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C4C4C"/>
    <a:srgbClr val="333333"/>
    <a:srgbClr val="FEDB43"/>
    <a:srgbClr val="1187B1"/>
    <a:srgbClr val="E65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3308"/>
  </p:normalViewPr>
  <p:slideViewPr>
    <p:cSldViewPr snapToGrid="0" snapToObjects="1">
      <p:cViewPr varScale="1">
        <p:scale>
          <a:sx n="91" d="100"/>
          <a:sy n="91" d="100"/>
        </p:scale>
        <p:origin x="336" y="77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E65B4F"/>
            </a:solidFill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CA-44A1-96F8-DD4CD3D505B7}"/>
              </c:ext>
            </c:extLst>
          </c:dPt>
          <c:dPt>
            <c:idx val="1"/>
            <c:bubble3D val="0"/>
            <c:explosion val="7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CA-44A1-96F8-DD4CD3D505B7}"/>
              </c:ext>
            </c:extLst>
          </c:dPt>
          <c:dPt>
            <c:idx val="2"/>
            <c:bubble3D val="0"/>
            <c:explosion val="7"/>
            <c:spPr>
              <a:solidFill>
                <a:srgbClr val="1187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CA-44A1-96F8-DD4CD3D505B7}"/>
              </c:ext>
            </c:extLst>
          </c:dPt>
          <c:dPt>
            <c:idx val="3"/>
            <c:bubble3D val="0"/>
            <c:explosion val="9"/>
            <c:spPr>
              <a:solidFill>
                <a:srgbClr val="FED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CA-44A1-96F8-DD4CD3D505B7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19-124D-AEA7-2A25FABC7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24-4E8C-BD37-EF78E02C6A73}"/>
              </c:ext>
            </c:extLst>
          </c:dPt>
          <c:dPt>
            <c:idx val="1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24-4E8C-BD37-EF78E02C6A73}"/>
              </c:ext>
            </c:extLst>
          </c:dPt>
          <c:dPt>
            <c:idx val="2"/>
            <c:bubble3D val="0"/>
            <c:explosion val="7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24-4E8C-BD37-EF78E02C6A73}"/>
              </c:ext>
            </c:extLst>
          </c:dPt>
          <c:dPt>
            <c:idx val="3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24-4E8C-BD37-EF78E02C6A73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1-2543-994D-B44446BFB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5E-447C-8931-218E86806B3B}"/>
              </c:ext>
            </c:extLst>
          </c:dPt>
          <c:dPt>
            <c:idx val="1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5E-447C-8931-218E86806B3B}"/>
              </c:ext>
            </c:extLst>
          </c:dPt>
          <c:dPt>
            <c:idx val="2"/>
            <c:bubble3D val="0"/>
            <c:explosion val="7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5E-447C-8931-218E86806B3B}"/>
              </c:ext>
            </c:extLst>
          </c:dPt>
          <c:dPt>
            <c:idx val="3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5E-447C-8931-218E86806B3B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A8-8E4A-8DCE-B3F736B86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FEDB43"/>
            </a:solidFill>
            <a:ln>
              <a:solidFill>
                <a:schemeClr val="tx1"/>
              </a:solidFill>
            </a:ln>
            <a:effectLst/>
          </c:spPr>
          <c:explosion val="25"/>
          <c:dPt>
            <c:idx val="0"/>
            <c:bubble3D val="0"/>
            <c:explosion val="7"/>
            <c:spPr>
              <a:solidFill>
                <a:srgbClr val="E65B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9-4299-AAE3-8BFC9D31E82D}"/>
              </c:ext>
            </c:extLst>
          </c:dPt>
          <c:dPt>
            <c:idx val="1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9-4299-AAE3-8BFC9D31E82D}"/>
              </c:ext>
            </c:extLst>
          </c:dPt>
          <c:dPt>
            <c:idx val="2"/>
            <c:bubble3D val="0"/>
            <c:explosion val="7"/>
            <c:spPr>
              <a:solidFill>
                <a:srgbClr val="FED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9-4299-AAE3-8BFC9D31E82D}"/>
              </c:ext>
            </c:extLst>
          </c:dPt>
          <c:dPt>
            <c:idx val="3"/>
            <c:bubble3D val="0"/>
            <c:explosion val="9"/>
            <c:spPr>
              <a:solidFill>
                <a:srgbClr val="FEDB4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9-4299-AAE3-8BFC9D31E82D}"/>
              </c:ext>
            </c:extLst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D-C14C-B6B2-3B9E94FC1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65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1187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FED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6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612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678779" y="1445160"/>
            <a:ext cx="283603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733" b="1" dirty="0">
                <a:solidFill>
                  <a:schemeClr val="bg1"/>
                </a:solidFill>
              </a:rPr>
              <a:t>LOGO</a:t>
            </a:r>
            <a:r>
              <a:rPr kumimoji="1" lang="zh-CN" altLang="en-US" sz="3733" b="1" dirty="0">
                <a:solidFill>
                  <a:schemeClr val="bg1"/>
                </a:solidFill>
              </a:rPr>
              <a:t> </a:t>
            </a:r>
            <a:r>
              <a:rPr kumimoji="1" lang="en-US" altLang="zh-CN" sz="3733" b="1" dirty="0">
                <a:solidFill>
                  <a:schemeClr val="bg1"/>
                </a:solidFill>
              </a:rPr>
              <a:t>HERE</a:t>
            </a:r>
            <a:endParaRPr kumimoji="1" lang="zh-CN" altLang="en-US" sz="3733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0252" y="2619288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503681" y="1995352"/>
              <a:ext cx="2136644" cy="4694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3467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界面原型翻转</a:t>
              </a:r>
              <a:endParaRPr kumimoji="1" lang="en-US" altLang="zh-CN" sz="3467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18053" y="5157838"/>
            <a:ext cx="6357483" cy="33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333" dirty="0">
                <a:solidFill>
                  <a:schemeClr val="bg1"/>
                </a:solidFill>
              </a:rPr>
              <a:t>PRD-21:</a:t>
            </a:r>
            <a:r>
              <a:rPr lang="zh-CN" altLang="en-US" sz="1333" dirty="0">
                <a:solidFill>
                  <a:schemeClr val="bg1"/>
                </a:solidFill>
              </a:rPr>
              <a:t>吴桐 尹健瑾 邬立冬 赵高生 袁泽成</a:t>
            </a:r>
          </a:p>
        </p:txBody>
      </p:sp>
      <p:sp>
        <p:nvSpPr>
          <p:cNvPr id="8" name="矩形 7"/>
          <p:cNvSpPr/>
          <p:nvPr/>
        </p:nvSpPr>
        <p:spPr>
          <a:xfrm>
            <a:off x="5628555" y="3999178"/>
            <a:ext cx="936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PRD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-21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3E41A9-BE10-4085-A8DF-08BB3C69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79" y="1222745"/>
            <a:ext cx="2932701" cy="1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738147" y="1892593"/>
            <a:ext cx="5766609" cy="2993007"/>
            <a:chOff x="4391025" y="180975"/>
            <a:chExt cx="4422775" cy="2295525"/>
          </a:xfrm>
          <a:solidFill>
            <a:srgbClr val="1187B1"/>
          </a:solidFill>
        </p:grpSpPr>
        <p:sp>
          <p:nvSpPr>
            <p:cNvPr id="3" name="Freeform 70"/>
            <p:cNvSpPr>
              <a:spLocks/>
            </p:cNvSpPr>
            <p:nvPr/>
          </p:nvSpPr>
          <p:spPr bwMode="auto">
            <a:xfrm>
              <a:off x="5565775" y="180975"/>
              <a:ext cx="746125" cy="387350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" name="Freeform 71"/>
            <p:cNvSpPr>
              <a:spLocks noEditPoints="1"/>
            </p:cNvSpPr>
            <p:nvPr/>
          </p:nvSpPr>
          <p:spPr bwMode="auto">
            <a:xfrm>
              <a:off x="6254750" y="279400"/>
              <a:ext cx="2559050" cy="1851025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" name="Freeform 72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73"/>
            <p:cNvSpPr>
              <a:spLocks/>
            </p:cNvSpPr>
            <p:nvPr/>
          </p:nvSpPr>
          <p:spPr bwMode="auto">
            <a:xfrm>
              <a:off x="4886325" y="714375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74"/>
            <p:cNvSpPr>
              <a:spLocks noEditPoints="1"/>
            </p:cNvSpPr>
            <p:nvPr/>
          </p:nvSpPr>
          <p:spPr bwMode="auto">
            <a:xfrm>
              <a:off x="4391025" y="336550"/>
              <a:ext cx="1644650" cy="213995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75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76"/>
            <p:cNvSpPr>
              <a:spLocks/>
            </p:cNvSpPr>
            <p:nvPr/>
          </p:nvSpPr>
          <p:spPr bwMode="auto">
            <a:xfrm>
              <a:off x="7816850" y="1447800"/>
              <a:ext cx="123825" cy="177800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77"/>
            <p:cNvSpPr>
              <a:spLocks/>
            </p:cNvSpPr>
            <p:nvPr/>
          </p:nvSpPr>
          <p:spPr bwMode="auto">
            <a:xfrm>
              <a:off x="7648575" y="1470025"/>
              <a:ext cx="133350" cy="184150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78"/>
            <p:cNvSpPr>
              <a:spLocks/>
            </p:cNvSpPr>
            <p:nvPr/>
          </p:nvSpPr>
          <p:spPr bwMode="auto">
            <a:xfrm>
              <a:off x="8086725" y="882650"/>
              <a:ext cx="139700" cy="123825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79"/>
            <p:cNvSpPr>
              <a:spLocks/>
            </p:cNvSpPr>
            <p:nvPr/>
          </p:nvSpPr>
          <p:spPr bwMode="auto">
            <a:xfrm>
              <a:off x="4911725" y="330200"/>
              <a:ext cx="301625" cy="98425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80"/>
            <p:cNvSpPr>
              <a:spLocks/>
            </p:cNvSpPr>
            <p:nvPr/>
          </p:nvSpPr>
          <p:spPr bwMode="auto">
            <a:xfrm>
              <a:off x="7004050" y="1758950"/>
              <a:ext cx="88900" cy="222250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81"/>
            <p:cNvSpPr>
              <a:spLocks/>
            </p:cNvSpPr>
            <p:nvPr/>
          </p:nvSpPr>
          <p:spPr bwMode="auto">
            <a:xfrm>
              <a:off x="6172200" y="466725"/>
              <a:ext cx="123825" cy="44450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>
              <a:off x="8531225" y="2232025"/>
              <a:ext cx="92075" cy="98425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83"/>
            <p:cNvSpPr>
              <a:spLocks/>
            </p:cNvSpPr>
            <p:nvPr/>
          </p:nvSpPr>
          <p:spPr bwMode="auto">
            <a:xfrm>
              <a:off x="5314950" y="295275"/>
              <a:ext cx="161925" cy="34925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5273675" y="288925"/>
              <a:ext cx="41275" cy="127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85"/>
            <p:cNvSpPr>
              <a:spLocks/>
            </p:cNvSpPr>
            <p:nvPr/>
          </p:nvSpPr>
          <p:spPr bwMode="auto">
            <a:xfrm>
              <a:off x="5730875" y="708025"/>
              <a:ext cx="69850" cy="793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86"/>
            <p:cNvSpPr>
              <a:spLocks/>
            </p:cNvSpPr>
            <p:nvPr/>
          </p:nvSpPr>
          <p:spPr bwMode="auto">
            <a:xfrm>
              <a:off x="6340475" y="647700"/>
              <a:ext cx="53975" cy="60325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7940675" y="1571625"/>
              <a:ext cx="47625" cy="82550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8626475" y="2171700"/>
              <a:ext cx="50800" cy="730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90"/>
            <p:cNvSpPr>
              <a:spLocks/>
            </p:cNvSpPr>
            <p:nvPr/>
          </p:nvSpPr>
          <p:spPr bwMode="auto">
            <a:xfrm>
              <a:off x="7775575" y="1660525"/>
              <a:ext cx="111125" cy="41275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7102475" y="288925"/>
              <a:ext cx="215900" cy="104775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5194300" y="339725"/>
              <a:ext cx="76200" cy="412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93"/>
            <p:cNvSpPr>
              <a:spLocks/>
            </p:cNvSpPr>
            <p:nvPr/>
          </p:nvSpPr>
          <p:spPr bwMode="auto">
            <a:xfrm>
              <a:off x="5422900" y="1177925"/>
              <a:ext cx="120650" cy="53975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8223250" y="676275"/>
              <a:ext cx="28575" cy="1206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95"/>
            <p:cNvSpPr>
              <a:spLocks/>
            </p:cNvSpPr>
            <p:nvPr/>
          </p:nvSpPr>
          <p:spPr bwMode="auto">
            <a:xfrm>
              <a:off x="7953375" y="1254125"/>
              <a:ext cx="34925" cy="79375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>
              <a:off x="8261350" y="2235200"/>
              <a:ext cx="41275" cy="412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>
              <a:off x="8086725" y="1568450"/>
              <a:ext cx="234950" cy="161925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>
              <a:off x="8169275" y="304800"/>
              <a:ext cx="60325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4943475" y="282575"/>
              <a:ext cx="88900" cy="2222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100"/>
            <p:cNvSpPr>
              <a:spLocks/>
            </p:cNvSpPr>
            <p:nvPr/>
          </p:nvSpPr>
          <p:spPr bwMode="auto">
            <a:xfrm>
              <a:off x="7458075" y="1400175"/>
              <a:ext cx="222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101"/>
            <p:cNvSpPr>
              <a:spLocks/>
            </p:cNvSpPr>
            <p:nvPr/>
          </p:nvSpPr>
          <p:spPr bwMode="auto">
            <a:xfrm>
              <a:off x="7600950" y="219075"/>
              <a:ext cx="101600" cy="381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102"/>
            <p:cNvSpPr>
              <a:spLocks/>
            </p:cNvSpPr>
            <p:nvPr/>
          </p:nvSpPr>
          <p:spPr bwMode="auto">
            <a:xfrm>
              <a:off x="7705725" y="250825"/>
              <a:ext cx="66675" cy="190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103"/>
            <p:cNvSpPr>
              <a:spLocks/>
            </p:cNvSpPr>
            <p:nvPr/>
          </p:nvSpPr>
          <p:spPr bwMode="auto">
            <a:xfrm>
              <a:off x="5162550" y="250825"/>
              <a:ext cx="79375" cy="22225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104"/>
            <p:cNvSpPr>
              <a:spLocks/>
            </p:cNvSpPr>
            <p:nvPr/>
          </p:nvSpPr>
          <p:spPr bwMode="auto">
            <a:xfrm>
              <a:off x="4886325" y="727075"/>
              <a:ext cx="50800" cy="31750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105"/>
            <p:cNvSpPr>
              <a:spLocks/>
            </p:cNvSpPr>
            <p:nvPr/>
          </p:nvSpPr>
          <p:spPr bwMode="auto">
            <a:xfrm>
              <a:off x="8074025" y="1003300"/>
              <a:ext cx="254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106"/>
            <p:cNvSpPr>
              <a:spLocks/>
            </p:cNvSpPr>
            <p:nvPr/>
          </p:nvSpPr>
          <p:spPr bwMode="auto">
            <a:xfrm>
              <a:off x="5175250" y="292100"/>
              <a:ext cx="82550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107"/>
            <p:cNvSpPr>
              <a:spLocks/>
            </p:cNvSpPr>
            <p:nvPr/>
          </p:nvSpPr>
          <p:spPr bwMode="auto">
            <a:xfrm>
              <a:off x="7956550" y="1143000"/>
              <a:ext cx="1905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108"/>
            <p:cNvSpPr>
              <a:spLocks/>
            </p:cNvSpPr>
            <p:nvPr/>
          </p:nvSpPr>
          <p:spPr bwMode="auto">
            <a:xfrm>
              <a:off x="7813675" y="1231900"/>
              <a:ext cx="28575" cy="254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109"/>
            <p:cNvSpPr>
              <a:spLocks/>
            </p:cNvSpPr>
            <p:nvPr/>
          </p:nvSpPr>
          <p:spPr bwMode="auto">
            <a:xfrm>
              <a:off x="6572250" y="882650"/>
              <a:ext cx="15875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110"/>
            <p:cNvSpPr>
              <a:spLocks/>
            </p:cNvSpPr>
            <p:nvPr/>
          </p:nvSpPr>
          <p:spPr bwMode="auto">
            <a:xfrm>
              <a:off x="7953375" y="1543050"/>
              <a:ext cx="57150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111"/>
            <p:cNvSpPr>
              <a:spLocks/>
            </p:cNvSpPr>
            <p:nvPr/>
          </p:nvSpPr>
          <p:spPr bwMode="auto">
            <a:xfrm>
              <a:off x="6619875" y="930275"/>
              <a:ext cx="38100" cy="254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112"/>
            <p:cNvSpPr>
              <a:spLocks/>
            </p:cNvSpPr>
            <p:nvPr/>
          </p:nvSpPr>
          <p:spPr bwMode="auto">
            <a:xfrm>
              <a:off x="7997825" y="1701800"/>
              <a:ext cx="41275" cy="28575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113"/>
            <p:cNvSpPr>
              <a:spLocks/>
            </p:cNvSpPr>
            <p:nvPr/>
          </p:nvSpPr>
          <p:spPr bwMode="auto">
            <a:xfrm>
              <a:off x="5276850" y="311150"/>
              <a:ext cx="31750" cy="190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114"/>
            <p:cNvSpPr>
              <a:spLocks/>
            </p:cNvSpPr>
            <p:nvPr/>
          </p:nvSpPr>
          <p:spPr bwMode="auto">
            <a:xfrm>
              <a:off x="5248275" y="260350"/>
              <a:ext cx="41275" cy="158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115"/>
            <p:cNvSpPr>
              <a:spLocks/>
            </p:cNvSpPr>
            <p:nvPr/>
          </p:nvSpPr>
          <p:spPr bwMode="auto">
            <a:xfrm>
              <a:off x="8277225" y="317500"/>
              <a:ext cx="53975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116"/>
            <p:cNvSpPr>
              <a:spLocks/>
            </p:cNvSpPr>
            <p:nvPr/>
          </p:nvSpPr>
          <p:spPr bwMode="auto">
            <a:xfrm>
              <a:off x="5511800" y="434975"/>
              <a:ext cx="25400" cy="1587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117"/>
            <p:cNvSpPr>
              <a:spLocks/>
            </p:cNvSpPr>
            <p:nvPr/>
          </p:nvSpPr>
          <p:spPr bwMode="auto">
            <a:xfrm>
              <a:off x="8108950" y="996950"/>
              <a:ext cx="2540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118"/>
            <p:cNvSpPr>
              <a:spLocks/>
            </p:cNvSpPr>
            <p:nvPr/>
          </p:nvSpPr>
          <p:spPr bwMode="auto">
            <a:xfrm>
              <a:off x="8229600" y="3206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119"/>
            <p:cNvSpPr>
              <a:spLocks/>
            </p:cNvSpPr>
            <p:nvPr/>
          </p:nvSpPr>
          <p:spPr bwMode="auto">
            <a:xfrm>
              <a:off x="8229600" y="307975"/>
              <a:ext cx="31750" cy="15875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120"/>
            <p:cNvSpPr>
              <a:spLocks/>
            </p:cNvSpPr>
            <p:nvPr/>
          </p:nvSpPr>
          <p:spPr bwMode="auto">
            <a:xfrm>
              <a:off x="4552950" y="600075"/>
              <a:ext cx="25400" cy="19050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121"/>
            <p:cNvSpPr>
              <a:spLocks/>
            </p:cNvSpPr>
            <p:nvPr/>
          </p:nvSpPr>
          <p:spPr bwMode="auto">
            <a:xfrm>
              <a:off x="8054975" y="1606550"/>
              <a:ext cx="2857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122"/>
            <p:cNvSpPr>
              <a:spLocks/>
            </p:cNvSpPr>
            <p:nvPr/>
          </p:nvSpPr>
          <p:spPr bwMode="auto">
            <a:xfrm>
              <a:off x="8207375" y="339725"/>
              <a:ext cx="34925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123"/>
            <p:cNvSpPr>
              <a:spLocks/>
            </p:cNvSpPr>
            <p:nvPr/>
          </p:nvSpPr>
          <p:spPr bwMode="auto">
            <a:xfrm>
              <a:off x="5067300" y="260350"/>
              <a:ext cx="44450" cy="22225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124"/>
            <p:cNvSpPr>
              <a:spLocks/>
            </p:cNvSpPr>
            <p:nvPr/>
          </p:nvSpPr>
          <p:spPr bwMode="auto">
            <a:xfrm>
              <a:off x="8007350" y="1352550"/>
              <a:ext cx="15875" cy="38100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125"/>
            <p:cNvSpPr>
              <a:spLocks/>
            </p:cNvSpPr>
            <p:nvPr/>
          </p:nvSpPr>
          <p:spPr bwMode="auto">
            <a:xfrm>
              <a:off x="5016500" y="292100"/>
              <a:ext cx="142875" cy="4127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126"/>
            <p:cNvSpPr>
              <a:spLocks/>
            </p:cNvSpPr>
            <p:nvPr/>
          </p:nvSpPr>
          <p:spPr bwMode="auto">
            <a:xfrm>
              <a:off x="7064375" y="412750"/>
              <a:ext cx="25400" cy="1270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127"/>
            <p:cNvSpPr>
              <a:spLocks/>
            </p:cNvSpPr>
            <p:nvPr/>
          </p:nvSpPr>
          <p:spPr bwMode="auto">
            <a:xfrm>
              <a:off x="8045450" y="1530350"/>
              <a:ext cx="9525" cy="381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128"/>
            <p:cNvSpPr>
              <a:spLocks/>
            </p:cNvSpPr>
            <p:nvPr/>
          </p:nvSpPr>
          <p:spPr bwMode="auto">
            <a:xfrm>
              <a:off x="5429250" y="520700"/>
              <a:ext cx="19050" cy="127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129"/>
            <p:cNvSpPr>
              <a:spLocks/>
            </p:cNvSpPr>
            <p:nvPr/>
          </p:nvSpPr>
          <p:spPr bwMode="auto">
            <a:xfrm>
              <a:off x="6870700" y="977900"/>
              <a:ext cx="19050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130"/>
            <p:cNvSpPr>
              <a:spLocks/>
            </p:cNvSpPr>
            <p:nvPr/>
          </p:nvSpPr>
          <p:spPr bwMode="auto">
            <a:xfrm>
              <a:off x="5499100" y="1254125"/>
              <a:ext cx="222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5711825" y="781050"/>
              <a:ext cx="9525" cy="22225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5797550" y="774700"/>
              <a:ext cx="15875" cy="1270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5556250" y="225107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5549900" y="2251075"/>
              <a:ext cx="6350" cy="222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7978775" y="1368425"/>
              <a:ext cx="12700" cy="158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607175" y="638175"/>
              <a:ext cx="15875" cy="127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138"/>
            <p:cNvSpPr>
              <a:spLocks/>
            </p:cNvSpPr>
            <p:nvPr/>
          </p:nvSpPr>
          <p:spPr bwMode="auto">
            <a:xfrm>
              <a:off x="7194550" y="400050"/>
              <a:ext cx="19050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139"/>
            <p:cNvSpPr>
              <a:spLocks/>
            </p:cNvSpPr>
            <p:nvPr/>
          </p:nvSpPr>
          <p:spPr bwMode="auto">
            <a:xfrm>
              <a:off x="7213600" y="4127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140"/>
            <p:cNvSpPr>
              <a:spLocks/>
            </p:cNvSpPr>
            <p:nvPr/>
          </p:nvSpPr>
          <p:spPr bwMode="auto">
            <a:xfrm>
              <a:off x="4816475" y="669925"/>
              <a:ext cx="15875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141"/>
            <p:cNvSpPr>
              <a:spLocks/>
            </p:cNvSpPr>
            <p:nvPr/>
          </p:nvSpPr>
          <p:spPr bwMode="auto">
            <a:xfrm>
              <a:off x="8308975" y="1641475"/>
              <a:ext cx="41275" cy="2222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142"/>
            <p:cNvSpPr>
              <a:spLocks/>
            </p:cNvSpPr>
            <p:nvPr/>
          </p:nvSpPr>
          <p:spPr bwMode="auto">
            <a:xfrm>
              <a:off x="4791075" y="609600"/>
              <a:ext cx="12700" cy="1905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143"/>
            <p:cNvSpPr>
              <a:spLocks/>
            </p:cNvSpPr>
            <p:nvPr/>
          </p:nvSpPr>
          <p:spPr bwMode="auto">
            <a:xfrm>
              <a:off x="6394450" y="593725"/>
              <a:ext cx="92075" cy="136525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144"/>
            <p:cNvSpPr>
              <a:spLocks/>
            </p:cNvSpPr>
            <p:nvPr/>
          </p:nvSpPr>
          <p:spPr bwMode="auto">
            <a:xfrm>
              <a:off x="7950200" y="1698625"/>
              <a:ext cx="22225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145"/>
            <p:cNvSpPr>
              <a:spLocks/>
            </p:cNvSpPr>
            <p:nvPr/>
          </p:nvSpPr>
          <p:spPr bwMode="auto">
            <a:xfrm>
              <a:off x="5391150" y="473075"/>
              <a:ext cx="79375" cy="44450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146"/>
            <p:cNvSpPr>
              <a:spLocks/>
            </p:cNvSpPr>
            <p:nvPr/>
          </p:nvSpPr>
          <p:spPr bwMode="auto">
            <a:xfrm>
              <a:off x="8613775" y="2139950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147"/>
            <p:cNvSpPr>
              <a:spLocks/>
            </p:cNvSpPr>
            <p:nvPr/>
          </p:nvSpPr>
          <p:spPr bwMode="auto">
            <a:xfrm>
              <a:off x="5635625" y="1254125"/>
              <a:ext cx="19050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48"/>
            <p:cNvSpPr>
              <a:spLocks/>
            </p:cNvSpPr>
            <p:nvPr/>
          </p:nvSpPr>
          <p:spPr bwMode="auto">
            <a:xfrm>
              <a:off x="6575425" y="854075"/>
              <a:ext cx="9525" cy="22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49"/>
            <p:cNvSpPr>
              <a:spLocks/>
            </p:cNvSpPr>
            <p:nvPr/>
          </p:nvSpPr>
          <p:spPr bwMode="auto">
            <a:xfrm>
              <a:off x="5546725" y="1231900"/>
              <a:ext cx="73025" cy="3175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3" name="Freeform 150"/>
            <p:cNvSpPr>
              <a:spLocks/>
            </p:cNvSpPr>
            <p:nvPr/>
          </p:nvSpPr>
          <p:spPr bwMode="auto">
            <a:xfrm>
              <a:off x="8029575" y="1609725"/>
              <a:ext cx="12700" cy="1270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151"/>
            <p:cNvSpPr>
              <a:spLocks/>
            </p:cNvSpPr>
            <p:nvPr/>
          </p:nvSpPr>
          <p:spPr bwMode="auto">
            <a:xfrm>
              <a:off x="7981950" y="1635125"/>
              <a:ext cx="9525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Freeform 152"/>
            <p:cNvSpPr>
              <a:spLocks/>
            </p:cNvSpPr>
            <p:nvPr/>
          </p:nvSpPr>
          <p:spPr bwMode="auto">
            <a:xfrm>
              <a:off x="7985125" y="163512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Freeform 153"/>
            <p:cNvSpPr>
              <a:spLocks/>
            </p:cNvSpPr>
            <p:nvPr/>
          </p:nvSpPr>
          <p:spPr bwMode="auto">
            <a:xfrm>
              <a:off x="7778750" y="160655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Freeform 154"/>
            <p:cNvSpPr>
              <a:spLocks/>
            </p:cNvSpPr>
            <p:nvPr/>
          </p:nvSpPr>
          <p:spPr bwMode="auto">
            <a:xfrm>
              <a:off x="7772400" y="1587500"/>
              <a:ext cx="952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Freeform 155"/>
            <p:cNvSpPr>
              <a:spLocks/>
            </p:cNvSpPr>
            <p:nvPr/>
          </p:nvSpPr>
          <p:spPr bwMode="auto">
            <a:xfrm>
              <a:off x="5280025" y="215900"/>
              <a:ext cx="130175" cy="53975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9" name="Freeform 156"/>
            <p:cNvSpPr>
              <a:spLocks/>
            </p:cNvSpPr>
            <p:nvPr/>
          </p:nvSpPr>
          <p:spPr bwMode="auto">
            <a:xfrm>
              <a:off x="5346700" y="190500"/>
              <a:ext cx="361950" cy="107950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0" name="Freeform 157"/>
            <p:cNvSpPr>
              <a:spLocks/>
            </p:cNvSpPr>
            <p:nvPr/>
          </p:nvSpPr>
          <p:spPr bwMode="auto">
            <a:xfrm>
              <a:off x="7985125" y="1377950"/>
              <a:ext cx="12700" cy="317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1" name="Freeform 158"/>
            <p:cNvSpPr>
              <a:spLocks/>
            </p:cNvSpPr>
            <p:nvPr/>
          </p:nvSpPr>
          <p:spPr bwMode="auto">
            <a:xfrm>
              <a:off x="6765925" y="974725"/>
              <a:ext cx="19050" cy="95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59"/>
            <p:cNvSpPr>
              <a:spLocks/>
            </p:cNvSpPr>
            <p:nvPr/>
          </p:nvSpPr>
          <p:spPr bwMode="auto">
            <a:xfrm>
              <a:off x="7962900" y="1343025"/>
              <a:ext cx="9525" cy="127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3" name="Freeform 160"/>
            <p:cNvSpPr>
              <a:spLocks/>
            </p:cNvSpPr>
            <p:nvPr/>
          </p:nvSpPr>
          <p:spPr bwMode="auto">
            <a:xfrm>
              <a:off x="4451350" y="638175"/>
              <a:ext cx="25400" cy="1270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4" name="Freeform 161"/>
            <p:cNvSpPr>
              <a:spLocks/>
            </p:cNvSpPr>
            <p:nvPr/>
          </p:nvSpPr>
          <p:spPr bwMode="auto">
            <a:xfrm>
              <a:off x="8080375" y="1749425"/>
              <a:ext cx="12700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5" name="Freeform 162"/>
            <p:cNvSpPr>
              <a:spLocks/>
            </p:cNvSpPr>
            <p:nvPr/>
          </p:nvSpPr>
          <p:spPr bwMode="auto">
            <a:xfrm>
              <a:off x="7943850" y="1717675"/>
              <a:ext cx="1905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6" name="Freeform 163"/>
            <p:cNvSpPr>
              <a:spLocks/>
            </p:cNvSpPr>
            <p:nvPr/>
          </p:nvSpPr>
          <p:spPr bwMode="auto">
            <a:xfrm>
              <a:off x="7915275" y="1701800"/>
              <a:ext cx="15875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64"/>
            <p:cNvSpPr>
              <a:spLocks/>
            </p:cNvSpPr>
            <p:nvPr/>
          </p:nvSpPr>
          <p:spPr bwMode="auto">
            <a:xfrm>
              <a:off x="7931150" y="1698625"/>
              <a:ext cx="9525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8" name="Freeform 165"/>
            <p:cNvSpPr>
              <a:spLocks/>
            </p:cNvSpPr>
            <p:nvPr/>
          </p:nvSpPr>
          <p:spPr bwMode="auto">
            <a:xfrm>
              <a:off x="5473700" y="530225"/>
              <a:ext cx="9525" cy="95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9" name="Freeform 166"/>
            <p:cNvSpPr>
              <a:spLocks/>
            </p:cNvSpPr>
            <p:nvPr/>
          </p:nvSpPr>
          <p:spPr bwMode="auto">
            <a:xfrm>
              <a:off x="8201025" y="809625"/>
              <a:ext cx="66675" cy="60325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0" name="Freeform 167"/>
            <p:cNvSpPr>
              <a:spLocks/>
            </p:cNvSpPr>
            <p:nvPr/>
          </p:nvSpPr>
          <p:spPr bwMode="auto">
            <a:xfrm>
              <a:off x="7870825" y="1736725"/>
              <a:ext cx="495300" cy="463550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168"/>
            <p:cNvSpPr>
              <a:spLocks/>
            </p:cNvSpPr>
            <p:nvPr/>
          </p:nvSpPr>
          <p:spPr bwMode="auto">
            <a:xfrm>
              <a:off x="5556250" y="24384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169"/>
            <p:cNvSpPr>
              <a:spLocks/>
            </p:cNvSpPr>
            <p:nvPr/>
          </p:nvSpPr>
          <p:spPr bwMode="auto">
            <a:xfrm>
              <a:off x="5543550" y="2432050"/>
              <a:ext cx="12700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170"/>
            <p:cNvSpPr>
              <a:spLocks/>
            </p:cNvSpPr>
            <p:nvPr/>
          </p:nvSpPr>
          <p:spPr bwMode="auto">
            <a:xfrm>
              <a:off x="7978775" y="1403350"/>
              <a:ext cx="57150" cy="57150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4" name="Freeform 171"/>
            <p:cNvSpPr>
              <a:spLocks/>
            </p:cNvSpPr>
            <p:nvPr/>
          </p:nvSpPr>
          <p:spPr bwMode="auto">
            <a:xfrm>
              <a:off x="6499225" y="901700"/>
              <a:ext cx="9525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5" name="Freeform 172"/>
            <p:cNvSpPr>
              <a:spLocks/>
            </p:cNvSpPr>
            <p:nvPr/>
          </p:nvSpPr>
          <p:spPr bwMode="auto">
            <a:xfrm>
              <a:off x="7854950" y="330200"/>
              <a:ext cx="9525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6" name="Freeform 173"/>
            <p:cNvSpPr>
              <a:spLocks/>
            </p:cNvSpPr>
            <p:nvPr/>
          </p:nvSpPr>
          <p:spPr bwMode="auto">
            <a:xfrm>
              <a:off x="5705475" y="1384300"/>
              <a:ext cx="6350" cy="952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174"/>
            <p:cNvSpPr>
              <a:spLocks/>
            </p:cNvSpPr>
            <p:nvPr/>
          </p:nvSpPr>
          <p:spPr bwMode="auto">
            <a:xfrm>
              <a:off x="7991475" y="137795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175"/>
            <p:cNvSpPr>
              <a:spLocks/>
            </p:cNvSpPr>
            <p:nvPr/>
          </p:nvSpPr>
          <p:spPr bwMode="auto">
            <a:xfrm>
              <a:off x="7943850" y="1381125"/>
              <a:ext cx="9525" cy="95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176"/>
            <p:cNvSpPr>
              <a:spLocks/>
            </p:cNvSpPr>
            <p:nvPr/>
          </p:nvSpPr>
          <p:spPr bwMode="auto">
            <a:xfrm>
              <a:off x="5276850" y="276225"/>
              <a:ext cx="22225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177"/>
            <p:cNvSpPr>
              <a:spLocks/>
            </p:cNvSpPr>
            <p:nvPr/>
          </p:nvSpPr>
          <p:spPr bwMode="auto">
            <a:xfrm>
              <a:off x="5670550" y="736600"/>
              <a:ext cx="28575" cy="127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787112" y="576660"/>
            <a:ext cx="4719956" cy="1405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1187B1"/>
                </a:solidFill>
              </a:rPr>
              <a:t>YOUR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TITLE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HERE</a:t>
            </a:r>
          </a:p>
          <a:p>
            <a:r>
              <a:rPr kumimoji="1" lang="zh-CN" altLang="en-US" sz="4267" b="1" dirty="0">
                <a:solidFill>
                  <a:srgbClr val="1187B1"/>
                </a:solidFill>
              </a:rPr>
              <a:t>点击此处添加标题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87112" y="2601977"/>
            <a:ext cx="4526073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7" b="1" dirty="0">
                <a:solidFill>
                  <a:srgbClr val="E65B4F"/>
                </a:solidFill>
              </a:rPr>
              <a:t>123,456</a:t>
            </a:r>
            <a:endParaRPr kumimoji="1" lang="zh-CN" altLang="en-US" sz="5867" b="1" dirty="0">
              <a:solidFill>
                <a:srgbClr val="E65B4F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7859" y="3500222"/>
            <a:ext cx="4177713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kumimoji="1" lang="zh-CN" altLang="en-US" sz="1333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rgbClr val="1187B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298064" y="1653571"/>
            <a:ext cx="3597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LOGO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</a:rPr>
              <a:t>HERE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0252" y="2619288"/>
            <a:ext cx="7473085" cy="1959429"/>
            <a:chOff x="1769593" y="1964466"/>
            <a:chExt cx="5604814" cy="1469572"/>
          </a:xfrm>
        </p:grpSpPr>
        <p:sp>
          <p:nvSpPr>
            <p:cNvPr id="4" name="上凸带形 3"/>
            <p:cNvSpPr/>
            <p:nvPr/>
          </p:nvSpPr>
          <p:spPr>
            <a:xfrm>
              <a:off x="1769593" y="1964466"/>
              <a:ext cx="5604814" cy="1469572"/>
            </a:xfrm>
            <a:prstGeom prst="ribbon2">
              <a:avLst>
                <a:gd name="adj1" fmla="val 33333"/>
                <a:gd name="adj2" fmla="val 73944"/>
              </a:avLst>
            </a:prstGeom>
            <a:solidFill>
              <a:srgbClr val="FEDB4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>
              <a:off x="3539532" y="2095141"/>
              <a:ext cx="2064940" cy="475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kumimoji="1" lang="en-US" altLang="zh-CN" sz="32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/>
                  <a:cs typeface="Arial"/>
                </a:rPr>
                <a:t>THANK YOU!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918053" y="5157838"/>
            <a:ext cx="635748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</a:rPr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  <p:sp>
        <p:nvSpPr>
          <p:cNvPr id="8" name="矩形 7"/>
          <p:cNvSpPr/>
          <p:nvPr/>
        </p:nvSpPr>
        <p:spPr>
          <a:xfrm>
            <a:off x="4819680" y="3999178"/>
            <a:ext cx="2554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60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7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28089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2" name="组合 1"/>
          <p:cNvGrpSpPr/>
          <p:nvPr/>
        </p:nvGrpSpPr>
        <p:grpSpPr>
          <a:xfrm>
            <a:off x="1084822" y="2110459"/>
            <a:ext cx="1693235" cy="1693235"/>
            <a:chOff x="813021" y="1582844"/>
            <a:chExt cx="1269926" cy="1269926"/>
          </a:xfrm>
        </p:grpSpPr>
        <p:sp>
          <p:nvSpPr>
            <p:cNvPr id="6" name="椭圆 5"/>
            <p:cNvSpPr/>
            <p:nvPr/>
          </p:nvSpPr>
          <p:spPr>
            <a:xfrm>
              <a:off x="813021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3795" y="1930373"/>
              <a:ext cx="78410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ONE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6453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工作概况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7241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3" name="组合 2"/>
          <p:cNvGrpSpPr/>
          <p:nvPr/>
        </p:nvGrpSpPr>
        <p:grpSpPr>
          <a:xfrm>
            <a:off x="3953974" y="2110459"/>
            <a:ext cx="1693235" cy="1693235"/>
            <a:chOff x="2964885" y="1582844"/>
            <a:chExt cx="1269926" cy="1269926"/>
          </a:xfrm>
        </p:grpSpPr>
        <p:sp>
          <p:nvSpPr>
            <p:cNvPr id="11" name="椭圆 10"/>
            <p:cNvSpPr/>
            <p:nvPr/>
          </p:nvSpPr>
          <p:spPr>
            <a:xfrm>
              <a:off x="2964885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86041" y="1930373"/>
              <a:ext cx="8033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TWO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625605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工作亮点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66393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9" name="组合 8"/>
          <p:cNvGrpSpPr/>
          <p:nvPr/>
        </p:nvGrpSpPr>
        <p:grpSpPr>
          <a:xfrm>
            <a:off x="6823126" y="2110459"/>
            <a:ext cx="1693234" cy="1693235"/>
            <a:chOff x="5116749" y="1582844"/>
            <a:chExt cx="1269926" cy="1269926"/>
          </a:xfrm>
        </p:grpSpPr>
        <p:sp>
          <p:nvSpPr>
            <p:cNvPr id="16" name="椭圆 15"/>
            <p:cNvSpPr/>
            <p:nvPr/>
          </p:nvSpPr>
          <p:spPr>
            <a:xfrm>
              <a:off x="5116749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51344" y="1930373"/>
              <a:ext cx="97646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THREE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494757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经验教训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335544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" name="组合 13"/>
          <p:cNvGrpSpPr/>
          <p:nvPr/>
        </p:nvGrpSpPr>
        <p:grpSpPr>
          <a:xfrm>
            <a:off x="9692277" y="2110459"/>
            <a:ext cx="1693235" cy="1693235"/>
            <a:chOff x="7268612" y="1582844"/>
            <a:chExt cx="1269926" cy="1269926"/>
          </a:xfrm>
        </p:grpSpPr>
        <p:sp>
          <p:nvSpPr>
            <p:cNvPr id="21" name="椭圆 20"/>
            <p:cNvSpPr/>
            <p:nvPr/>
          </p:nvSpPr>
          <p:spPr>
            <a:xfrm>
              <a:off x="7268612" y="1582844"/>
              <a:ext cx="1269926" cy="1269926"/>
            </a:xfrm>
            <a:prstGeom prst="ellipse">
              <a:avLst/>
            </a:prstGeom>
            <a:solidFill>
              <a:srgbClr val="1187B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30857" y="1930373"/>
              <a:ext cx="92116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chemeClr val="bg1"/>
                  </a:solidFill>
                </a:rPr>
                <a:t>FOUR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363908" y="3912061"/>
            <a:ext cx="2350940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新年计划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20828" y="-1775967"/>
            <a:ext cx="3551933" cy="3551933"/>
            <a:chOff x="3240025" y="-1331975"/>
            <a:chExt cx="2663950" cy="2663950"/>
          </a:xfrm>
        </p:grpSpPr>
        <p:sp>
          <p:nvSpPr>
            <p:cNvPr id="26" name="椭圆 25"/>
            <p:cNvSpPr/>
            <p:nvPr/>
          </p:nvSpPr>
          <p:spPr>
            <a:xfrm>
              <a:off x="3240025" y="-1331975"/>
              <a:ext cx="2663950" cy="2663950"/>
            </a:xfrm>
            <a:prstGeom prst="ellipse">
              <a:avLst/>
            </a:prstGeom>
            <a:solidFill>
              <a:srgbClr val="E65B4F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09477" y="162011"/>
              <a:ext cx="192504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733" b="1" dirty="0">
                  <a:solidFill>
                    <a:schemeClr val="bg1"/>
                  </a:solidFill>
                </a:rPr>
                <a:t>CONTENTS</a:t>
              </a:r>
              <a:endParaRPr kumimoji="1" lang="zh-CN" altLang="en-US" sz="3733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05061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05061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674748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674747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544435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544434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414121" y="4882996"/>
            <a:ext cx="226366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cs typeface="Arial" panose="020B0604020202020204" pitchFamily="34" charset="0"/>
              </a:rPr>
              <a:t>标题数字等都可以通过点击和重新输入进行更改。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9414121" y="4548132"/>
            <a:ext cx="179889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rgbClr val="333333"/>
                </a:solidFill>
                <a:cs typeface="Arial" panose="020B0604020202020204" pitchFamily="34" charset="0"/>
              </a:rPr>
              <a:t>Add Your </a:t>
            </a:r>
            <a:r>
              <a:rPr lang="en-US" altLang="zh-CN" sz="1867" b="1" dirty="0">
                <a:solidFill>
                  <a:srgbClr val="333333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17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FEDB4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kumimoji="1" lang="zh-CN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chemeClr val="bg1"/>
                </a:solidFill>
              </a:rPr>
              <a:t>工作概况</a:t>
            </a:r>
          </a:p>
        </p:txBody>
      </p:sp>
    </p:spTree>
    <p:extLst>
      <p:ext uri="{BB962C8B-B14F-4D97-AF65-F5344CB8AC3E}">
        <p14:creationId xmlns:p14="http://schemas.microsoft.com/office/powerpoint/2010/main" val="678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112" y="576660"/>
            <a:ext cx="4719956" cy="140564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1187B1"/>
                </a:solidFill>
              </a:rPr>
              <a:t>YOUR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TITLE</a:t>
            </a:r>
            <a:r>
              <a:rPr kumimoji="1" lang="zh-CN" altLang="en-US" sz="4267" b="1" dirty="0">
                <a:solidFill>
                  <a:srgbClr val="1187B1"/>
                </a:solidFill>
              </a:rPr>
              <a:t> </a:t>
            </a:r>
            <a:r>
              <a:rPr kumimoji="1" lang="en-US" altLang="zh-CN" sz="4267" b="1" dirty="0">
                <a:solidFill>
                  <a:srgbClr val="1187B1"/>
                </a:solidFill>
              </a:rPr>
              <a:t>HERE</a:t>
            </a:r>
          </a:p>
          <a:p>
            <a:r>
              <a:rPr kumimoji="1" lang="zh-CN" altLang="en-US" sz="4267" b="1" dirty="0">
                <a:solidFill>
                  <a:srgbClr val="1187B1"/>
                </a:solidFill>
              </a:rPr>
              <a:t>点击此处添加标题</a:t>
            </a:r>
            <a:endParaRPr kumimoji="1" lang="en-US" altLang="zh-CN" sz="4267" b="1" dirty="0">
              <a:solidFill>
                <a:srgbClr val="1187B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112" y="2596258"/>
            <a:ext cx="4719956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7" b="1" dirty="0">
                <a:solidFill>
                  <a:srgbClr val="E65B4F"/>
                </a:solidFill>
              </a:rPr>
              <a:t>123,456</a:t>
            </a:r>
            <a:endParaRPr kumimoji="1" lang="zh-CN" altLang="en-US" sz="5867" b="1" dirty="0">
              <a:solidFill>
                <a:srgbClr val="E65B4F"/>
              </a:solidFill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6227986" y="1336792"/>
            <a:ext cx="5165633" cy="4143459"/>
            <a:chOff x="301625" y="1724025"/>
            <a:chExt cx="898525" cy="720725"/>
          </a:xfrm>
          <a:solidFill>
            <a:srgbClr val="1187B1"/>
          </a:solidFill>
        </p:grpSpPr>
        <p:sp>
          <p:nvSpPr>
            <p:cNvPr id="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14" name="矩形 13"/>
          <p:cNvSpPr/>
          <p:nvPr/>
        </p:nvSpPr>
        <p:spPr>
          <a:xfrm>
            <a:off x="657859" y="3500222"/>
            <a:ext cx="4177713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endParaRPr kumimoji="1" lang="en-US" altLang="zh-CN" sz="1333" dirty="0">
              <a:solidFill>
                <a:srgbClr val="333333"/>
              </a:solidFill>
            </a:endParaRPr>
          </a:p>
          <a:p>
            <a:pPr marL="228594" indent="-228594">
              <a:lnSpc>
                <a:spcPct val="130000"/>
              </a:lnSpc>
              <a:buFont typeface="Arial"/>
              <a:buChar char="•"/>
            </a:pPr>
            <a:r>
              <a:rPr lang="zh-CN" altLang="en-US" sz="1333" dirty="0">
                <a:solidFill>
                  <a:srgbClr val="333333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333333"/>
                </a:solidFill>
              </a:rPr>
              <a:t>10</a:t>
            </a:r>
            <a:r>
              <a:rPr lang="zh-CN" altLang="en-US" sz="1333" dirty="0">
                <a:solidFill>
                  <a:srgbClr val="333333"/>
                </a:solidFill>
              </a:rPr>
              <a:t>号字，</a:t>
            </a:r>
            <a:r>
              <a:rPr lang="en-US" altLang="zh-CN" sz="1333" dirty="0">
                <a:solidFill>
                  <a:srgbClr val="333333"/>
                </a:solidFill>
              </a:rPr>
              <a:t>1.3</a:t>
            </a:r>
            <a:r>
              <a:rPr lang="zh-CN" altLang="en-US" sz="1333" dirty="0">
                <a:solidFill>
                  <a:srgbClr val="333333"/>
                </a:solidFill>
              </a:rPr>
              <a:t>倍字间距。</a:t>
            </a:r>
            <a:endParaRPr kumimoji="1" lang="zh-CN" altLang="en-US" sz="1333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FFFFFF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kumimoji="1" lang="zh-CN" altLang="en-US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工作亮点</a:t>
            </a:r>
          </a:p>
        </p:txBody>
      </p:sp>
    </p:spTree>
    <p:extLst>
      <p:ext uri="{BB962C8B-B14F-4D97-AF65-F5344CB8AC3E}">
        <p14:creationId xmlns:p14="http://schemas.microsoft.com/office/powerpoint/2010/main" val="268178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/>
          <p:cNvCxnSpPr/>
          <p:nvPr/>
        </p:nvCxnSpPr>
        <p:spPr>
          <a:xfrm flipV="1">
            <a:off x="8974903" y="0"/>
            <a:ext cx="0" cy="3746144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/>
          <p:cNvCxnSpPr/>
          <p:nvPr/>
        </p:nvCxnSpPr>
        <p:spPr>
          <a:xfrm flipV="1">
            <a:off x="10569789" y="21253"/>
            <a:ext cx="0" cy="174354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 flipV="1">
            <a:off x="7596234" y="1"/>
            <a:ext cx="0" cy="174354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24379" y="1469572"/>
            <a:ext cx="4645904" cy="5388427"/>
          </a:xfrm>
          <a:prstGeom prst="rect">
            <a:avLst/>
          </a:prstGeom>
          <a:solidFill>
            <a:srgbClr val="4C4C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Freeform 13"/>
          <p:cNvSpPr>
            <a:spLocks noEditPoints="1"/>
          </p:cNvSpPr>
          <p:nvPr/>
        </p:nvSpPr>
        <p:spPr bwMode="auto">
          <a:xfrm>
            <a:off x="703221" y="349900"/>
            <a:ext cx="5132941" cy="996066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rgbClr val="2D2D2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2390194"/>
              </p:ext>
            </p:extLst>
          </p:nvPr>
        </p:nvGraphicFramePr>
        <p:xfrm>
          <a:off x="794" y="1743548"/>
          <a:ext cx="6591027" cy="441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3724173" y="4110901"/>
            <a:ext cx="1300356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4267" b="1" dirty="0">
                <a:solidFill>
                  <a:schemeClr val="bg1"/>
                </a:solidFill>
              </a:rPr>
              <a:t>TEXT</a:t>
            </a:r>
            <a:endParaRPr lang="zh-CN" altLang="en-US" sz="4267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7155" y="4871715"/>
            <a:ext cx="3187375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333" dirty="0">
                <a:solidFill>
                  <a:srgbClr val="FFFFFF"/>
                </a:solidFill>
              </a:rPr>
              <a:t>Excel</a:t>
            </a:r>
            <a:r>
              <a:rPr lang="zh-CN" altLang="en-US" sz="1333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333" dirty="0">
              <a:solidFill>
                <a:srgbClr val="FFFFFF"/>
              </a:solidFill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295652766"/>
              </p:ext>
            </p:extLst>
          </p:nvPr>
        </p:nvGraphicFramePr>
        <p:xfrm>
          <a:off x="6144025" y="1214494"/>
          <a:ext cx="2770748" cy="25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82617473"/>
              </p:ext>
            </p:extLst>
          </p:nvPr>
        </p:nvGraphicFramePr>
        <p:xfrm>
          <a:off x="7652208" y="3160149"/>
          <a:ext cx="2525129" cy="25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663339800"/>
              </p:ext>
            </p:extLst>
          </p:nvPr>
        </p:nvGraphicFramePr>
        <p:xfrm>
          <a:off x="9278213" y="51240"/>
          <a:ext cx="2484171" cy="2531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381916" y="3397329"/>
            <a:ext cx="10871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>
                <a:solidFill>
                  <a:srgbClr val="333333"/>
                </a:solidFill>
              </a:rPr>
              <a:t>40%</a:t>
            </a:r>
            <a:endParaRPr kumimoji="1" lang="zh-CN" altLang="en-US" sz="3733" dirty="0">
              <a:solidFill>
                <a:srgbClr val="333333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81915" y="3963424"/>
            <a:ext cx="1493171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</a:rPr>
              <a:t>点击此处添加文本信息。双击图标可以对图表图形及文字的颜色、边框等进行选择。</a:t>
            </a:r>
            <a:endParaRPr lang="en-US" altLang="zh-CN" sz="1333" dirty="0">
              <a:solidFill>
                <a:srgbClr val="333333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54927" y="4492275"/>
            <a:ext cx="10871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>
                <a:solidFill>
                  <a:srgbClr val="333333"/>
                </a:solidFill>
              </a:rPr>
              <a:t>40%</a:t>
            </a:r>
            <a:endParaRPr kumimoji="1" lang="zh-CN" altLang="en-US" sz="3733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54926" y="5058369"/>
            <a:ext cx="1493171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</a:rPr>
              <a:t>点击此处添加文本信息。双击图标可以对图表图形及文字的颜色、边框等进行选择。</a:t>
            </a:r>
            <a:endParaRPr lang="en-US" altLang="zh-CN" sz="1333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69789" y="2048791"/>
            <a:ext cx="10871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3" dirty="0">
                <a:solidFill>
                  <a:srgbClr val="333333"/>
                </a:solidFill>
              </a:rPr>
              <a:t>40%</a:t>
            </a:r>
            <a:endParaRPr kumimoji="1" lang="zh-CN" altLang="en-US" sz="3733" dirty="0">
              <a:solidFill>
                <a:srgbClr val="333333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69789" y="2614885"/>
            <a:ext cx="1493171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</a:rPr>
              <a:t>点击此处添加文本信息。双击图标可以对图表图形及文字的颜色、边框等进行选择。</a:t>
            </a:r>
            <a:endParaRPr lang="en-US" altLang="zh-CN" sz="1333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8685" y="1081759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 rot="353362">
            <a:off x="6215830" y="108712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 rot="854280">
            <a:off x="6454724" y="112879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/>
        </p:nvSpPr>
        <p:spPr>
          <a:xfrm rot="1207642">
            <a:off x="6634800" y="118002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 rot="1689293">
            <a:off x="6880464" y="127388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 rot="1976499">
            <a:off x="7037980" y="137508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 rot="2151988">
            <a:off x="7184520" y="147623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/>
        </p:nvSpPr>
        <p:spPr>
          <a:xfrm rot="2439194">
            <a:off x="7327033" y="1597650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/>
        </p:nvSpPr>
        <p:spPr>
          <a:xfrm rot="2998031">
            <a:off x="7465161" y="174644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矩形 10"/>
          <p:cNvSpPr/>
          <p:nvPr/>
        </p:nvSpPr>
        <p:spPr>
          <a:xfrm rot="3285237">
            <a:off x="7573797" y="189892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矩形 11"/>
          <p:cNvSpPr/>
          <p:nvPr/>
        </p:nvSpPr>
        <p:spPr>
          <a:xfrm rot="3643549">
            <a:off x="7689830" y="209509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 rot="3930755">
            <a:off x="7768093" y="226517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矩形 13"/>
          <p:cNvSpPr/>
          <p:nvPr/>
        </p:nvSpPr>
        <p:spPr>
          <a:xfrm rot="4605071">
            <a:off x="7839026" y="2482587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矩形 14"/>
          <p:cNvSpPr/>
          <p:nvPr/>
        </p:nvSpPr>
        <p:spPr>
          <a:xfrm rot="4958433">
            <a:off x="7876694" y="26659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矩形 15"/>
          <p:cNvSpPr/>
          <p:nvPr/>
        </p:nvSpPr>
        <p:spPr>
          <a:xfrm rot="21114211" flipH="1">
            <a:off x="5777662" y="1099543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矩形 16"/>
          <p:cNvSpPr/>
          <p:nvPr/>
        </p:nvSpPr>
        <p:spPr>
          <a:xfrm rot="20760849" flipH="1">
            <a:off x="5593138" y="113121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矩形 17"/>
          <p:cNvSpPr/>
          <p:nvPr/>
        </p:nvSpPr>
        <p:spPr>
          <a:xfrm rot="20259931" flipH="1">
            <a:off x="5362496" y="121065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矩形 18"/>
          <p:cNvSpPr/>
          <p:nvPr/>
        </p:nvSpPr>
        <p:spPr>
          <a:xfrm rot="19906569" flipH="1">
            <a:off x="5191428" y="128673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矩形 19"/>
          <p:cNvSpPr/>
          <p:nvPr/>
        </p:nvSpPr>
        <p:spPr>
          <a:xfrm rot="19424918" flipH="1">
            <a:off x="4979593" y="140972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1" name="矩形 20"/>
          <p:cNvSpPr/>
          <p:nvPr/>
        </p:nvSpPr>
        <p:spPr>
          <a:xfrm rot="19137712" flipH="1">
            <a:off x="4837901" y="153209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 rot="18962223" flipH="1">
            <a:off x="4697985" y="1652871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矩形 22"/>
          <p:cNvSpPr/>
          <p:nvPr/>
        </p:nvSpPr>
        <p:spPr>
          <a:xfrm rot="18675017" flipH="1">
            <a:off x="4573994" y="179315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矩形 23"/>
          <p:cNvSpPr/>
          <p:nvPr/>
        </p:nvSpPr>
        <p:spPr>
          <a:xfrm rot="18116180" flipH="1">
            <a:off x="4453660" y="195083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矩形 24"/>
          <p:cNvSpPr/>
          <p:nvPr/>
        </p:nvSpPr>
        <p:spPr>
          <a:xfrm rot="17828974" flipH="1">
            <a:off x="4367581" y="2117099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 rot="17470662" flipH="1">
            <a:off x="4289128" y="229432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矩形 26"/>
          <p:cNvSpPr/>
          <p:nvPr/>
        </p:nvSpPr>
        <p:spPr>
          <a:xfrm rot="17183456" flipH="1">
            <a:off x="4235598" y="247372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矩形 27"/>
          <p:cNvSpPr/>
          <p:nvPr/>
        </p:nvSpPr>
        <p:spPr>
          <a:xfrm rot="16509140" flipH="1">
            <a:off x="4195992" y="2652296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 rot="16155778" flipH="1">
            <a:off x="4184529" y="283916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矩形 29"/>
          <p:cNvSpPr/>
          <p:nvPr/>
        </p:nvSpPr>
        <p:spPr>
          <a:xfrm rot="20965998" flipV="1">
            <a:off x="6369970" y="478501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矩形 30"/>
          <p:cNvSpPr/>
          <p:nvPr/>
        </p:nvSpPr>
        <p:spPr>
          <a:xfrm rot="20612636" flipV="1">
            <a:off x="6552958" y="474542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2" name="矩形 31"/>
          <p:cNvSpPr/>
          <p:nvPr/>
        </p:nvSpPr>
        <p:spPr>
          <a:xfrm rot="20111718" flipV="1">
            <a:off x="6780160" y="466065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 rot="19758356" flipV="1">
            <a:off x="6947788" y="457727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 rot="19276705" flipV="1">
            <a:off x="7172073" y="443994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矩形 34"/>
          <p:cNvSpPr/>
          <p:nvPr/>
        </p:nvSpPr>
        <p:spPr>
          <a:xfrm rot="18989499" flipV="1">
            <a:off x="7308360" y="431157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 rot="18814010" flipV="1">
            <a:off x="7433866" y="418527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矩形 36"/>
          <p:cNvSpPr/>
          <p:nvPr/>
        </p:nvSpPr>
        <p:spPr>
          <a:xfrm rot="18526804" flipV="1">
            <a:off x="7551697" y="40397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 rot="17967967" flipV="1">
            <a:off x="7660196" y="3868179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 rot="17680761" flipV="1">
            <a:off x="7739029" y="369836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39"/>
          <p:cNvSpPr/>
          <p:nvPr/>
        </p:nvSpPr>
        <p:spPr>
          <a:xfrm rot="17322449" flipV="1">
            <a:off x="7817120" y="3484240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 rot="17035243" flipV="1">
            <a:off x="7862868" y="330269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2" name="矩形 41"/>
          <p:cNvSpPr/>
          <p:nvPr/>
        </p:nvSpPr>
        <p:spPr>
          <a:xfrm rot="16360927" flipV="1">
            <a:off x="7892728" y="307596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3" name="矩形 42"/>
          <p:cNvSpPr/>
          <p:nvPr/>
        </p:nvSpPr>
        <p:spPr>
          <a:xfrm rot="16007565" flipV="1">
            <a:off x="7896126" y="288876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4" name="矩形 43"/>
          <p:cNvSpPr/>
          <p:nvPr/>
        </p:nvSpPr>
        <p:spPr>
          <a:xfrm rot="21451787" flipH="1" flipV="1">
            <a:off x="6119945" y="481356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5" name="矩形 44"/>
          <p:cNvSpPr/>
          <p:nvPr/>
        </p:nvSpPr>
        <p:spPr>
          <a:xfrm rot="205149" flipH="1" flipV="1">
            <a:off x="5932741" y="481627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矩形 45"/>
          <p:cNvSpPr/>
          <p:nvPr/>
        </p:nvSpPr>
        <p:spPr>
          <a:xfrm rot="706067" flipH="1" flipV="1">
            <a:off x="5691442" y="478047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7" name="矩形 46"/>
          <p:cNvSpPr/>
          <p:nvPr/>
        </p:nvSpPr>
        <p:spPr>
          <a:xfrm rot="1059429" flipH="1" flipV="1">
            <a:off x="5509324" y="4737055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矩形 47"/>
          <p:cNvSpPr/>
          <p:nvPr/>
        </p:nvSpPr>
        <p:spPr>
          <a:xfrm rot="1541080" flipH="1" flipV="1">
            <a:off x="5278528" y="4654996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9" name="矩形 48"/>
          <p:cNvSpPr/>
          <p:nvPr/>
        </p:nvSpPr>
        <p:spPr>
          <a:xfrm rot="1828286" flipH="1" flipV="1">
            <a:off x="5116796" y="456068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矩形 49"/>
          <p:cNvSpPr/>
          <p:nvPr/>
        </p:nvSpPr>
        <p:spPr>
          <a:xfrm rot="2003775" flipH="1" flipV="1">
            <a:off x="4957106" y="4467611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 rot="2290981" flipH="1" flipV="1">
            <a:off x="4809494" y="435244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2" name="矩形 51"/>
          <p:cNvSpPr/>
          <p:nvPr/>
        </p:nvSpPr>
        <p:spPr>
          <a:xfrm rot="2849818" flipH="1" flipV="1">
            <a:off x="4662282" y="4219502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矩形 52"/>
          <p:cNvSpPr/>
          <p:nvPr/>
        </p:nvSpPr>
        <p:spPr>
          <a:xfrm rot="3137024" flipH="1" flipV="1">
            <a:off x="4547174" y="4071846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矩形 53"/>
          <p:cNvSpPr/>
          <p:nvPr/>
        </p:nvSpPr>
        <p:spPr>
          <a:xfrm rot="3495336" flipH="1" flipV="1">
            <a:off x="4418333" y="388169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5" name="矩形 54"/>
          <p:cNvSpPr/>
          <p:nvPr/>
        </p:nvSpPr>
        <p:spPr>
          <a:xfrm rot="3782542" flipH="1" flipV="1">
            <a:off x="4332812" y="3715143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矩形 55"/>
          <p:cNvSpPr/>
          <p:nvPr/>
        </p:nvSpPr>
        <p:spPr>
          <a:xfrm rot="4456858" flipH="1" flipV="1">
            <a:off x="4272573" y="3534324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 rot="4810220" flipH="1" flipV="1">
            <a:off x="4227036" y="3352724"/>
            <a:ext cx="129357" cy="482157"/>
          </a:xfrm>
          <a:prstGeom prst="rect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矩形 57"/>
          <p:cNvSpPr/>
          <p:nvPr/>
        </p:nvSpPr>
        <p:spPr>
          <a:xfrm rot="4827269" flipH="1" flipV="1">
            <a:off x="4193848" y="3191460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9" name="矩形 58"/>
          <p:cNvSpPr/>
          <p:nvPr/>
        </p:nvSpPr>
        <p:spPr>
          <a:xfrm rot="5180631" flipH="1" flipV="1">
            <a:off x="4168105" y="3006018"/>
            <a:ext cx="129357" cy="482157"/>
          </a:xfrm>
          <a:prstGeom prst="rect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0" name="矩形 59"/>
          <p:cNvSpPr/>
          <p:nvPr/>
        </p:nvSpPr>
        <p:spPr>
          <a:xfrm>
            <a:off x="5313978" y="1584297"/>
            <a:ext cx="162095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0" b="1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kumimoji="1" lang="zh-CN" altLang="en-US" sz="20000" b="1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chemeClr val="bg1"/>
                </a:solidFill>
              </a:rPr>
              <a:t>经验教训</a:t>
            </a:r>
          </a:p>
        </p:txBody>
      </p:sp>
    </p:spTree>
    <p:extLst>
      <p:ext uri="{BB962C8B-B14F-4D97-AF65-F5344CB8AC3E}">
        <p14:creationId xmlns:p14="http://schemas.microsoft.com/office/powerpoint/2010/main" val="24565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3665551" y="1"/>
            <a:ext cx="6911372" cy="6911372"/>
          </a:xfrm>
          <a:prstGeom prst="ellipse">
            <a:avLst/>
          </a:prstGeom>
          <a:solidFill>
            <a:srgbClr val="FEDB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88415" y="1287668"/>
            <a:ext cx="18588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rgbClr val="333333"/>
                </a:solidFill>
              </a:rPr>
              <a:t>TITLE</a:t>
            </a:r>
            <a:endParaRPr kumimoji="1" lang="zh-CN" altLang="en-US" sz="4267" b="1" dirty="0">
              <a:solidFill>
                <a:srgbClr val="33333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16" y="2109752"/>
            <a:ext cx="2315204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latin typeface="+mn-ea"/>
              </a:rPr>
              <a:t>点击此处添加文本。</a:t>
            </a:r>
            <a:endParaRPr lang="en-US" altLang="zh-CN" sz="1333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333333"/>
                </a:solidFill>
                <a:latin typeface="+mn-ea"/>
              </a:rPr>
              <a:t>必应脉搏使得广播公司、实时活动组织者以及一些其他的组织，有能力开展这样的交流活动，并且使得他们的观众和消费者的声音能够被重视。</a:t>
            </a:r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4191605" y="3391040"/>
            <a:ext cx="7465931" cy="0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6680249" y="755824"/>
            <a:ext cx="2488644" cy="5270435"/>
            <a:chOff x="5009591" y="1094703"/>
            <a:chExt cx="1866483" cy="2897155"/>
          </a:xfrm>
        </p:grpSpPr>
        <p:cxnSp>
          <p:nvCxnSpPr>
            <p:cNvPr id="7" name="直线连接符 6"/>
            <p:cNvCxnSpPr/>
            <p:nvPr/>
          </p:nvCxnSpPr>
          <p:spPr>
            <a:xfrm flipV="1">
              <a:off x="5009591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6876074" y="1094703"/>
              <a:ext cx="0" cy="2897155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椭圆 8"/>
          <p:cNvSpPr/>
          <p:nvPr/>
        </p:nvSpPr>
        <p:spPr>
          <a:xfrm>
            <a:off x="4444082" y="755823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10" name="椭圆 9"/>
          <p:cNvSpPr/>
          <p:nvPr/>
        </p:nvSpPr>
        <p:spPr>
          <a:xfrm>
            <a:off x="6994578" y="755823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2</a:t>
            </a:r>
            <a:endParaRPr kumimoji="1" lang="zh-CN" altLang="en-US" sz="8000" b="1" dirty="0"/>
          </a:p>
        </p:txBody>
      </p:sp>
      <p:sp>
        <p:nvSpPr>
          <p:cNvPr id="11" name="椭圆 10"/>
          <p:cNvSpPr/>
          <p:nvPr/>
        </p:nvSpPr>
        <p:spPr>
          <a:xfrm>
            <a:off x="9545074" y="755823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3</a:t>
            </a:r>
            <a:endParaRPr kumimoji="1" lang="zh-CN" altLang="en-US" sz="8000" b="1" dirty="0"/>
          </a:p>
        </p:txBody>
      </p:sp>
      <p:sp>
        <p:nvSpPr>
          <p:cNvPr id="12" name="椭圆 11"/>
          <p:cNvSpPr/>
          <p:nvPr/>
        </p:nvSpPr>
        <p:spPr>
          <a:xfrm>
            <a:off x="4444082" y="3638983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4</a:t>
            </a:r>
            <a:endParaRPr kumimoji="1" lang="zh-CN" altLang="en-US" sz="8000" b="1" dirty="0"/>
          </a:p>
        </p:txBody>
      </p:sp>
      <p:sp>
        <p:nvSpPr>
          <p:cNvPr id="13" name="椭圆 12"/>
          <p:cNvSpPr/>
          <p:nvPr/>
        </p:nvSpPr>
        <p:spPr>
          <a:xfrm>
            <a:off x="6994578" y="3638983"/>
            <a:ext cx="1829259" cy="1829259"/>
          </a:xfrm>
          <a:prstGeom prst="ellipse">
            <a:avLst/>
          </a:prstGeom>
          <a:solidFill>
            <a:srgbClr val="E65B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5</a:t>
            </a:r>
            <a:endParaRPr kumimoji="1" lang="zh-CN" altLang="en-US" sz="8000" b="1" dirty="0"/>
          </a:p>
        </p:txBody>
      </p:sp>
      <p:sp>
        <p:nvSpPr>
          <p:cNvPr id="14" name="椭圆 13"/>
          <p:cNvSpPr/>
          <p:nvPr/>
        </p:nvSpPr>
        <p:spPr>
          <a:xfrm>
            <a:off x="9545074" y="3638983"/>
            <a:ext cx="1829259" cy="1829259"/>
          </a:xfrm>
          <a:prstGeom prst="ellipse">
            <a:avLst/>
          </a:prstGeom>
          <a:solidFill>
            <a:srgbClr val="1187B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6</a:t>
            </a:r>
            <a:endParaRPr kumimoji="1" lang="zh-CN" altLang="en-US" sz="8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409306" y="2775689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77190" y="2775689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45074" y="2775689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44082" y="5600604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11966" y="5600604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79850" y="5600604"/>
            <a:ext cx="18640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133" b="1" dirty="0">
                <a:solidFill>
                  <a:srgbClr val="333333"/>
                </a:solidFill>
              </a:rPr>
              <a:t>TEXT</a:t>
            </a:r>
            <a:r>
              <a:rPr kumimoji="1" lang="zh-CN" altLang="en-US" sz="2133" b="1" dirty="0">
                <a:solidFill>
                  <a:srgbClr val="333333"/>
                </a:solidFill>
              </a:rPr>
              <a:t> </a:t>
            </a:r>
            <a:r>
              <a:rPr kumimoji="1" lang="en-US" altLang="zh-CN" sz="2133" b="1" dirty="0">
                <a:solidFill>
                  <a:srgbClr val="333333"/>
                </a:solidFill>
              </a:rPr>
              <a:t>HERE</a:t>
            </a:r>
            <a:endParaRPr kumimoji="1" lang="zh-CN" altLang="en-US" sz="2133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</p:grpSpPr>
        <p:sp>
          <p:nvSpPr>
            <p:cNvPr id="2" name="矩形 1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" name="矩形 2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solidFill>
              <a:srgbClr val="1187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rgbClr val="E65B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>
              <a:off x="3984887" y="1188222"/>
              <a:ext cx="1215718" cy="23775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0" b="1" dirty="0">
                  <a:solidFill>
                    <a:srgbClr val="1187B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endParaRPr kumimoji="1" lang="zh-CN" altLang="en-US" sz="20000" b="1" dirty="0">
                <a:solidFill>
                  <a:srgbClr val="1187B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34144" y="5539290"/>
            <a:ext cx="2350940" cy="54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667" b="1" dirty="0">
                <a:solidFill>
                  <a:srgbClr val="333333"/>
                </a:solidFill>
              </a:rPr>
              <a:t>阶段计划</a:t>
            </a:r>
          </a:p>
        </p:txBody>
      </p:sp>
    </p:spTree>
    <p:extLst>
      <p:ext uri="{BB962C8B-B14F-4D97-AF65-F5344CB8AC3E}">
        <p14:creationId xmlns:p14="http://schemas.microsoft.com/office/powerpoint/2010/main" val="9393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03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530</Words>
  <Application>Microsoft Office PowerPoint</Application>
  <PresentationFormat>自定义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吴桐</cp:lastModifiedBy>
  <cp:revision>55</cp:revision>
  <dcterms:created xsi:type="dcterms:W3CDTF">2015-04-26T00:57:12Z</dcterms:created>
  <dcterms:modified xsi:type="dcterms:W3CDTF">2017-11-16T14:00:24Z</dcterms:modified>
  <cp:category/>
</cp:coreProperties>
</file>