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c916fa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c916fa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c916fad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c916fad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c916fad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c916fad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Sprint 3</a:t>
            </a:r>
            <a:endParaRPr sz="6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VQA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set for Sprint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Set up environment on SCC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Simulate OpenSource Model using VizWiz Dataset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Installed all the necessary packages and software versions on SCC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Preprocessed the images from the VizWiz Dataset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Failed to extract image features from the dataset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Ran pretrained model based on MUTAN</a:t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25" y="2706450"/>
            <a:ext cx="3598075" cy="18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Sprint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Complete the basic simulation of the training model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Make it compatible with other datasets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Avoid overfitting of the model based on images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