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96520"/>
            <a:ext cx="12212320" cy="705040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622425" y="478155"/>
            <a:ext cx="9144000" cy="1156335"/>
          </a:xfrm>
        </p:spPr>
        <p:txBody>
          <a:bodyPr/>
          <a:p>
            <a:r>
              <a:rPr lang="zh-CN" altLang="en-US"/>
              <a:t>方格拼图点灯游戏</a:t>
            </a:r>
            <a:endParaRPr lang="zh-CN" alt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51655" y="6080125"/>
            <a:ext cx="9144000" cy="465455"/>
          </a:xfrm>
        </p:spPr>
        <p:txBody>
          <a:bodyPr/>
          <a:p>
            <a:r>
              <a:rPr lang="zh-CN" altLang="en-US"/>
              <a:t>开发者：网络</a:t>
            </a:r>
            <a:r>
              <a:rPr lang="en-US" altLang="zh-CN"/>
              <a:t>15-1 </a:t>
            </a:r>
            <a:r>
              <a:rPr lang="zh-CN" altLang="en-US"/>
              <a:t>尚子坤</a:t>
            </a:r>
            <a:endParaRPr lang="zh-CN" altLang="en-US"/>
          </a:p>
        </p:txBody>
      </p:sp>
      <p:pic>
        <p:nvPicPr>
          <p:cNvPr id="18" name="图片 17" descr="c368dcc67583350a362d0affe3a480540cd52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0" y="2376170"/>
            <a:ext cx="5220335" cy="32689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6" grpId="2"/>
      <p:bldP spid="16" grpId="3"/>
      <p:bldP spid="16" grpId="4"/>
      <p:bldP spid="16" grpId="5"/>
      <p:bldP spid="16" grpId="6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64465"/>
            <a:ext cx="12212320" cy="70504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408940"/>
            <a:ext cx="9144000" cy="1099820"/>
          </a:xfrm>
        </p:spPr>
        <p:txBody>
          <a:bodyPr/>
          <a:p>
            <a:r>
              <a:rPr lang="zh-CN" altLang="en-US"/>
              <a:t>游戏规则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00075" y="2958465"/>
            <a:ext cx="4651375" cy="1655445"/>
          </a:xfrm>
        </p:spPr>
        <p:txBody>
          <a:bodyPr/>
          <a:p>
            <a:r>
              <a:rPr lang="en-US" altLang="zh-CN"/>
              <a:t>   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游戏开始时，点击方块，点击每个方块时其方块的上下左右临近块也会一起改变，直到将所有方块翻开至图片完全显示即游戏过关！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 descr="timg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888490"/>
            <a:ext cx="5429250" cy="3263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96520"/>
            <a:ext cx="12212320" cy="70504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603885"/>
            <a:ext cx="9144000" cy="890905"/>
          </a:xfrm>
        </p:spPr>
        <p:txBody>
          <a:bodyPr/>
          <a:p>
            <a:r>
              <a:rPr lang="zh-CN" altLang="en-US"/>
              <a:t>设计技术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488315" y="2136458"/>
            <a:ext cx="9144000" cy="1655762"/>
          </a:xfrm>
        </p:spPr>
        <p:txBody>
          <a:bodyPr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样式添加阴影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给表格添加背景图片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 用白色先将其盖住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 再通过点击事件                                                                         将白色调为透明显示出背景图片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3.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游戏技术：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7*7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方格中选取中间的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5*5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方格                       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其他方格通过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overflow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方法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hidden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隐藏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通过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script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来写点击事件，第一次获取无法得                                   到颜色所以第一次写的颜色要写和自己颜色不一样的，否则必须要点击两次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7" name="图片 6" descr="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85" y="2136775"/>
            <a:ext cx="3813810" cy="34086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96520"/>
            <a:ext cx="12212320" cy="705040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426210" y="436880"/>
            <a:ext cx="9144000" cy="833755"/>
          </a:xfrm>
        </p:spPr>
        <p:txBody>
          <a:bodyPr/>
          <a:p>
            <a:r>
              <a:rPr lang="zh-CN" altLang="en-US">
                <a:sym typeface="+mn-ea"/>
              </a:rPr>
              <a:t>设计技术</a:t>
            </a:r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41985" y="2188210"/>
            <a:ext cx="5071110" cy="2928620"/>
          </a:xfrm>
        </p:spPr>
        <p:txBody>
          <a:bodyPr/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4.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旁边的游戏规则和游戏攻略按钮通过设置点击事件点击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div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弹出窗口显示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5.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加了一个鼠标移入使按钮放大的动画效果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.div:.hover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6.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再来一次按钮是通过超链接标签实现本网页跳转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14" name="图片 1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295" y="1999615"/>
            <a:ext cx="3319780" cy="33058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64465"/>
            <a:ext cx="12212320" cy="705040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24000" y="633095"/>
            <a:ext cx="9144000" cy="100203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涉及代码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10665" y="1922780"/>
            <a:ext cx="9381490" cy="4874895"/>
          </a:xfrm>
        </p:spPr>
        <p:txBody>
          <a:bodyPr/>
          <a:p>
            <a:pPr algn="just"/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overflow: hidden;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超出位置隐藏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margin: 0 auto;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居中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varaDiv=document.getElementsByClassName("div1");/*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通过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classname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获取可以获取多个，而通过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id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来获取只能获取一个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var temp = 1;/*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通过设置变量对变化方格进行标记，最后判断时候只需要判断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temp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变量值即可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8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96520"/>
            <a:ext cx="12212320" cy="705040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24000" y="422910"/>
            <a:ext cx="9144000" cy="100203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涉及代码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-672465" y="2425065"/>
            <a:ext cx="7703185" cy="3351530"/>
          </a:xfrm>
        </p:spPr>
        <p:txBody>
          <a:bodyPr/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div:hover .div7{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transform: translateZ(400px);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}/*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鼠标移入的效果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       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 伪类1.超链接没有被访问 :link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2.超链接被移入 :hover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3.超链接被点击 :active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4.被访问后 :visited*/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			&lt;a href="new_file.html"&gt;返回游戏				&lt;/a&gt;&lt;/div&gt;/*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超链接跳转</a:t>
            </a: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just"/>
            <a:endParaRPr lang="en-US" altLang="zh-CN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9" name="图片 8" descr="timg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85" y="2368550"/>
            <a:ext cx="3482340" cy="34651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3049_210328172354_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64465"/>
            <a:ext cx="12212320" cy="7050405"/>
          </a:xfrm>
          <a:prstGeom prst="rect">
            <a:avLst/>
          </a:prstGeom>
        </p:spPr>
      </p:pic>
      <p:pic>
        <p:nvPicPr>
          <p:cNvPr id="9" name="图片 8" descr="u=3791472604,899982772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95" y="-165100"/>
            <a:ext cx="12212320" cy="705104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3987165" y="5267960"/>
            <a:ext cx="9144000" cy="759460"/>
          </a:xfrm>
        </p:spPr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网络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</a:rPr>
              <a:t>15-1 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尚子坤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1_默认设计模板</vt:lpstr>
      <vt:lpstr>方格拼图点灯游戏</vt:lpstr>
      <vt:lpstr>游戏规则</vt:lpstr>
      <vt:lpstr>设计技术</vt:lpstr>
      <vt:lpstr>设计技术</vt:lpstr>
      <vt:lpstr>涉及代码</vt:lpstr>
      <vt:lpstr>涉及代码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SZK</dc:creator>
  <cp:lastModifiedBy>SZK</cp:lastModifiedBy>
  <cp:revision>4</cp:revision>
  <dcterms:created xsi:type="dcterms:W3CDTF">2018-03-02T06:05:00Z</dcterms:created>
  <dcterms:modified xsi:type="dcterms:W3CDTF">2018-03-03T01:20:08Z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