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518" r:id="rId3"/>
    <p:sldId id="513" r:id="rId4"/>
    <p:sldId id="514" r:id="rId5"/>
    <p:sldId id="512" r:id="rId6"/>
    <p:sldId id="521" r:id="rId7"/>
    <p:sldId id="515" r:id="rId8"/>
    <p:sldId id="517" r:id="rId9"/>
    <p:sldId id="525" r:id="rId10"/>
  </p:sldIdLst>
  <p:sldSz cx="12192000" cy="6858000"/>
  <p:notesSz cx="6819900" cy="99187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147E6CF-5B37-4D29-B519-D70DB971BD00}">
          <p14:sldIdLst>
            <p14:sldId id="518"/>
            <p14:sldId id="513"/>
            <p14:sldId id="514"/>
            <p14:sldId id="512"/>
            <p14:sldId id="521"/>
            <p14:sldId id="515"/>
            <p14:sldId id="517"/>
            <p14:sldId id="52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40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558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9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1F904-19FC-423A-9A41-C1FFF8D186E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990" y="4773374"/>
            <a:ext cx="545592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3032" y="9421044"/>
            <a:ext cx="2955290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4E99-4E71-4C39-BBEC-67AD5E90025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7.xml"/><Relationship Id="rId3" Type="http://schemas.openxmlformats.org/officeDocument/2006/relationships/image" Target="../media/image2.pn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1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image" Target="../media/image3.png"/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image" Target="../media/image3.png"/><Relationship Id="rId5" Type="http://schemas.openxmlformats.org/officeDocument/2006/relationships/tags" Target="../tags/tag29.xml"/><Relationship Id="rId4" Type="http://schemas.openxmlformats.org/officeDocument/2006/relationships/image" Target="../media/image2.png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3.png"/><Relationship Id="rId5" Type="http://schemas.openxmlformats.org/officeDocument/2006/relationships/tags" Target="../tags/tag37.xml"/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9.xml"/><Relationship Id="rId8" Type="http://schemas.openxmlformats.org/officeDocument/2006/relationships/tags" Target="../tags/tag48.xml"/><Relationship Id="rId7" Type="http://schemas.openxmlformats.org/officeDocument/2006/relationships/tags" Target="../tags/tag47.xml"/><Relationship Id="rId6" Type="http://schemas.openxmlformats.org/officeDocument/2006/relationships/image" Target="../media/image3.png"/><Relationship Id="rId5" Type="http://schemas.openxmlformats.org/officeDocument/2006/relationships/tags" Target="../tags/tag46.xml"/><Relationship Id="rId4" Type="http://schemas.openxmlformats.org/officeDocument/2006/relationships/image" Target="../media/image2.pn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2" Type="http://schemas.openxmlformats.org/officeDocument/2006/relationships/tags" Target="../tags/tag52.xml"/><Relationship Id="rId11" Type="http://schemas.openxmlformats.org/officeDocument/2006/relationships/tags" Target="../tags/tag51.xml"/><Relationship Id="rId10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image" Target="../media/image3.png"/><Relationship Id="rId5" Type="http://schemas.openxmlformats.org/officeDocument/2006/relationships/tags" Target="../tags/tag55.xml"/><Relationship Id="rId4" Type="http://schemas.openxmlformats.org/officeDocument/2006/relationships/image" Target="../media/image2.png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tags" Target="../tags/tag64.xml"/><Relationship Id="rId4" Type="http://schemas.openxmlformats.org/officeDocument/2006/relationships/image" Target="../media/image2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png"/><Relationship Id="rId5" Type="http://schemas.openxmlformats.org/officeDocument/2006/relationships/tags" Target="../tags/tag75.xml"/><Relationship Id="rId4" Type="http://schemas.openxmlformats.org/officeDocument/2006/relationships/image" Target="../media/image2.pn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1" Type="http://schemas.openxmlformats.org/officeDocument/2006/relationships/tags" Target="../tags/tag80.xml"/><Relationship Id="rId10" Type="http://schemas.openxmlformats.org/officeDocument/2006/relationships/tags" Target="../tags/tag7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9.xml"/><Relationship Id="rId3" Type="http://schemas.openxmlformats.org/officeDocument/2006/relationships/image" Target="../media/image2.pn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image" Target="../media/image2.pn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3.xml"/><Relationship Id="rId3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3.png"/><Relationship Id="rId4" Type="http://schemas.openxmlformats.org/officeDocument/2006/relationships/tags" Target="../tags/tag15.xml"/><Relationship Id="rId3" Type="http://schemas.openxmlformats.org/officeDocument/2006/relationships/image" Target="../media/image2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标题 2"/>
          <p:cNvSpPr>
            <a:spLocks noGrp="1"/>
          </p:cNvSpPr>
          <p:nvPr>
            <p:ph type="ctrTitle" idx="2" hasCustomPrompt="1"/>
            <p:custDataLst>
              <p:tags r:id="rId4"/>
            </p:custDataLst>
          </p:nvPr>
        </p:nvSpPr>
        <p:spPr>
          <a:xfrm>
            <a:off x="6299269" y="2095765"/>
            <a:ext cx="4825365" cy="1846659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000" b="1" i="0" u="none" strike="noStrike" kern="1200" cap="none" spc="6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Arial" panose="020B0604020202020204" pitchFamily="34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3"/>
          <p:cNvSpPr>
            <a:spLocks noGrp="1"/>
          </p:cNvSpPr>
          <p:nvPr>
            <p:ph type="subTitle" idx="3" hasCustomPrompt="1"/>
            <p:custDataLst>
              <p:tags r:id="rId5"/>
            </p:custDataLst>
          </p:nvPr>
        </p:nvSpPr>
        <p:spPr>
          <a:xfrm>
            <a:off x="6299269" y="4115857"/>
            <a:ext cx="4826000" cy="370205"/>
          </a:xfrm>
        </p:spPr>
        <p:txBody>
          <a:bodyPr vert="horz" wrap="square" lIns="0" tIns="0" rIns="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" name="文本占位符 4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604687" y="2463322"/>
            <a:ext cx="4825403" cy="640394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dk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04053" y="3256115"/>
            <a:ext cx="4826038" cy="11385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6600" b="1" i="0" u="none" strike="noStrike" kern="1200" cap="none" spc="700" normalizeH="0" baseline="0" noProof="0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61" y="-10801"/>
            <a:ext cx="1753527" cy="175352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04461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>
            <p:ph type="ctrTitle" idx="2" hasCustomPrompt="1"/>
            <p:custDataLst>
              <p:tags r:id="rId2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副标题 7"/>
          <p:cNvSpPr>
            <a:spLocks noGrp="1"/>
          </p:cNvSpPr>
          <p:nvPr>
            <p:ph type="subTitle" idx="3" hasCustomPrompt="1"/>
            <p:custDataLst>
              <p:tags r:id="rId3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9EFD9D74-47D9-4702-A33C-335B63B48DBF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FABC47A4-756D-490B-A52F-7D9E2C9FC05F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1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</a:fld>
            <a:endParaRPr lang="zh-CN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5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6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8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9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0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9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30000"/>
            <a:lum contrast="-6000"/>
          </a:blip>
          <a:stretch>
            <a:fillRect/>
          </a:stretch>
        </p:blipFill>
        <p:spPr>
          <a:xfrm>
            <a:off x="-138430" y="-217805"/>
            <a:ext cx="12833985" cy="70758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0955" y="2094230"/>
            <a:ext cx="7435215" cy="24517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zh-CN" altLang="en-US" sz="8000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生物学经验分享</a:t>
            </a:r>
            <a:endParaRPr lang="zh-CN" altLang="en-US" sz="8000" dirty="0" smtClean="0">
              <a:ln w="9525">
                <a:solidFill>
                  <a:srgbClr val="FFFF00"/>
                </a:solidFill>
              </a:ln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ctr"/>
            <a:endParaRPr lang="zh-CN" altLang="en-US" sz="4000" dirty="0" smtClean="0">
              <a:ln w="9525">
                <a:solidFill>
                  <a:srgbClr val="FFFF00"/>
                </a:solidFill>
              </a:ln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方正粗黑宋简体" panose="02000000000000000000" charset="-122"/>
            </a:endParaRPr>
          </a:p>
          <a:p>
            <a:pPr algn="ctr"/>
            <a:r>
              <a:rPr lang="zh-CN" altLang="en-US" sz="3200" b="1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方正粗黑宋简体" panose="02000000000000000000" charset="-122"/>
              </a:rPr>
              <a:t>初一</a:t>
            </a:r>
            <a:r>
              <a:rPr lang="en-US" altLang="zh-CN" sz="3200" b="1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方正粗黑宋简体" panose="02000000000000000000" charset="-122"/>
              </a:rPr>
              <a:t>4</a:t>
            </a:r>
            <a:r>
              <a:rPr lang="zh-CN" altLang="en-US" sz="3200" b="1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方正粗黑宋简体" panose="02000000000000000000" charset="-122"/>
              </a:rPr>
              <a:t>班</a:t>
            </a:r>
            <a:r>
              <a:rPr lang="en-US" altLang="zh-CN" sz="3200" b="1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方正粗黑宋简体" panose="02000000000000000000" charset="-122"/>
              </a:rPr>
              <a:t> </a:t>
            </a:r>
            <a:r>
              <a:rPr lang="zh-CN" altLang="en-US" sz="3200" b="1" dirty="0" smtClean="0">
                <a:ln w="9525">
                  <a:solidFill>
                    <a:srgbClr val="FFFF00"/>
                  </a:solidFill>
                </a:ln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方正粗黑宋简体" panose="02000000000000000000" charset="-122"/>
              </a:rPr>
              <a:t>贠涵</a:t>
            </a:r>
            <a:endParaRPr lang="zh-CN" altLang="en-US" sz="4000" dirty="0" smtClean="0">
              <a:ln w="9525">
                <a:solidFill>
                  <a:srgbClr val="FFFF00"/>
                </a:solidFill>
              </a:ln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方正粗黑宋简体" panose="02000000000000000000" charset="-122"/>
            </a:endParaRPr>
          </a:p>
          <a:p>
            <a:pPr algn="r"/>
            <a:endParaRPr lang="zh-CN" altLang="en-US" sz="4000" dirty="0" smtClean="0">
              <a:ln w="25400">
                <a:noFill/>
              </a:ln>
              <a:solidFill>
                <a:srgbClr val="0070C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r>
              <a:rPr lang="en-US" altLang="zh-CN" sz="2800" dirty="0" smtClean="0">
                <a:ln w="25400">
                  <a:solidFill>
                    <a:srgbClr val="FFFF00">
                      <a:alpha val="74000"/>
                    </a:srgbClr>
                  </a:solidFill>
                </a:ln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        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                           </a:t>
            </a:r>
            <a:endParaRPr lang="zh-CN" altLang="en-US" sz="28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5624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生物学学习经验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885374" y="1875098"/>
            <a:ext cx="4742694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、培养兴趣，提前预习</a:t>
            </a:r>
            <a:endParaRPr lang="en-US" altLang="zh-CN" sz="2000" dirty="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提高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自己对生物学科的学习兴趣，了解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生物的基本概念和原理是学好生物的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关键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。课前通过课本、辅导材料、互联网等渠道对即将学习的内容有所了解，可以提高对课堂内容的理解和吸收。</a:t>
            </a:r>
            <a:endParaRPr lang="en-US" altLang="zh-CN" sz="2000" dirty="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1217" y="1232481"/>
            <a:ext cx="5591175" cy="49339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5624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生物学学习经验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885374" y="1875098"/>
            <a:ext cx="4845725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、认真听讲，掌握基础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在生物的学习过程中，要注重理解概念和原理，掌握基础知识的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同时也要培养逻辑思维能力。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生物学科的知识点很多、很杂，每个知识点的重要程度也不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能一概而论，在学习时应该有所侧重，课上老师反复强调的知识点一定要牢记于心。</a:t>
            </a:r>
            <a:endParaRPr lang="zh-CN" altLang="en-US" sz="2000" dirty="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40191" y="896299"/>
            <a:ext cx="5512157" cy="51825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56247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生物学学习经验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885374" y="1875098"/>
            <a:ext cx="4562472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、课后复习，注重实操</a:t>
            </a:r>
            <a:endParaRPr lang="en-US" altLang="zh-CN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课后需要</a:t>
            </a: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把生物的固定实验现象和结论、科学理论等花时间背诵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下来</a:t>
            </a:r>
            <a:r>
              <a:rPr lang="zh-CN" altLang="en-US" sz="2000" dirty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作为答题的</a:t>
            </a:r>
            <a:r>
              <a:rPr lang="zh-CN" altLang="en-US" sz="2000" dirty="0" smtClean="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理论依据，这是提高生物成绩的关键；也要亲自动手进行实践操作，加深对知识的理解和记忆。</a:t>
            </a:r>
            <a:endParaRPr lang="zh-CN" altLang="en-US" sz="2000" dirty="0" smtClean="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399" y="896297"/>
            <a:ext cx="5774498" cy="555601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3434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生物学考试经验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756587" y="1739075"/>
            <a:ext cx="5283606" cy="3322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</a:t>
            </a:r>
            <a:r>
              <a:rPr lang="zh-CN" sz="2000" dirty="0" smtClean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选择题</a:t>
            </a:r>
            <a:endParaRPr lang="zh-CN" sz="2000" dirty="0" smtClean="0">
              <a:solidFill>
                <a:srgbClr val="00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</a:t>
            </a:r>
            <a:r>
              <a:rPr lang="zh-CN" altLang="en-US" sz="2000" dirty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要仔细</a:t>
            </a:r>
            <a:r>
              <a:rPr lang="zh-CN" altLang="en-US" sz="2000" dirty="0" smtClean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阅读题干和每个选项</a:t>
            </a:r>
            <a:r>
              <a:rPr lang="zh-CN" altLang="en-US" sz="2000" dirty="0">
                <a:solidFill>
                  <a:srgbClr val="00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不同之处，圈画出关键词，看清要选的是正确还是错误的答案；注意一些易错易混的知识点，选择时有意地规避，如生态系统的定义、生物和环境的关系、动植物细胞结构的异同、显微镜下的视野上下颠倒左右相反等。</a:t>
            </a:r>
            <a:endParaRPr lang="zh-CN" altLang="en-US" sz="2000" dirty="0" smtClean="0">
              <a:solidFill>
                <a:srgbClr val="00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163" y="986450"/>
            <a:ext cx="5433232" cy="54154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3434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生物学考试经验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756587" y="1739075"/>
            <a:ext cx="5283606" cy="424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、填空题</a:t>
            </a:r>
            <a:endParaRPr lang="zh-CN" altLang="en-US" sz="2000" dirty="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要认真阅读材料，结合所学的知识，用最准确的关键词填空；可以先写在卷子上，通读检查没问题后再誊抄到答题卡上；对于较长的空，一般要结合资料写得出某种结论的理由，或是写自己在生活中的做法，要注意答上关键词并结合所学知识点，如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“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它们细胞核中存储的遗传物质相同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”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，如果答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“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它们的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DNA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相同</a:t>
            </a: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”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就没有细胞结构的知识点。</a:t>
            </a:r>
            <a:endParaRPr lang="zh-CN" altLang="en-US" sz="2000" dirty="0" smtClean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01" y="1078672"/>
            <a:ext cx="5576553" cy="5231976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85373" y="896298"/>
            <a:ext cx="434344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生物学考试经验</a:t>
            </a:r>
            <a:endParaRPr lang="zh-CN" altLang="en-US" sz="40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37320" y="1739075"/>
            <a:ext cx="4410526" cy="0"/>
          </a:xfrm>
          <a:prstGeom prst="line">
            <a:avLst/>
          </a:prstGeom>
          <a:ln w="15875">
            <a:solidFill>
              <a:srgbClr val="ED7D31">
                <a:lumMod val="50000"/>
              </a:srgbClr>
            </a:solidFill>
          </a:ln>
        </p:spPr>
        <p:style>
          <a:lnRef idx="1">
            <a:srgbClr val="5B9BD5"/>
          </a:lnRef>
          <a:fillRef idx="0">
            <a:srgbClr val="5B9BD5"/>
          </a:fillRef>
          <a:effectRef idx="0">
            <a:srgbClr val="5B9BD5"/>
          </a:effectRef>
          <a:fontRef idx="minor">
            <a:sysClr val="windowText" lastClr="000000"/>
          </a:fontRef>
        </p:style>
      </p:cxnSp>
      <p:sp>
        <p:nvSpPr>
          <p:cNvPr id="3" name="矩形 2"/>
          <p:cNvSpPr/>
          <p:nvPr/>
        </p:nvSpPr>
        <p:spPr>
          <a:xfrm>
            <a:off x="885374" y="1875098"/>
            <a:ext cx="5141939" cy="5169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3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、实验题</a:t>
            </a:r>
            <a:endParaRPr lang="en-US" altLang="zh-CN" sz="20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要仔细阅读题目，画出关键词，理解实验使用的材料和原理，明确自变量、因变量和检测指标；答题时回想相应知识点，如设置对照组是对照原则、只研究一个因素是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单一变量原则、</a:t>
            </a:r>
            <a:r>
              <a:rPr lang="zh-CN" altLang="en-US" sz="2000" dirty="0" smtClean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重复实验可以避免偶然性、取平均值可以减小误差、答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实验结果是因变量的检测指标的值在相同条件下大</a:t>
            </a:r>
            <a:r>
              <a:rPr lang="en-US" altLang="zh-CN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/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小、答实验结论是自变量对因变量有抑制</a:t>
            </a:r>
            <a:r>
              <a:rPr lang="en-US" altLang="zh-CN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/</a:t>
            </a:r>
            <a:r>
              <a:rPr lang="zh-CN" altLang="en-US" sz="2000" dirty="0"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促进作用。</a:t>
            </a:r>
            <a:endParaRPr lang="en-US" altLang="zh-CN" sz="20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2800" y="1017431"/>
            <a:ext cx="5467350" cy="539624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alphaModFix amt="30000"/>
            <a:lum contrast="-6000"/>
          </a:blip>
          <a:stretch>
            <a:fillRect/>
          </a:stretch>
        </p:blipFill>
        <p:spPr>
          <a:xfrm>
            <a:off x="-138430" y="-217805"/>
            <a:ext cx="12833985" cy="70758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560955" y="2825115"/>
            <a:ext cx="7435215" cy="12084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sz="8000" dirty="0" smtClean="0">
                <a:ln>
                  <a:solidFill>
                    <a:srgbClr val="FFFF00"/>
                  </a:solidFill>
                </a:ln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感谢聆听</a:t>
            </a:r>
            <a:r>
              <a:rPr lang="en-US" altLang="zh-CN" sz="2800" dirty="0" smtClean="0">
                <a:solidFill>
                  <a:srgbClr val="0070C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                                                                       </a:t>
            </a:r>
            <a:endParaRPr lang="zh-CN" altLang="en-US" sz="2800" dirty="0" smtClean="0">
              <a:solidFill>
                <a:srgbClr val="0070C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34_1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8"/>
  <p:tag name="KSO_WM_UNIT_DEC_AREA_ID" val="3182b66852d3412785769fbfa85d9b2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61daaac3f8845868c8a7bfea4eec1c6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4534_1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8"/>
  <p:tag name="KSO_WM_UNIT_DEC_AREA_ID" val="3182b66852d3412785769fbfa85d9b2a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61daaac3f8845868c8a7bfea4eec1c6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34_1*b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3eab88374d9a402da56e31a3a231a257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5712b369b464ae8829df2631c54310c"/>
  <p:tag name="KSO_WM_UNIT_TEXT_FILL_FORE_SCHEMECOLOR_INDEX_BRIGHTNESS" val="0.35"/>
  <p:tag name="KSO_WM_UNIT_TEXT_FILL_FORE_SCHEMECOLOR_INDEX" val="13"/>
  <p:tag name="KSO_WM_UNIT_TEXT_FILL_TYPE" val="1"/>
  <p:tag name="KSO_WM_TEMPLATE_ASSEMBLE_XID" val="5f9a33ab989d9bef5b8f0c5f"/>
  <p:tag name="KSO_WM_TEMPLATE_ASSEMBLE_GROUPID" val="5f8cf65fa61ec3b55284a747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34_1*a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4"/>
  <p:tag name="KSO_WM_UNIT_TYPE" val="a"/>
  <p:tag name="KSO_WM_UNIT_INDEX" val="1"/>
  <p:tag name="KSO_WM_UNIT_ISNUMDGMTITLE" val="0"/>
  <p:tag name="KSO_WM_UNIT_PRESET_TEXT" val="匠心之旅 优雅品鉴"/>
  <p:tag name="KSO_WM_UNIT_BLOCK" val="0"/>
  <p:tag name="KSO_WM_UNIT_DEC_AREA_ID" val="d664ee53653545cb9b1e4036936550b9"/>
  <p:tag name="KSO_WM_UNIT_DEFAULT_FONT" val="24;60;4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a39eb8af7e454855bcbcc85b3c980767"/>
  <p:tag name="KSO_WM_UNIT_TEXT_FILL_FORE_SCHEMECOLOR_INDEX_BRIGHTNESS" val="0.15"/>
  <p:tag name="KSO_WM_UNIT_TEXT_FILL_FORE_SCHEMECOLOR_INDEX" val="13"/>
  <p:tag name="KSO_WM_UNIT_TEXT_FILL_TYPE" val="1"/>
  <p:tag name="KSO_WM_TEMPLATE_ASSEMBLE_XID" val="5f9a33ab989d9bef5b8f0c49"/>
  <p:tag name="KSO_WM_TEMPLATE_ASSEMBLE_GROUPID" val="5f8cf65fa61ec3b55284a747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4_1*a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PRESET_TEXT" val="谢谢聆听"/>
  <p:tag name="KSO_WM_UNIT_DEFAULT_FONT" val="60;74;4"/>
  <p:tag name="KSO_WM_UNIT_BLOCK" val="0"/>
  <p:tag name="KSO_WM_UNIT_DEC_AREA_ID" val="bab502a0d8a54145943ffb0bed2ab06d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75712b369b464ae8829df2631c54310c"/>
  <p:tag name="KSO_WM_UNIT_TEXT_FILL_FORE_SCHEMECOLOR_INDEX_BRIGHTNESS" val="0.15"/>
  <p:tag name="KSO_WM_UNIT_TEXT_FILL_FORE_SCHEMECOLOR_INDEX" val="13"/>
  <p:tag name="KSO_WM_UNIT_TEXT_FILL_TYPE" val="1"/>
  <p:tag name="KSO_WM_TEMPLATE_ASSEMBLE_XID" val="5f9a33ab989d9bef5b8f0c5f"/>
  <p:tag name="KSO_WM_TEMPLATE_ASSEMBLE_GROUPID" val="5f8cf65fa61ec3b55284a747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  <p:tag name="KSO_WM_SLIDE_BACKGROUND_TYPE" val="general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  <p:tag name="KSO_WM_SLIDE_BACKGROUND_TYPE" val="general"/>
</p:tagLst>
</file>

<file path=ppt/tags/tag23.xml><?xml version="1.0" encoding="utf-8"?>
<p:tagLst xmlns:p="http://schemas.openxmlformats.org/presentationml/2006/main">
  <p:tag name="KSO_WM_SLIDE_BACKGROUND_TYPE" val="general"/>
</p:tagLst>
</file>

<file path=ppt/tags/tag24.xml><?xml version="1.0" encoding="utf-8"?>
<p:tagLst xmlns:p="http://schemas.openxmlformats.org/presentationml/2006/main">
  <p:tag name="KSO_WM_SLIDE_BACKGROUND_TYPE" val="general"/>
</p:tagLst>
</file>

<file path=ppt/tags/tag25.xml><?xml version="1.0" encoding="utf-8"?>
<p:tagLst xmlns:p="http://schemas.openxmlformats.org/presentationml/2006/main">
  <p:tag name="KSO_WM_SLIDE_BACKGROUND_TYPE" val="general"/>
</p:tagLst>
</file>

<file path=ppt/tags/tag26.xml><?xml version="1.0" encoding="utf-8"?>
<p:tagLst xmlns:p="http://schemas.openxmlformats.org/presentationml/2006/main"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97327aa8acb94998a5dfdab13ca284c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1eeac24274b443aa4c86bd0b3bc2fb8"/>
  <p:tag name="KSO_WM_SLIDE_BACKGROUND_TYPE" val="frame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dc54502ba5c14e9fa392f48e78a6fe9c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873bb5705f142b6854d6e2afad180c2"/>
  <p:tag name="KSO_WM_SLIDE_BACKGROUND_TYPE" val="frame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4e56536afa4741f8ad54b0f344e64d8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de0ae2887fc480c84ded14b1b65826e"/>
  <p:tag name="KSO_WM_SLIDE_BACKGROUND_TYPE" val="frame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534_1*b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ISCONTENTSTITLE" val="0"/>
  <p:tag name="KSO_WM_UNIT_NOCLEAR" val="0"/>
  <p:tag name="KSO_WM_UNIT_VALUE" val="19"/>
  <p:tag name="KSO_WM_UNIT_TYPE" val="b"/>
  <p:tag name="KSO_WM_UNIT_INDEX" val="1"/>
  <p:tag name="KSO_WM_UNIT_ISNUMDGMTITLE" val="0"/>
  <p:tag name="KSO_WM_UNIT_PRESET_TEXT" val="此处添加副标题内容"/>
  <p:tag name="KSO_WM_UNIT_BLOCK" val="0"/>
  <p:tag name="KSO_WM_UNIT_DEC_AREA_ID" val="98d840f9f7d14bf08023b0a03a1c508b"/>
  <p:tag name="KSO_WM_UNIT_DEFAULT_FONT" val="18;24;2"/>
  <p:tag name="KSO_WM_CHIP_GROUPID" val="5f2a1e7645e1f15ec24fe43a"/>
  <p:tag name="KSO_WM_CHIP_XID" val="5f2a1e7645e1f15ec24fe43b"/>
  <p:tag name="KSO_WM_CHIP_FILLAREA_FILL_RULE" val="{&quot;fill_align&quot;:&quot;cm&quot;,&quot;fill_mode&quot;:&quot;adaptive&quot;,&quot;sacle_strategy&quot;:&quot;smart&quot;}"/>
  <p:tag name="KSO_WM_ASSEMBLE_CHIP_INDEX" val="a39eb8af7e454855bcbcc85b3c980767"/>
  <p:tag name="KSO_WM_UNIT_TEXT_FILL_FORE_SCHEMECOLOR_INDEX_BRIGHTNESS" val="0.35"/>
  <p:tag name="KSO_WM_UNIT_TEXT_FILL_FORE_SCHEMECOLOR_INDEX" val="13"/>
  <p:tag name="KSO_WM_UNIT_TEXT_FILL_TYPE" val="1"/>
  <p:tag name="KSO_WM_TEMPLATE_ASSEMBLE_XID" val="5f9a33ab989d9bef5b8f0c49"/>
  <p:tag name="KSO_WM_TEMPLATE_ASSEMBLE_GROUPID" val="5f8cf65fa61ec3b55284a747"/>
</p:tagLst>
</file>

<file path=ppt/tags/tag30.xml><?xml version="1.0" encoding="utf-8"?>
<p:tagLst xmlns:p="http://schemas.openxmlformats.org/presentationml/2006/main">
  <p:tag name="KSO_WM_SLIDE_BACKGROUND_TYPE" val="frame"/>
</p:tagLst>
</file>

<file path=ppt/tags/tag31.xml><?xml version="1.0" encoding="utf-8"?>
<p:tagLst xmlns:p="http://schemas.openxmlformats.org/presentationml/2006/main">
  <p:tag name="KSO_WM_SLIDE_BACKGROUND_TYPE" val="frame"/>
</p:tagLst>
</file>

<file path=ppt/tags/tag32.xml><?xml version="1.0" encoding="utf-8"?>
<p:tagLst xmlns:p="http://schemas.openxmlformats.org/presentationml/2006/main">
  <p:tag name="KSO_WM_SLIDE_BACKGROUND_TYPE" val="frame"/>
</p:tagLst>
</file>

<file path=ppt/tags/tag33.xml><?xml version="1.0" encoding="utf-8"?>
<p:tagLst xmlns:p="http://schemas.openxmlformats.org/presentationml/2006/main">
  <p:tag name="KSO_WM_SLIDE_BACKGROUND_TYPE" val="frame"/>
</p:tagLst>
</file>

<file path=ppt/tags/tag34.xml><?xml version="1.0" encoding="utf-8"?>
<p:tagLst xmlns:p="http://schemas.openxmlformats.org/presentationml/2006/main">
  <p:tag name="KSO_WM_SLIDE_BACKGROUND_TYPE" val="frame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a3798862e317444c9f55e76e2f1e4a8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4b7a2935ab640679a0669f9d7e00686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0c033f6a50054cd692d4cf5b013ab8a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d5929e1190fe454da1afec565c286650"/>
  <p:tag name="KSO_WM_SLIDE_BACKGROUND_TYPE" val="leftRight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83f21fcb9b1d46c5b52c5ba53d9a833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7d580c78a4546bb9874ccfc30c4f17d"/>
  <p:tag name="KSO_WM_SLIDE_BACKGROUND_TYPE" val="leftRight"/>
</p:tagLst>
</file>

<file path=ppt/tags/tag38.xml><?xml version="1.0" encoding="utf-8"?>
<p:tagLst xmlns:p="http://schemas.openxmlformats.org/presentationml/2006/main">
  <p:tag name="KSO_WM_SLIDE_BACKGROUND_TYPE" val="leftRight"/>
</p:tagLst>
</file>

<file path=ppt/tags/tag39.xml><?xml version="1.0" encoding="utf-8"?>
<p:tagLst xmlns:p="http://schemas.openxmlformats.org/presentationml/2006/main">
  <p:tag name="KSO_WM_SLIDE_BACKGROUND_TYPE" val="leftRigh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40.xml><?xml version="1.0" encoding="utf-8"?>
<p:tagLst xmlns:p="http://schemas.openxmlformats.org/presentationml/2006/main">
  <p:tag name="KSO_WM_SLIDE_BACKGROUND_TYPE" val="leftRight"/>
</p:tagLst>
</file>

<file path=ppt/tags/tag41.xml><?xml version="1.0" encoding="utf-8"?>
<p:tagLst xmlns:p="http://schemas.openxmlformats.org/presentationml/2006/main">
  <p:tag name="KSO_WM_SLIDE_BACKGROUND_TYPE" val="leftRight"/>
</p:tagLst>
</file>

<file path=ppt/tags/tag42.xml><?xml version="1.0" encoding="utf-8"?>
<p:tagLst xmlns:p="http://schemas.openxmlformats.org/presentationml/2006/main"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e77b20d53b1d466aaa9570901e2bf19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107f2873e074230bca5819e2069c827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b7ac5572be1f4c598be279f7ea73a11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f939700b96a4f1faf6ee87b86a64a7c"/>
  <p:tag name="KSO_WM_SLIDE_BACKGROUND_TYPE" val="topBottom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5b31cd029e154229aec0f0466ce07e5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d1446d2caab4cfda158e71d3d453021"/>
  <p:tag name="KSO_WM_SLIDE_BACKGROUND_TYPE" val="topBottom"/>
</p:tagLst>
</file>

<file path=ppt/tags/tag47.xml><?xml version="1.0" encoding="utf-8"?>
<p:tagLst xmlns:p="http://schemas.openxmlformats.org/presentationml/2006/main">
  <p:tag name="KSO_WM_SLIDE_BACKGROUND_TYPE" val="topBottom"/>
</p:tagLst>
</file>

<file path=ppt/tags/tag48.xml><?xml version="1.0" encoding="utf-8"?>
<p:tagLst xmlns:p="http://schemas.openxmlformats.org/presentationml/2006/main">
  <p:tag name="KSO_WM_SLIDE_BACKGROUND_TYPE" val="topBottom"/>
</p:tagLst>
</file>

<file path=ppt/tags/tag49.xml><?xml version="1.0" encoding="utf-8"?>
<p:tagLst xmlns:p="http://schemas.openxmlformats.org/presentationml/2006/main">
  <p:tag name="KSO_WM_SLIDE_BACKGROUND_TYPE" val="topBottom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50.xml><?xml version="1.0" encoding="utf-8"?>
<p:tagLst xmlns:p="http://schemas.openxmlformats.org/presentationml/2006/main">
  <p:tag name="KSO_WM_SLIDE_BACKGROUND_TYPE" val="topBottom"/>
</p:tagLst>
</file>

<file path=ppt/tags/tag51.xml><?xml version="1.0" encoding="utf-8"?>
<p:tagLst xmlns:p="http://schemas.openxmlformats.org/presentationml/2006/main"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fe7e86641e0a4ebc96e4fe081e32754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559de5bcdb449dabbe23279d181e17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078ff161ac594c54b263f1bef4f26915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aa838c2c0174f82949de348e7800185"/>
  <p:tag name="KSO_WM_SLIDE_BACKGROUND_TYPE" val="bottomTop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a8332d6cfbb640cdb39b04ea5871c13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dfd25a879f74ce99ef69178b4a0d971"/>
  <p:tag name="KSO_WM_SLIDE_BACKGROUND_TYPE" val="bottomTop"/>
</p:tagLst>
</file>

<file path=ppt/tags/tag56.xml><?xml version="1.0" encoding="utf-8"?>
<p:tagLst xmlns:p="http://schemas.openxmlformats.org/presentationml/2006/main">
  <p:tag name="KSO_WM_SLIDE_BACKGROUND_TYPE" val="bottomTop"/>
</p:tagLst>
</file>

<file path=ppt/tags/tag57.xml><?xml version="1.0" encoding="utf-8"?>
<p:tagLst xmlns:p="http://schemas.openxmlformats.org/presentationml/2006/main">
  <p:tag name="KSO_WM_SLIDE_BACKGROUND_TYPE" val="bottomTop"/>
</p:tagLst>
</file>

<file path=ppt/tags/tag58.xml><?xml version="1.0" encoding="utf-8"?>
<p:tagLst xmlns:p="http://schemas.openxmlformats.org/presentationml/2006/main">
  <p:tag name="KSO_WM_SLIDE_BACKGROUND_TYPE" val="bottomTop"/>
</p:tagLst>
</file>

<file path=ppt/tags/tag59.xml><?xml version="1.0" encoding="utf-8"?>
<p:tagLst xmlns:p="http://schemas.openxmlformats.org/presentationml/2006/main">
  <p:tag name="KSO_WM_SLIDE_BACKGROUND_TYPE" val="bottomTop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4534_1*a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e5f81d4a1d50494e89fba3ff71553c6d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4e1b8c5a124c30aa6c0100fde69cae"/>
  <p:tag name="KSO_WM_UNIT_TEXT_FILL_FORE_SCHEMECOLOR_INDEX_BRIGHTNESS" val="0.15"/>
  <p:tag name="KSO_WM_UNIT_TEXT_FILL_FORE_SCHEMECOLOR_INDEX" val="13"/>
  <p:tag name="KSO_WM_UNIT_TEXT_FILL_TYPE" val="1"/>
  <p:tag name="KSO_WM_TEMPLATE_ASSEMBLE_XID" val="5f9a33ab989d9bef5b8f0c44"/>
  <p:tag name="KSO_WM_TEMPLATE_ASSEMBLE_GROUPID" val="5f8cf65fa61ec3b55284a747"/>
</p:tagLst>
</file>

<file path=ppt/tags/tag60.xml><?xml version="1.0" encoding="utf-8"?>
<p:tagLst xmlns:p="http://schemas.openxmlformats.org/presentationml/2006/main"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7183ab20f2504134843bf1c30ca1c7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bd1b92056574191b2b4b9c7ff51639b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31489e3121b4cb880e70a1b0222131d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f9572961fdb47a8a217c93ed3f179c1"/>
  <p:tag name="KSO_WM_SLIDE_BACKGROUND_TYPE" val="navigation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181a9bf1013d49278f6874b74847a707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f3bcdcb31764f3f883f7c4ba2ecc791"/>
  <p:tag name="KSO_WM_SLIDE_BACKGROUND_TYPE" val="navigation"/>
</p:tagLst>
</file>

<file path=ppt/tags/tag65.xml><?xml version="1.0" encoding="utf-8"?>
<p:tagLst xmlns:p="http://schemas.openxmlformats.org/presentationml/2006/main">
  <p:tag name="KSO_WM_SLIDE_BACKGROUND_TYPE" val="navigation"/>
</p:tagLst>
</file>

<file path=ppt/tags/tag66.xml><?xml version="1.0" encoding="utf-8"?>
<p:tagLst xmlns:p="http://schemas.openxmlformats.org/presentationml/2006/main">
  <p:tag name="KSO_WM_SLIDE_BACKGROUND_TYPE" val="navigation"/>
</p:tagLst>
</file>

<file path=ppt/tags/tag67.xml><?xml version="1.0" encoding="utf-8"?>
<p:tagLst xmlns:p="http://schemas.openxmlformats.org/presentationml/2006/main">
  <p:tag name="KSO_WM_SLIDE_BACKGROUND_TYPE" val="navigation"/>
</p:tagLst>
</file>

<file path=ppt/tags/tag68.xml><?xml version="1.0" encoding="utf-8"?>
<p:tagLst xmlns:p="http://schemas.openxmlformats.org/presentationml/2006/main">
  <p:tag name="KSO_WM_SLIDE_BACKGROUND_TYPE" val="navigation"/>
</p:tagLst>
</file>

<file path=ppt/tags/tag69.xml><?xml version="1.0" encoding="utf-8"?>
<p:tagLst xmlns:p="http://schemas.openxmlformats.org/presentationml/2006/main">
  <p:tag name="KSO_WM_SLIDE_BACKGROUND_TYPE" val="navigation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4534_1*b*1"/>
  <p:tag name="KSO_WM_TEMPLATE_CATEGORY" val="custom"/>
  <p:tag name="KSO_WM_TEMPLATE_INDEX" val="20204534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7d0e1ca4d5494f3dbd8df5f16d24b8ce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4e1b8c5a124c30aa6c0100fde69cae"/>
  <p:tag name="KSO_WM_UNIT_TEXT_FILL_FORE_SCHEMECOLOR_INDEX_BRIGHTNESS" val="0.35"/>
  <p:tag name="KSO_WM_UNIT_TEXT_FILL_FORE_SCHEMECOLOR_INDEX" val="13"/>
  <p:tag name="KSO_WM_UNIT_TEXT_FILL_TYPE" val="1"/>
  <p:tag name="KSO_WM_TEMPLATE_ASSEMBLE_XID" val="5f9a33ab989d9bef5b8f0c44"/>
  <p:tag name="KSO_WM_TEMPLATE_ASSEMBLE_GROUPID" val="5f8cf65fa61ec3b55284a747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4534_5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c"/>
  <p:tag name="KSO_WM_UNIT_DEC_AREA_ID" val="5b8aac7aaef94d609c49821e5b32807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166b66e67ba46f1b54866946e27bd5f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86cf9a68aadf4fe59784b87171ee367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5618c2d3f6c4d3c8017f6f59d0d7821"/>
  <p:tag name="KSO_WM_SLIDE_BACKGROUND_TYPE" val="belt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fed44165118a4287b66bcb7e873ea52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6dbafa25f0f4b99b190bfc737b1c80b"/>
  <p:tag name="KSO_WM_SLIDE_BACKGROUND_TYPE" val="belt"/>
</p:tagLst>
</file>

<file path=ppt/tags/tag76.xml><?xml version="1.0" encoding="utf-8"?>
<p:tagLst xmlns:p="http://schemas.openxmlformats.org/presentationml/2006/main">
  <p:tag name="KSO_WM_SLIDE_BACKGROUND_TYPE" val="belt"/>
</p:tagLst>
</file>

<file path=ppt/tags/tag77.xml><?xml version="1.0" encoding="utf-8"?>
<p:tagLst xmlns:p="http://schemas.openxmlformats.org/presentationml/2006/main">
  <p:tag name="KSO_WM_SLIDE_BACKGROUND_TYPE" val="belt"/>
</p:tagLst>
</file>

<file path=ppt/tags/tag78.xml><?xml version="1.0" encoding="utf-8"?>
<p:tagLst xmlns:p="http://schemas.openxmlformats.org/presentationml/2006/main">
  <p:tag name="KSO_WM_SLIDE_BACKGROUND_TYPE" val="belt"/>
</p:tagLst>
</file>

<file path=ppt/tags/tag79.xml><?xml version="1.0" encoding="utf-8"?>
<p:tagLst xmlns:p="http://schemas.openxmlformats.org/presentationml/2006/main"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3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a"/>
  <p:tag name="KSO_WM_UNIT_DEC_AREA_ID" val="e55814bb71e944928ed86d7d380d8f4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b58fe097f842afa3ce7f05c4a990c5"/>
</p:tagLst>
</file>

<file path=ppt/tags/tag80.xml><?xml version="1.0" encoding="utf-8"?>
<p:tagLst xmlns:p="http://schemas.openxmlformats.org/presentationml/2006/main">
  <p:tag name="KSO_WM_SLIDE_BACKGROUND_TYPE" val="belt"/>
</p:tagLst>
</file>

<file path=ppt/tags/tag81.xml><?xml version="1.0" encoding="utf-8"?>
<p:tagLst xmlns:p="http://schemas.openxmlformats.org/presentationml/2006/main">
  <p:tag name="KSO_WM_TEMPLATE_CATEGORY" val="custom"/>
  <p:tag name="KSO_WM_TEMPLATE_INDEX" val="20204534"/>
</p:tagLst>
</file>

<file path=ppt/tags/tag82.xml><?xml version="1.0" encoding="utf-8"?>
<p:tagLst xmlns:p="http://schemas.openxmlformats.org/presentationml/2006/main">
  <p:tag name="KSO_WM_TEMPLATE_CATEGORY" val="custom"/>
  <p:tag name="KSO_WM_TEMPLATE_INDEX" val="20204534"/>
</p:tagLst>
</file>

<file path=ppt/tags/tag83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4534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4534_4*i*1"/>
  <p:tag name="KSO_WM_TEMPLATE_CATEGORY" val="chip"/>
  <p:tag name="KSO_WM_TEMPLATE_INDEX" val="20204534"/>
  <p:tag name="KSO_WM_UNIT_LAYERLEVEL" val="1"/>
  <p:tag name="KSO_WM_TAG_VERSION" val="1.0"/>
  <p:tag name="KSO_WM_BEAUTIFY_FLAG" val="#wm#"/>
  <p:tag name="KSO_WM_CHIP_GROUPID" val="5f8cf65fa61ec3b55284a747"/>
  <p:tag name="KSO_WM_CHIP_XID" val="5f8cf65fa61ec3b55284a74b"/>
  <p:tag name="KSO_WM_UNIT_DEC_AREA_ID" val="2c03618eaf43473685b0101382b29223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88f2302a52f4ae2b26258b81ffab836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4534"/>
</p:tagLst>
</file>

<file path=ppt/tags/tag92.xml><?xml version="1.0" encoding="utf-8"?>
<p:tagLst xmlns:p="http://schemas.openxmlformats.org/presentationml/2006/main">
  <p:tag name="ISPRING_PRESENTATION_TITLE" val="《红岩》读书汇报"/>
  <p:tag name="commondata" val="eyJoZGlkIjoiY2ZmN2RhZjlmMGNjNWVjMTdlOWRiNmIwOGUyYmZkNzUifQ=="/>
</p:tagLst>
</file>

<file path=ppt/theme/theme1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F9F3E6"/>
      </a:dk2>
      <a:lt2>
        <a:srgbClr val="FFFFFF"/>
      </a:lt2>
      <a:accent1>
        <a:srgbClr val="DDA716"/>
      </a:accent1>
      <a:accent2>
        <a:srgbClr val="83BA25"/>
      </a:accent2>
      <a:accent3>
        <a:srgbClr val="44C446"/>
      </a:accent3>
      <a:accent4>
        <a:srgbClr val="1EC577"/>
      </a:accent4>
      <a:accent5>
        <a:srgbClr val="0EBEAE"/>
      </a:accent5>
      <a:accent6>
        <a:srgbClr val="16B3DA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973</Words>
  <Application>WPS 演示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汉仪旗黑-85S</vt:lpstr>
      <vt:lpstr>黑体</vt:lpstr>
      <vt:lpstr>方正粗黑宋简体</vt:lpstr>
      <vt:lpstr>华文中宋</vt:lpstr>
      <vt:lpstr>Arial Unicode MS</vt:lpstr>
      <vt:lpstr>等线</vt:lpstr>
      <vt:lpstr>Calibri</vt:lpstr>
      <vt:lpstr>仿宋_GB2312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《红岩》读书汇报</dc:title>
  <dc:creator>龚 甜</dc:creator>
  <cp:lastModifiedBy>贠钦勇</cp:lastModifiedBy>
  <cp:revision>275</cp:revision>
  <cp:lastPrinted>2023-05-29T05:58:00Z</cp:lastPrinted>
  <dcterms:created xsi:type="dcterms:W3CDTF">2019-12-02T07:57:00Z</dcterms:created>
  <dcterms:modified xsi:type="dcterms:W3CDTF">2023-11-19T13:21:41Z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33E55E10F04E464BB28939E7D3CFC7FC_12</vt:lpwstr>
  </property>
  <property fmtid="{D5CDD505-2E9C-101B-9397-08002B2CF9AE}" pid="3" name="KSOProductBuildVer">
    <vt:lpwstr>2052-12.1.0.15712</vt:lpwstr>
  </property>
</Properties>
</file>