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9" r:id="rId6"/>
    <p:sldId id="261" r:id="rId7"/>
    <p:sldId id="276" r:id="rId8"/>
    <p:sldId id="265" r:id="rId9"/>
    <p:sldId id="277" r:id="rId10"/>
    <p:sldId id="274" r:id="rId11"/>
    <p:sldId id="279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5DD"/>
    <a:srgbClr val="1163B4"/>
    <a:srgbClr val="D92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44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F7D4-47B9-4902-9DB6-5C2B17CF63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BD6E-A32F-4870-9739-2657F8449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F7D4-47B9-4902-9DB6-5C2B17CF63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BD6E-A32F-4870-9739-2657F8449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F7D4-47B9-4902-9DB6-5C2B17CF63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BD6E-A32F-4870-9739-2657F8449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F7D4-47B9-4902-9DB6-5C2B17CF63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BD6E-A32F-4870-9739-2657F8449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F7D4-47B9-4902-9DB6-5C2B17CF63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BD6E-A32F-4870-9739-2657F8449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F7D4-47B9-4902-9DB6-5C2B17CF63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BD6E-A32F-4870-9739-2657F8449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F7D4-47B9-4902-9DB6-5C2B17CF63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BD6E-A32F-4870-9739-2657F8449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F7D4-47B9-4902-9DB6-5C2B17CF63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BD6E-A32F-4870-9739-2657F8449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F7D4-47B9-4902-9DB6-5C2B17CF63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BD6E-A32F-4870-9739-2657F8449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F7D4-47B9-4902-9DB6-5C2B17CF63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BD6E-A32F-4870-9739-2657F8449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F7D4-47B9-4902-9DB6-5C2B17CF63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BD6E-A32F-4870-9739-2657F8449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F7D4-47B9-4902-9DB6-5C2B17CF63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9BD6E-A32F-4870-9739-2657F8449D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" r="2777"/>
          <a:stretch>
            <a:fillRect/>
          </a:stretch>
        </p:blipFill>
        <p:spPr>
          <a:xfrm>
            <a:off x="-15240" y="0"/>
            <a:ext cx="12207240" cy="685800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3236708" y="1867587"/>
            <a:ext cx="798653" cy="798653"/>
          </a:xfrm>
          <a:prstGeom prst="ellipse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26340" y="712836"/>
            <a:ext cx="798653" cy="798653"/>
          </a:xfrm>
          <a:prstGeom prst="ellipse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86820" y="2115198"/>
            <a:ext cx="541374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经验分享</a:t>
            </a:r>
            <a:endParaRPr lang="zh-CN" altLang="en-US" sz="8800" b="1" spc="60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9892" y="3567244"/>
            <a:ext cx="60131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spc="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SIMPLE AND REFRESHING AND REFRESHING </a:t>
            </a:r>
            <a:r>
              <a:rPr lang="en-US" altLang="zh-CN" sz="1100" spc="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YEAR-END SUMMARY</a:t>
            </a:r>
            <a:endParaRPr lang="zh-CN" altLang="en-US" sz="1100" spc="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Freeform 26"/>
          <p:cNvSpPr>
            <a:spLocks noEditPoints="1"/>
          </p:cNvSpPr>
          <p:nvPr/>
        </p:nvSpPr>
        <p:spPr bwMode="auto">
          <a:xfrm>
            <a:off x="3027262" y="4117977"/>
            <a:ext cx="224252" cy="259120"/>
          </a:xfrm>
          <a:custGeom>
            <a:avLst/>
            <a:gdLst>
              <a:gd name="T0" fmla="*/ 1137 w 1137"/>
              <a:gd name="T1" fmla="*/ 1189 h 1313"/>
              <a:gd name="T2" fmla="*/ 802 w 1137"/>
              <a:gd name="T3" fmla="*/ 777 h 1313"/>
              <a:gd name="T4" fmla="*/ 655 w 1137"/>
              <a:gd name="T5" fmla="*/ 1245 h 1313"/>
              <a:gd name="T6" fmla="*/ 608 w 1137"/>
              <a:gd name="T7" fmla="*/ 958 h 1313"/>
              <a:gd name="T8" fmla="*/ 529 w 1137"/>
              <a:gd name="T9" fmla="*/ 958 h 1313"/>
              <a:gd name="T10" fmla="*/ 482 w 1137"/>
              <a:gd name="T11" fmla="*/ 1245 h 1313"/>
              <a:gd name="T12" fmla="*/ 335 w 1137"/>
              <a:gd name="T13" fmla="*/ 777 h 1313"/>
              <a:gd name="T14" fmla="*/ 0 w 1137"/>
              <a:gd name="T15" fmla="*/ 1189 h 1313"/>
              <a:gd name="T16" fmla="*/ 0 w 1137"/>
              <a:gd name="T17" fmla="*/ 1195 h 1313"/>
              <a:gd name="T18" fmla="*/ 0 w 1137"/>
              <a:gd name="T19" fmla="*/ 1198 h 1313"/>
              <a:gd name="T20" fmla="*/ 568 w 1137"/>
              <a:gd name="T21" fmla="*/ 1302 h 1313"/>
              <a:gd name="T22" fmla="*/ 1137 w 1137"/>
              <a:gd name="T23" fmla="*/ 1198 h 1313"/>
              <a:gd name="T24" fmla="*/ 1137 w 1137"/>
              <a:gd name="T25" fmla="*/ 1195 h 1313"/>
              <a:gd name="T26" fmla="*/ 1137 w 1137"/>
              <a:gd name="T27" fmla="*/ 1189 h 1313"/>
              <a:gd name="T28" fmla="*/ 598 w 1137"/>
              <a:gd name="T29" fmla="*/ 814 h 1313"/>
              <a:gd name="T30" fmla="*/ 539 w 1137"/>
              <a:gd name="T31" fmla="*/ 814 h 1313"/>
              <a:gd name="T32" fmla="*/ 523 w 1137"/>
              <a:gd name="T33" fmla="*/ 821 h 1313"/>
              <a:gd name="T34" fmla="*/ 500 w 1137"/>
              <a:gd name="T35" fmla="*/ 843 h 1313"/>
              <a:gd name="T36" fmla="*/ 496 w 1137"/>
              <a:gd name="T37" fmla="*/ 871 h 1313"/>
              <a:gd name="T38" fmla="*/ 525 w 1137"/>
              <a:gd name="T39" fmla="*/ 919 h 1313"/>
              <a:gd name="T40" fmla="*/ 544 w 1137"/>
              <a:gd name="T41" fmla="*/ 930 h 1313"/>
              <a:gd name="T42" fmla="*/ 593 w 1137"/>
              <a:gd name="T43" fmla="*/ 930 h 1313"/>
              <a:gd name="T44" fmla="*/ 612 w 1137"/>
              <a:gd name="T45" fmla="*/ 919 h 1313"/>
              <a:gd name="T46" fmla="*/ 641 w 1137"/>
              <a:gd name="T47" fmla="*/ 871 h 1313"/>
              <a:gd name="T48" fmla="*/ 637 w 1137"/>
              <a:gd name="T49" fmla="*/ 843 h 1313"/>
              <a:gd name="T50" fmla="*/ 614 w 1137"/>
              <a:gd name="T51" fmla="*/ 821 h 1313"/>
              <a:gd name="T52" fmla="*/ 598 w 1137"/>
              <a:gd name="T53" fmla="*/ 814 h 1313"/>
              <a:gd name="T54" fmla="*/ 568 w 1137"/>
              <a:gd name="T55" fmla="*/ 700 h 1313"/>
              <a:gd name="T56" fmla="*/ 822 w 1137"/>
              <a:gd name="T57" fmla="*/ 326 h 1313"/>
              <a:gd name="T58" fmla="*/ 568 w 1137"/>
              <a:gd name="T59" fmla="*/ 0 h 1313"/>
              <a:gd name="T60" fmla="*/ 315 w 1137"/>
              <a:gd name="T61" fmla="*/ 326 h 1313"/>
              <a:gd name="T62" fmla="*/ 568 w 1137"/>
              <a:gd name="T63" fmla="*/ 700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37" h="1313">
                <a:moveTo>
                  <a:pt x="1137" y="1189"/>
                </a:moveTo>
                <a:cubicBezTo>
                  <a:pt x="1137" y="1017"/>
                  <a:pt x="1000" y="853"/>
                  <a:pt x="802" y="777"/>
                </a:cubicBezTo>
                <a:lnTo>
                  <a:pt x="655" y="1245"/>
                </a:lnTo>
                <a:lnTo>
                  <a:pt x="608" y="958"/>
                </a:lnTo>
                <a:lnTo>
                  <a:pt x="529" y="958"/>
                </a:lnTo>
                <a:lnTo>
                  <a:pt x="482" y="1245"/>
                </a:lnTo>
                <a:lnTo>
                  <a:pt x="335" y="777"/>
                </a:lnTo>
                <a:cubicBezTo>
                  <a:pt x="138" y="853"/>
                  <a:pt x="0" y="1017"/>
                  <a:pt x="0" y="1189"/>
                </a:cubicBezTo>
                <a:cubicBezTo>
                  <a:pt x="0" y="1191"/>
                  <a:pt x="0" y="1193"/>
                  <a:pt x="0" y="1195"/>
                </a:cubicBezTo>
                <a:cubicBezTo>
                  <a:pt x="0" y="1196"/>
                  <a:pt x="0" y="1197"/>
                  <a:pt x="0" y="1198"/>
                </a:cubicBezTo>
                <a:cubicBezTo>
                  <a:pt x="0" y="1313"/>
                  <a:pt x="119" y="1302"/>
                  <a:pt x="568" y="1302"/>
                </a:cubicBezTo>
                <a:cubicBezTo>
                  <a:pt x="1047" y="1302"/>
                  <a:pt x="1137" y="1313"/>
                  <a:pt x="1137" y="1198"/>
                </a:cubicBezTo>
                <a:cubicBezTo>
                  <a:pt x="1137" y="1197"/>
                  <a:pt x="1137" y="1196"/>
                  <a:pt x="1137" y="1195"/>
                </a:cubicBezTo>
                <a:cubicBezTo>
                  <a:pt x="1137" y="1193"/>
                  <a:pt x="1137" y="1191"/>
                  <a:pt x="1137" y="1189"/>
                </a:cubicBezTo>
                <a:close/>
                <a:moveTo>
                  <a:pt x="598" y="814"/>
                </a:moveTo>
                <a:lnTo>
                  <a:pt x="539" y="814"/>
                </a:lnTo>
                <a:cubicBezTo>
                  <a:pt x="533" y="814"/>
                  <a:pt x="527" y="816"/>
                  <a:pt x="523" y="821"/>
                </a:cubicBezTo>
                <a:lnTo>
                  <a:pt x="500" y="843"/>
                </a:lnTo>
                <a:cubicBezTo>
                  <a:pt x="493" y="851"/>
                  <a:pt x="491" y="862"/>
                  <a:pt x="496" y="871"/>
                </a:cubicBezTo>
                <a:lnTo>
                  <a:pt x="525" y="919"/>
                </a:lnTo>
                <a:cubicBezTo>
                  <a:pt x="529" y="926"/>
                  <a:pt x="536" y="930"/>
                  <a:pt x="544" y="930"/>
                </a:cubicBezTo>
                <a:lnTo>
                  <a:pt x="593" y="930"/>
                </a:lnTo>
                <a:cubicBezTo>
                  <a:pt x="601" y="930"/>
                  <a:pt x="608" y="926"/>
                  <a:pt x="612" y="919"/>
                </a:cubicBezTo>
                <a:lnTo>
                  <a:pt x="641" y="871"/>
                </a:lnTo>
                <a:cubicBezTo>
                  <a:pt x="646" y="862"/>
                  <a:pt x="644" y="851"/>
                  <a:pt x="637" y="843"/>
                </a:cubicBezTo>
                <a:lnTo>
                  <a:pt x="614" y="821"/>
                </a:lnTo>
                <a:cubicBezTo>
                  <a:pt x="610" y="816"/>
                  <a:pt x="604" y="814"/>
                  <a:pt x="598" y="814"/>
                </a:cubicBezTo>
                <a:close/>
                <a:moveTo>
                  <a:pt x="568" y="700"/>
                </a:moveTo>
                <a:cubicBezTo>
                  <a:pt x="708" y="700"/>
                  <a:pt x="822" y="506"/>
                  <a:pt x="822" y="326"/>
                </a:cubicBezTo>
                <a:cubicBezTo>
                  <a:pt x="822" y="146"/>
                  <a:pt x="708" y="0"/>
                  <a:pt x="568" y="0"/>
                </a:cubicBezTo>
                <a:cubicBezTo>
                  <a:pt x="429" y="0"/>
                  <a:pt x="315" y="146"/>
                  <a:pt x="315" y="326"/>
                </a:cubicBezTo>
                <a:cubicBezTo>
                  <a:pt x="315" y="506"/>
                  <a:pt x="429" y="700"/>
                  <a:pt x="568" y="70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26691" y="4044579"/>
            <a:ext cx="433105" cy="43310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Freeform 356"/>
          <p:cNvSpPr>
            <a:spLocks noEditPoints="1"/>
          </p:cNvSpPr>
          <p:nvPr/>
        </p:nvSpPr>
        <p:spPr bwMode="auto">
          <a:xfrm>
            <a:off x="6004803" y="4120064"/>
            <a:ext cx="179016" cy="282136"/>
          </a:xfrm>
          <a:custGeom>
            <a:avLst/>
            <a:gdLst>
              <a:gd name="T0" fmla="*/ 107 w 126"/>
              <a:gd name="T1" fmla="*/ 19 h 199"/>
              <a:gd name="T2" fmla="*/ 117 w 126"/>
              <a:gd name="T3" fmla="*/ 95 h 199"/>
              <a:gd name="T4" fmla="*/ 97 w 126"/>
              <a:gd name="T5" fmla="*/ 123 h 199"/>
              <a:gd name="T6" fmla="*/ 104 w 126"/>
              <a:gd name="T7" fmla="*/ 122 h 199"/>
              <a:gd name="T8" fmla="*/ 108 w 126"/>
              <a:gd name="T9" fmla="*/ 137 h 199"/>
              <a:gd name="T10" fmla="*/ 105 w 126"/>
              <a:gd name="T11" fmla="*/ 149 h 199"/>
              <a:gd name="T12" fmla="*/ 108 w 126"/>
              <a:gd name="T13" fmla="*/ 161 h 199"/>
              <a:gd name="T14" fmla="*/ 104 w 126"/>
              <a:gd name="T15" fmla="*/ 175 h 199"/>
              <a:gd name="T16" fmla="*/ 29 w 126"/>
              <a:gd name="T17" fmla="*/ 181 h 199"/>
              <a:gd name="T18" fmla="*/ 22 w 126"/>
              <a:gd name="T19" fmla="*/ 177 h 199"/>
              <a:gd name="T20" fmla="*/ 22 w 126"/>
              <a:gd name="T21" fmla="*/ 156 h 199"/>
              <a:gd name="T22" fmla="*/ 22 w 126"/>
              <a:gd name="T23" fmla="*/ 153 h 199"/>
              <a:gd name="T24" fmla="*/ 22 w 126"/>
              <a:gd name="T25" fmla="*/ 132 h 199"/>
              <a:gd name="T26" fmla="*/ 28 w 126"/>
              <a:gd name="T27" fmla="*/ 129 h 199"/>
              <a:gd name="T28" fmla="*/ 31 w 126"/>
              <a:gd name="T29" fmla="*/ 117 h 199"/>
              <a:gd name="T30" fmla="*/ 0 w 126"/>
              <a:gd name="T31" fmla="*/ 63 h 199"/>
              <a:gd name="T32" fmla="*/ 63 w 126"/>
              <a:gd name="T33" fmla="*/ 0 h 199"/>
              <a:gd name="T34" fmla="*/ 52 w 126"/>
              <a:gd name="T35" fmla="*/ 76 h 199"/>
              <a:gd name="T36" fmla="*/ 57 w 126"/>
              <a:gd name="T37" fmla="*/ 73 h 199"/>
              <a:gd name="T38" fmla="*/ 63 w 126"/>
              <a:gd name="T39" fmla="*/ 76 h 199"/>
              <a:gd name="T40" fmla="*/ 68 w 126"/>
              <a:gd name="T41" fmla="*/ 73 h 199"/>
              <a:gd name="T42" fmla="*/ 74 w 126"/>
              <a:gd name="T43" fmla="*/ 76 h 199"/>
              <a:gd name="T44" fmla="*/ 81 w 126"/>
              <a:gd name="T45" fmla="*/ 71 h 199"/>
              <a:gd name="T46" fmla="*/ 73 w 126"/>
              <a:gd name="T47" fmla="*/ 96 h 199"/>
              <a:gd name="T48" fmla="*/ 84 w 126"/>
              <a:gd name="T49" fmla="*/ 124 h 199"/>
              <a:gd name="T50" fmla="*/ 84 w 126"/>
              <a:gd name="T51" fmla="*/ 109 h 199"/>
              <a:gd name="T52" fmla="*/ 106 w 126"/>
              <a:gd name="T53" fmla="*/ 88 h 199"/>
              <a:gd name="T54" fmla="*/ 98 w 126"/>
              <a:gd name="T55" fmla="*/ 28 h 199"/>
              <a:gd name="T56" fmla="*/ 28 w 126"/>
              <a:gd name="T57" fmla="*/ 28 h 199"/>
              <a:gd name="T58" fmla="*/ 20 w 126"/>
              <a:gd name="T59" fmla="*/ 89 h 199"/>
              <a:gd name="T60" fmla="*/ 44 w 126"/>
              <a:gd name="T61" fmla="*/ 109 h 199"/>
              <a:gd name="T62" fmla="*/ 44 w 126"/>
              <a:gd name="T63" fmla="*/ 125 h 199"/>
              <a:gd name="T64" fmla="*/ 55 w 126"/>
              <a:gd name="T65" fmla="*/ 96 h 199"/>
              <a:gd name="T66" fmla="*/ 47 w 126"/>
              <a:gd name="T67" fmla="*/ 71 h 199"/>
              <a:gd name="T68" fmla="*/ 76 w 126"/>
              <a:gd name="T69" fmla="*/ 79 h 199"/>
              <a:gd name="T70" fmla="*/ 68 w 126"/>
              <a:gd name="T71" fmla="*/ 78 h 199"/>
              <a:gd name="T72" fmla="*/ 57 w 126"/>
              <a:gd name="T73" fmla="*/ 78 h 199"/>
              <a:gd name="T74" fmla="*/ 52 w 126"/>
              <a:gd name="T75" fmla="*/ 79 h 199"/>
              <a:gd name="T76" fmla="*/ 61 w 126"/>
              <a:gd name="T77" fmla="*/ 94 h 199"/>
              <a:gd name="T78" fmla="*/ 61 w 126"/>
              <a:gd name="T79" fmla="*/ 125 h 199"/>
              <a:gd name="T80" fmla="*/ 66 w 126"/>
              <a:gd name="T81" fmla="*/ 95 h 199"/>
              <a:gd name="T82" fmla="*/ 67 w 126"/>
              <a:gd name="T83" fmla="*/ 93 h 199"/>
              <a:gd name="T84" fmla="*/ 82 w 126"/>
              <a:gd name="T85" fmla="*/ 180 h 199"/>
              <a:gd name="T86" fmla="*/ 64 w 126"/>
              <a:gd name="T87" fmla="*/ 199 h 199"/>
              <a:gd name="T88" fmla="*/ 82 w 126"/>
              <a:gd name="T89" fmla="*/ 180 h 199"/>
              <a:gd name="T90" fmla="*/ 33 w 126"/>
              <a:gd name="T91" fmla="*/ 165 h 199"/>
              <a:gd name="T92" fmla="*/ 33 w 126"/>
              <a:gd name="T93" fmla="*/ 168 h 199"/>
              <a:gd name="T94" fmla="*/ 95 w 126"/>
              <a:gd name="T95" fmla="*/ 161 h 199"/>
              <a:gd name="T96" fmla="*/ 95 w 126"/>
              <a:gd name="T97" fmla="*/ 136 h 199"/>
              <a:gd name="T98" fmla="*/ 33 w 126"/>
              <a:gd name="T99" fmla="*/ 143 h 199"/>
              <a:gd name="T100" fmla="*/ 95 w 126"/>
              <a:gd name="T101" fmla="*/ 139 h 199"/>
              <a:gd name="T102" fmla="*/ 95 w 126"/>
              <a:gd name="T103" fmla="*/ 13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6" h="199">
                <a:moveTo>
                  <a:pt x="63" y="0"/>
                </a:moveTo>
                <a:cubicBezTo>
                  <a:pt x="80" y="0"/>
                  <a:pt x="96" y="7"/>
                  <a:pt x="107" y="19"/>
                </a:cubicBezTo>
                <a:cubicBezTo>
                  <a:pt x="119" y="30"/>
                  <a:pt x="126" y="46"/>
                  <a:pt x="126" y="63"/>
                </a:cubicBezTo>
                <a:cubicBezTo>
                  <a:pt x="126" y="75"/>
                  <a:pt x="123" y="86"/>
                  <a:pt x="117" y="95"/>
                </a:cubicBezTo>
                <a:cubicBezTo>
                  <a:pt x="112" y="104"/>
                  <a:pt x="105" y="111"/>
                  <a:pt x="97" y="116"/>
                </a:cubicBezTo>
                <a:cubicBezTo>
                  <a:pt x="97" y="123"/>
                  <a:pt x="97" y="123"/>
                  <a:pt x="97" y="123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104" y="122"/>
                  <a:pt x="104" y="122"/>
                  <a:pt x="104" y="122"/>
                </a:cubicBezTo>
                <a:cubicBezTo>
                  <a:pt x="106" y="126"/>
                  <a:pt x="106" y="126"/>
                  <a:pt x="106" y="126"/>
                </a:cubicBezTo>
                <a:cubicBezTo>
                  <a:pt x="107" y="130"/>
                  <a:pt x="108" y="134"/>
                  <a:pt x="108" y="137"/>
                </a:cubicBezTo>
                <a:cubicBezTo>
                  <a:pt x="108" y="141"/>
                  <a:pt x="107" y="144"/>
                  <a:pt x="106" y="148"/>
                </a:cubicBezTo>
                <a:cubicBezTo>
                  <a:pt x="105" y="149"/>
                  <a:pt x="105" y="149"/>
                  <a:pt x="105" y="149"/>
                </a:cubicBezTo>
                <a:cubicBezTo>
                  <a:pt x="106" y="150"/>
                  <a:pt x="106" y="150"/>
                  <a:pt x="106" y="150"/>
                </a:cubicBezTo>
                <a:cubicBezTo>
                  <a:pt x="107" y="154"/>
                  <a:pt x="108" y="157"/>
                  <a:pt x="108" y="161"/>
                </a:cubicBezTo>
                <a:cubicBezTo>
                  <a:pt x="108" y="164"/>
                  <a:pt x="107" y="168"/>
                  <a:pt x="106" y="171"/>
                </a:cubicBezTo>
                <a:cubicBezTo>
                  <a:pt x="104" y="175"/>
                  <a:pt x="104" y="175"/>
                  <a:pt x="104" y="175"/>
                </a:cubicBezTo>
                <a:cubicBezTo>
                  <a:pt x="100" y="175"/>
                  <a:pt x="100" y="175"/>
                  <a:pt x="100" y="175"/>
                </a:cubicBezTo>
                <a:cubicBezTo>
                  <a:pt x="29" y="181"/>
                  <a:pt x="29" y="181"/>
                  <a:pt x="29" y="181"/>
                </a:cubicBezTo>
                <a:cubicBezTo>
                  <a:pt x="24" y="182"/>
                  <a:pt x="24" y="182"/>
                  <a:pt x="24" y="182"/>
                </a:cubicBezTo>
                <a:cubicBezTo>
                  <a:pt x="22" y="177"/>
                  <a:pt x="22" y="177"/>
                  <a:pt x="22" y="177"/>
                </a:cubicBezTo>
                <a:cubicBezTo>
                  <a:pt x="21" y="174"/>
                  <a:pt x="20" y="171"/>
                  <a:pt x="20" y="167"/>
                </a:cubicBezTo>
                <a:cubicBezTo>
                  <a:pt x="20" y="164"/>
                  <a:pt x="21" y="160"/>
                  <a:pt x="22" y="156"/>
                </a:cubicBezTo>
                <a:cubicBezTo>
                  <a:pt x="23" y="155"/>
                  <a:pt x="23" y="155"/>
                  <a:pt x="23" y="155"/>
                </a:cubicBezTo>
                <a:cubicBezTo>
                  <a:pt x="22" y="153"/>
                  <a:pt x="22" y="153"/>
                  <a:pt x="22" y="153"/>
                </a:cubicBezTo>
                <a:cubicBezTo>
                  <a:pt x="21" y="150"/>
                  <a:pt x="20" y="147"/>
                  <a:pt x="20" y="144"/>
                </a:cubicBezTo>
                <a:cubicBezTo>
                  <a:pt x="20" y="140"/>
                  <a:pt x="21" y="136"/>
                  <a:pt x="22" y="132"/>
                </a:cubicBezTo>
                <a:cubicBezTo>
                  <a:pt x="24" y="129"/>
                  <a:pt x="24" y="129"/>
                  <a:pt x="24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31" y="129"/>
                  <a:pt x="31" y="129"/>
                  <a:pt x="31" y="129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2" y="112"/>
                  <a:pt x="15" y="104"/>
                  <a:pt x="9" y="96"/>
                </a:cubicBezTo>
                <a:cubicBezTo>
                  <a:pt x="3" y="86"/>
                  <a:pt x="0" y="75"/>
                  <a:pt x="0" y="63"/>
                </a:cubicBezTo>
                <a:cubicBezTo>
                  <a:pt x="0" y="46"/>
                  <a:pt x="7" y="30"/>
                  <a:pt x="19" y="19"/>
                </a:cubicBezTo>
                <a:cubicBezTo>
                  <a:pt x="30" y="7"/>
                  <a:pt x="46" y="0"/>
                  <a:pt x="63" y="0"/>
                </a:cubicBezTo>
                <a:close/>
                <a:moveTo>
                  <a:pt x="49" y="75"/>
                </a:moveTo>
                <a:cubicBezTo>
                  <a:pt x="50" y="76"/>
                  <a:pt x="51" y="76"/>
                  <a:pt x="52" y="76"/>
                </a:cubicBezTo>
                <a:cubicBezTo>
                  <a:pt x="54" y="76"/>
                  <a:pt x="55" y="75"/>
                  <a:pt x="56" y="74"/>
                </a:cubicBezTo>
                <a:cubicBezTo>
                  <a:pt x="57" y="73"/>
                  <a:pt x="57" y="73"/>
                  <a:pt x="57" y="73"/>
                </a:cubicBezTo>
                <a:cubicBezTo>
                  <a:pt x="58" y="74"/>
                  <a:pt x="58" y="74"/>
                  <a:pt x="58" y="74"/>
                </a:cubicBezTo>
                <a:cubicBezTo>
                  <a:pt x="60" y="76"/>
                  <a:pt x="61" y="76"/>
                  <a:pt x="63" y="76"/>
                </a:cubicBezTo>
                <a:cubicBezTo>
                  <a:pt x="64" y="76"/>
                  <a:pt x="65" y="76"/>
                  <a:pt x="67" y="74"/>
                </a:cubicBezTo>
                <a:cubicBezTo>
                  <a:pt x="68" y="73"/>
                  <a:pt x="68" y="73"/>
                  <a:pt x="68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1" y="76"/>
                  <a:pt x="72" y="76"/>
                  <a:pt x="74" y="76"/>
                </a:cubicBezTo>
                <a:cubicBezTo>
                  <a:pt x="76" y="76"/>
                  <a:pt x="77" y="75"/>
                  <a:pt x="79" y="75"/>
                </a:cubicBezTo>
                <a:cubicBezTo>
                  <a:pt x="81" y="71"/>
                  <a:pt x="81" y="71"/>
                  <a:pt x="81" y="71"/>
                </a:cubicBezTo>
                <a:cubicBezTo>
                  <a:pt x="87" y="74"/>
                  <a:pt x="87" y="74"/>
                  <a:pt x="87" y="74"/>
                </a:cubicBezTo>
                <a:cubicBezTo>
                  <a:pt x="73" y="96"/>
                  <a:pt x="73" y="96"/>
                  <a:pt x="73" y="96"/>
                </a:cubicBezTo>
                <a:cubicBezTo>
                  <a:pt x="73" y="125"/>
                  <a:pt x="73" y="125"/>
                  <a:pt x="73" y="125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95" y="102"/>
                  <a:pt x="101" y="96"/>
                  <a:pt x="106" y="88"/>
                </a:cubicBezTo>
                <a:cubicBezTo>
                  <a:pt x="110" y="81"/>
                  <a:pt x="113" y="72"/>
                  <a:pt x="113" y="63"/>
                </a:cubicBezTo>
                <a:cubicBezTo>
                  <a:pt x="113" y="49"/>
                  <a:pt x="107" y="37"/>
                  <a:pt x="98" y="28"/>
                </a:cubicBezTo>
                <a:cubicBezTo>
                  <a:pt x="89" y="19"/>
                  <a:pt x="77" y="13"/>
                  <a:pt x="63" y="13"/>
                </a:cubicBezTo>
                <a:cubicBezTo>
                  <a:pt x="49" y="13"/>
                  <a:pt x="37" y="19"/>
                  <a:pt x="28" y="28"/>
                </a:cubicBezTo>
                <a:cubicBezTo>
                  <a:pt x="19" y="37"/>
                  <a:pt x="13" y="49"/>
                  <a:pt x="13" y="63"/>
                </a:cubicBezTo>
                <a:cubicBezTo>
                  <a:pt x="13" y="73"/>
                  <a:pt x="16" y="81"/>
                  <a:pt x="20" y="89"/>
                </a:cubicBezTo>
                <a:cubicBezTo>
                  <a:pt x="25" y="97"/>
                  <a:pt x="32" y="103"/>
                  <a:pt x="40" y="107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25"/>
                  <a:pt x="44" y="125"/>
                  <a:pt x="44" y="125"/>
                </a:cubicBezTo>
                <a:cubicBezTo>
                  <a:pt x="55" y="125"/>
                  <a:pt x="55" y="125"/>
                  <a:pt x="55" y="125"/>
                </a:cubicBezTo>
                <a:cubicBezTo>
                  <a:pt x="55" y="96"/>
                  <a:pt x="55" y="96"/>
                  <a:pt x="55" y="96"/>
                </a:cubicBezTo>
                <a:cubicBezTo>
                  <a:pt x="41" y="74"/>
                  <a:pt x="41" y="74"/>
                  <a:pt x="41" y="74"/>
                </a:cubicBezTo>
                <a:cubicBezTo>
                  <a:pt x="47" y="71"/>
                  <a:pt x="47" y="71"/>
                  <a:pt x="47" y="71"/>
                </a:cubicBezTo>
                <a:cubicBezTo>
                  <a:pt x="49" y="75"/>
                  <a:pt x="49" y="75"/>
                  <a:pt x="49" y="75"/>
                </a:cubicBezTo>
                <a:close/>
                <a:moveTo>
                  <a:pt x="76" y="79"/>
                </a:moveTo>
                <a:cubicBezTo>
                  <a:pt x="75" y="79"/>
                  <a:pt x="75" y="79"/>
                  <a:pt x="74" y="79"/>
                </a:cubicBezTo>
                <a:cubicBezTo>
                  <a:pt x="72" y="80"/>
                  <a:pt x="70" y="79"/>
                  <a:pt x="68" y="78"/>
                </a:cubicBezTo>
                <a:cubicBezTo>
                  <a:pt x="66" y="79"/>
                  <a:pt x="65" y="80"/>
                  <a:pt x="63" y="80"/>
                </a:cubicBezTo>
                <a:cubicBezTo>
                  <a:pt x="61" y="80"/>
                  <a:pt x="59" y="79"/>
                  <a:pt x="57" y="78"/>
                </a:cubicBezTo>
                <a:cubicBezTo>
                  <a:pt x="56" y="79"/>
                  <a:pt x="54" y="79"/>
                  <a:pt x="52" y="79"/>
                </a:cubicBezTo>
                <a:cubicBezTo>
                  <a:pt x="52" y="79"/>
                  <a:pt x="52" y="79"/>
                  <a:pt x="52" y="79"/>
                </a:cubicBezTo>
                <a:cubicBezTo>
                  <a:pt x="61" y="93"/>
                  <a:pt x="61" y="93"/>
                  <a:pt x="61" y="93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5"/>
                  <a:pt x="61" y="95"/>
                  <a:pt x="61" y="95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66" y="125"/>
                  <a:pt x="66" y="125"/>
                  <a:pt x="66" y="12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4"/>
                  <a:pt x="66" y="94"/>
                  <a:pt x="66" y="94"/>
                </a:cubicBezTo>
                <a:cubicBezTo>
                  <a:pt x="67" y="93"/>
                  <a:pt x="67" y="93"/>
                  <a:pt x="67" y="93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82" y="180"/>
                </a:moveTo>
                <a:cubicBezTo>
                  <a:pt x="46" y="184"/>
                  <a:pt x="46" y="184"/>
                  <a:pt x="46" y="184"/>
                </a:cubicBezTo>
                <a:cubicBezTo>
                  <a:pt x="47" y="192"/>
                  <a:pt x="54" y="199"/>
                  <a:pt x="64" y="199"/>
                </a:cubicBezTo>
                <a:cubicBezTo>
                  <a:pt x="74" y="199"/>
                  <a:pt x="82" y="191"/>
                  <a:pt x="82" y="181"/>
                </a:cubicBezTo>
                <a:cubicBezTo>
                  <a:pt x="82" y="181"/>
                  <a:pt x="82" y="181"/>
                  <a:pt x="82" y="180"/>
                </a:cubicBezTo>
                <a:close/>
                <a:moveTo>
                  <a:pt x="95" y="159"/>
                </a:moveTo>
                <a:cubicBezTo>
                  <a:pt x="33" y="165"/>
                  <a:pt x="33" y="165"/>
                  <a:pt x="33" y="165"/>
                </a:cubicBezTo>
                <a:cubicBezTo>
                  <a:pt x="33" y="166"/>
                  <a:pt x="33" y="166"/>
                  <a:pt x="33" y="167"/>
                </a:cubicBezTo>
                <a:cubicBezTo>
                  <a:pt x="33" y="167"/>
                  <a:pt x="33" y="167"/>
                  <a:pt x="33" y="168"/>
                </a:cubicBezTo>
                <a:cubicBezTo>
                  <a:pt x="95" y="162"/>
                  <a:pt x="95" y="162"/>
                  <a:pt x="95" y="162"/>
                </a:cubicBezTo>
                <a:cubicBezTo>
                  <a:pt x="95" y="162"/>
                  <a:pt x="95" y="161"/>
                  <a:pt x="95" y="161"/>
                </a:cubicBezTo>
                <a:cubicBezTo>
                  <a:pt x="95" y="160"/>
                  <a:pt x="95" y="160"/>
                  <a:pt x="95" y="159"/>
                </a:cubicBezTo>
                <a:close/>
                <a:moveTo>
                  <a:pt x="95" y="136"/>
                </a:moveTo>
                <a:cubicBezTo>
                  <a:pt x="33" y="141"/>
                  <a:pt x="33" y="141"/>
                  <a:pt x="33" y="141"/>
                </a:cubicBezTo>
                <a:cubicBezTo>
                  <a:pt x="33" y="142"/>
                  <a:pt x="33" y="143"/>
                  <a:pt x="33" y="143"/>
                </a:cubicBezTo>
                <a:cubicBezTo>
                  <a:pt x="33" y="144"/>
                  <a:pt x="33" y="144"/>
                  <a:pt x="33" y="144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5" y="138"/>
                  <a:pt x="95" y="137"/>
                </a:cubicBezTo>
                <a:cubicBezTo>
                  <a:pt x="95" y="137"/>
                  <a:pt x="95" y="136"/>
                  <a:pt x="95" y="136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77758" y="4044579"/>
            <a:ext cx="433105" cy="43310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47415" y="4076700"/>
            <a:ext cx="245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初一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班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陈思羽</a:t>
            </a:r>
            <a:endParaRPr lang="zh-CN" alt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07741" y="4076465"/>
            <a:ext cx="232547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时间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2023-11-19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3894" y="909030"/>
            <a:ext cx="591879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8000" b="1" spc="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语文</a:t>
            </a:r>
            <a:r>
              <a:rPr lang="zh-CN" altLang="zh-CN" sz="8000" b="1" spc="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学科</a:t>
            </a:r>
            <a:endParaRPr lang="zh-CN" altLang="zh-CN" sz="8000" b="1" spc="600" dirty="0" smtClean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694489" y="2261872"/>
            <a:ext cx="1221628" cy="1236603"/>
            <a:chOff x="7404212" y="1276659"/>
            <a:chExt cx="1221628" cy="1236603"/>
          </a:xfrm>
        </p:grpSpPr>
        <p:cxnSp>
          <p:nvCxnSpPr>
            <p:cNvPr id="19" name="直接连接符 18"/>
            <p:cNvCxnSpPr/>
            <p:nvPr/>
          </p:nvCxnSpPr>
          <p:spPr>
            <a:xfrm flipH="1">
              <a:off x="7610177" y="1276659"/>
              <a:ext cx="1015663" cy="10156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7404212" y="2247476"/>
              <a:ext cx="265786" cy="2657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6200000" flipH="1">
            <a:off x="1552094" y="2747280"/>
            <a:ext cx="1221628" cy="1236603"/>
            <a:chOff x="7404212" y="1276659"/>
            <a:chExt cx="1221628" cy="1236603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7610177" y="1276659"/>
              <a:ext cx="1015663" cy="10156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7404212" y="2247476"/>
              <a:ext cx="265786" cy="2657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 flipH="1">
            <a:off x="6998022" y="682587"/>
            <a:ext cx="1493520" cy="1718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8026722" y="797416"/>
            <a:ext cx="923958" cy="10701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7580422" y="1951851"/>
            <a:ext cx="328719" cy="3287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" r="2777"/>
          <a:stretch>
            <a:fillRect/>
          </a:stretch>
        </p:blipFill>
        <p:spPr>
          <a:xfrm>
            <a:off x="-15240" y="0"/>
            <a:ext cx="12207240" cy="685800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3236708" y="1867587"/>
            <a:ext cx="798653" cy="798653"/>
          </a:xfrm>
          <a:prstGeom prst="ellipse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426340" y="712836"/>
            <a:ext cx="798653" cy="798653"/>
          </a:xfrm>
          <a:prstGeom prst="ellipse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9892" y="3567244"/>
            <a:ext cx="60131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spc="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SIMPLE AND REFRESHING AND REFRESHING </a:t>
            </a:r>
            <a:r>
              <a:rPr lang="en-US" altLang="zh-CN" sz="1100" spc="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YEAR-END SUMMARY</a:t>
            </a:r>
            <a:endParaRPr lang="zh-CN" altLang="en-US" sz="1100" spc="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Freeform 26"/>
          <p:cNvSpPr>
            <a:spLocks noEditPoints="1"/>
          </p:cNvSpPr>
          <p:nvPr/>
        </p:nvSpPr>
        <p:spPr bwMode="auto">
          <a:xfrm>
            <a:off x="3027262" y="4117977"/>
            <a:ext cx="224252" cy="259120"/>
          </a:xfrm>
          <a:custGeom>
            <a:avLst/>
            <a:gdLst>
              <a:gd name="T0" fmla="*/ 1137 w 1137"/>
              <a:gd name="T1" fmla="*/ 1189 h 1313"/>
              <a:gd name="T2" fmla="*/ 802 w 1137"/>
              <a:gd name="T3" fmla="*/ 777 h 1313"/>
              <a:gd name="T4" fmla="*/ 655 w 1137"/>
              <a:gd name="T5" fmla="*/ 1245 h 1313"/>
              <a:gd name="T6" fmla="*/ 608 w 1137"/>
              <a:gd name="T7" fmla="*/ 958 h 1313"/>
              <a:gd name="T8" fmla="*/ 529 w 1137"/>
              <a:gd name="T9" fmla="*/ 958 h 1313"/>
              <a:gd name="T10" fmla="*/ 482 w 1137"/>
              <a:gd name="T11" fmla="*/ 1245 h 1313"/>
              <a:gd name="T12" fmla="*/ 335 w 1137"/>
              <a:gd name="T13" fmla="*/ 777 h 1313"/>
              <a:gd name="T14" fmla="*/ 0 w 1137"/>
              <a:gd name="T15" fmla="*/ 1189 h 1313"/>
              <a:gd name="T16" fmla="*/ 0 w 1137"/>
              <a:gd name="T17" fmla="*/ 1195 h 1313"/>
              <a:gd name="T18" fmla="*/ 0 w 1137"/>
              <a:gd name="T19" fmla="*/ 1198 h 1313"/>
              <a:gd name="T20" fmla="*/ 568 w 1137"/>
              <a:gd name="T21" fmla="*/ 1302 h 1313"/>
              <a:gd name="T22" fmla="*/ 1137 w 1137"/>
              <a:gd name="T23" fmla="*/ 1198 h 1313"/>
              <a:gd name="T24" fmla="*/ 1137 w 1137"/>
              <a:gd name="T25" fmla="*/ 1195 h 1313"/>
              <a:gd name="T26" fmla="*/ 1137 w 1137"/>
              <a:gd name="T27" fmla="*/ 1189 h 1313"/>
              <a:gd name="T28" fmla="*/ 598 w 1137"/>
              <a:gd name="T29" fmla="*/ 814 h 1313"/>
              <a:gd name="T30" fmla="*/ 539 w 1137"/>
              <a:gd name="T31" fmla="*/ 814 h 1313"/>
              <a:gd name="T32" fmla="*/ 523 w 1137"/>
              <a:gd name="T33" fmla="*/ 821 h 1313"/>
              <a:gd name="T34" fmla="*/ 500 w 1137"/>
              <a:gd name="T35" fmla="*/ 843 h 1313"/>
              <a:gd name="T36" fmla="*/ 496 w 1137"/>
              <a:gd name="T37" fmla="*/ 871 h 1313"/>
              <a:gd name="T38" fmla="*/ 525 w 1137"/>
              <a:gd name="T39" fmla="*/ 919 h 1313"/>
              <a:gd name="T40" fmla="*/ 544 w 1137"/>
              <a:gd name="T41" fmla="*/ 930 h 1313"/>
              <a:gd name="T42" fmla="*/ 593 w 1137"/>
              <a:gd name="T43" fmla="*/ 930 h 1313"/>
              <a:gd name="T44" fmla="*/ 612 w 1137"/>
              <a:gd name="T45" fmla="*/ 919 h 1313"/>
              <a:gd name="T46" fmla="*/ 641 w 1137"/>
              <a:gd name="T47" fmla="*/ 871 h 1313"/>
              <a:gd name="T48" fmla="*/ 637 w 1137"/>
              <a:gd name="T49" fmla="*/ 843 h 1313"/>
              <a:gd name="T50" fmla="*/ 614 w 1137"/>
              <a:gd name="T51" fmla="*/ 821 h 1313"/>
              <a:gd name="T52" fmla="*/ 598 w 1137"/>
              <a:gd name="T53" fmla="*/ 814 h 1313"/>
              <a:gd name="T54" fmla="*/ 568 w 1137"/>
              <a:gd name="T55" fmla="*/ 700 h 1313"/>
              <a:gd name="T56" fmla="*/ 822 w 1137"/>
              <a:gd name="T57" fmla="*/ 326 h 1313"/>
              <a:gd name="T58" fmla="*/ 568 w 1137"/>
              <a:gd name="T59" fmla="*/ 0 h 1313"/>
              <a:gd name="T60" fmla="*/ 315 w 1137"/>
              <a:gd name="T61" fmla="*/ 326 h 1313"/>
              <a:gd name="T62" fmla="*/ 568 w 1137"/>
              <a:gd name="T63" fmla="*/ 700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37" h="1313">
                <a:moveTo>
                  <a:pt x="1137" y="1189"/>
                </a:moveTo>
                <a:cubicBezTo>
                  <a:pt x="1137" y="1017"/>
                  <a:pt x="1000" y="853"/>
                  <a:pt x="802" y="777"/>
                </a:cubicBezTo>
                <a:lnTo>
                  <a:pt x="655" y="1245"/>
                </a:lnTo>
                <a:lnTo>
                  <a:pt x="608" y="958"/>
                </a:lnTo>
                <a:lnTo>
                  <a:pt x="529" y="958"/>
                </a:lnTo>
                <a:lnTo>
                  <a:pt x="482" y="1245"/>
                </a:lnTo>
                <a:lnTo>
                  <a:pt x="335" y="777"/>
                </a:lnTo>
                <a:cubicBezTo>
                  <a:pt x="138" y="853"/>
                  <a:pt x="0" y="1017"/>
                  <a:pt x="0" y="1189"/>
                </a:cubicBezTo>
                <a:cubicBezTo>
                  <a:pt x="0" y="1191"/>
                  <a:pt x="0" y="1193"/>
                  <a:pt x="0" y="1195"/>
                </a:cubicBezTo>
                <a:cubicBezTo>
                  <a:pt x="0" y="1196"/>
                  <a:pt x="0" y="1197"/>
                  <a:pt x="0" y="1198"/>
                </a:cubicBezTo>
                <a:cubicBezTo>
                  <a:pt x="0" y="1313"/>
                  <a:pt x="119" y="1302"/>
                  <a:pt x="568" y="1302"/>
                </a:cubicBezTo>
                <a:cubicBezTo>
                  <a:pt x="1047" y="1302"/>
                  <a:pt x="1137" y="1313"/>
                  <a:pt x="1137" y="1198"/>
                </a:cubicBezTo>
                <a:cubicBezTo>
                  <a:pt x="1137" y="1197"/>
                  <a:pt x="1137" y="1196"/>
                  <a:pt x="1137" y="1195"/>
                </a:cubicBezTo>
                <a:cubicBezTo>
                  <a:pt x="1137" y="1193"/>
                  <a:pt x="1137" y="1191"/>
                  <a:pt x="1137" y="1189"/>
                </a:cubicBezTo>
                <a:close/>
                <a:moveTo>
                  <a:pt x="598" y="814"/>
                </a:moveTo>
                <a:lnTo>
                  <a:pt x="539" y="814"/>
                </a:lnTo>
                <a:cubicBezTo>
                  <a:pt x="533" y="814"/>
                  <a:pt x="527" y="816"/>
                  <a:pt x="523" y="821"/>
                </a:cubicBezTo>
                <a:lnTo>
                  <a:pt x="500" y="843"/>
                </a:lnTo>
                <a:cubicBezTo>
                  <a:pt x="493" y="851"/>
                  <a:pt x="491" y="862"/>
                  <a:pt x="496" y="871"/>
                </a:cubicBezTo>
                <a:lnTo>
                  <a:pt x="525" y="919"/>
                </a:lnTo>
                <a:cubicBezTo>
                  <a:pt x="529" y="926"/>
                  <a:pt x="536" y="930"/>
                  <a:pt x="544" y="930"/>
                </a:cubicBezTo>
                <a:lnTo>
                  <a:pt x="593" y="930"/>
                </a:lnTo>
                <a:cubicBezTo>
                  <a:pt x="601" y="930"/>
                  <a:pt x="608" y="926"/>
                  <a:pt x="612" y="919"/>
                </a:cubicBezTo>
                <a:lnTo>
                  <a:pt x="641" y="871"/>
                </a:lnTo>
                <a:cubicBezTo>
                  <a:pt x="646" y="862"/>
                  <a:pt x="644" y="851"/>
                  <a:pt x="637" y="843"/>
                </a:cubicBezTo>
                <a:lnTo>
                  <a:pt x="614" y="821"/>
                </a:lnTo>
                <a:cubicBezTo>
                  <a:pt x="610" y="816"/>
                  <a:pt x="604" y="814"/>
                  <a:pt x="598" y="814"/>
                </a:cubicBezTo>
                <a:close/>
                <a:moveTo>
                  <a:pt x="568" y="700"/>
                </a:moveTo>
                <a:cubicBezTo>
                  <a:pt x="708" y="700"/>
                  <a:pt x="822" y="506"/>
                  <a:pt x="822" y="326"/>
                </a:cubicBezTo>
                <a:cubicBezTo>
                  <a:pt x="822" y="146"/>
                  <a:pt x="708" y="0"/>
                  <a:pt x="568" y="0"/>
                </a:cubicBezTo>
                <a:cubicBezTo>
                  <a:pt x="429" y="0"/>
                  <a:pt x="315" y="146"/>
                  <a:pt x="315" y="326"/>
                </a:cubicBezTo>
                <a:cubicBezTo>
                  <a:pt x="315" y="506"/>
                  <a:pt x="429" y="700"/>
                  <a:pt x="568" y="70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26691" y="4044579"/>
            <a:ext cx="433105" cy="43310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Freeform 356"/>
          <p:cNvSpPr>
            <a:spLocks noEditPoints="1"/>
          </p:cNvSpPr>
          <p:nvPr/>
        </p:nvSpPr>
        <p:spPr bwMode="auto">
          <a:xfrm>
            <a:off x="6004803" y="4120064"/>
            <a:ext cx="179016" cy="282136"/>
          </a:xfrm>
          <a:custGeom>
            <a:avLst/>
            <a:gdLst>
              <a:gd name="T0" fmla="*/ 107 w 126"/>
              <a:gd name="T1" fmla="*/ 19 h 199"/>
              <a:gd name="T2" fmla="*/ 117 w 126"/>
              <a:gd name="T3" fmla="*/ 95 h 199"/>
              <a:gd name="T4" fmla="*/ 97 w 126"/>
              <a:gd name="T5" fmla="*/ 123 h 199"/>
              <a:gd name="T6" fmla="*/ 104 w 126"/>
              <a:gd name="T7" fmla="*/ 122 h 199"/>
              <a:gd name="T8" fmla="*/ 108 w 126"/>
              <a:gd name="T9" fmla="*/ 137 h 199"/>
              <a:gd name="T10" fmla="*/ 105 w 126"/>
              <a:gd name="T11" fmla="*/ 149 h 199"/>
              <a:gd name="T12" fmla="*/ 108 w 126"/>
              <a:gd name="T13" fmla="*/ 161 h 199"/>
              <a:gd name="T14" fmla="*/ 104 w 126"/>
              <a:gd name="T15" fmla="*/ 175 h 199"/>
              <a:gd name="T16" fmla="*/ 29 w 126"/>
              <a:gd name="T17" fmla="*/ 181 h 199"/>
              <a:gd name="T18" fmla="*/ 22 w 126"/>
              <a:gd name="T19" fmla="*/ 177 h 199"/>
              <a:gd name="T20" fmla="*/ 22 w 126"/>
              <a:gd name="T21" fmla="*/ 156 h 199"/>
              <a:gd name="T22" fmla="*/ 22 w 126"/>
              <a:gd name="T23" fmla="*/ 153 h 199"/>
              <a:gd name="T24" fmla="*/ 22 w 126"/>
              <a:gd name="T25" fmla="*/ 132 h 199"/>
              <a:gd name="T26" fmla="*/ 28 w 126"/>
              <a:gd name="T27" fmla="*/ 129 h 199"/>
              <a:gd name="T28" fmla="*/ 31 w 126"/>
              <a:gd name="T29" fmla="*/ 117 h 199"/>
              <a:gd name="T30" fmla="*/ 0 w 126"/>
              <a:gd name="T31" fmla="*/ 63 h 199"/>
              <a:gd name="T32" fmla="*/ 63 w 126"/>
              <a:gd name="T33" fmla="*/ 0 h 199"/>
              <a:gd name="T34" fmla="*/ 52 w 126"/>
              <a:gd name="T35" fmla="*/ 76 h 199"/>
              <a:gd name="T36" fmla="*/ 57 w 126"/>
              <a:gd name="T37" fmla="*/ 73 h 199"/>
              <a:gd name="T38" fmla="*/ 63 w 126"/>
              <a:gd name="T39" fmla="*/ 76 h 199"/>
              <a:gd name="T40" fmla="*/ 68 w 126"/>
              <a:gd name="T41" fmla="*/ 73 h 199"/>
              <a:gd name="T42" fmla="*/ 74 w 126"/>
              <a:gd name="T43" fmla="*/ 76 h 199"/>
              <a:gd name="T44" fmla="*/ 81 w 126"/>
              <a:gd name="T45" fmla="*/ 71 h 199"/>
              <a:gd name="T46" fmla="*/ 73 w 126"/>
              <a:gd name="T47" fmla="*/ 96 h 199"/>
              <a:gd name="T48" fmla="*/ 84 w 126"/>
              <a:gd name="T49" fmla="*/ 124 h 199"/>
              <a:gd name="T50" fmla="*/ 84 w 126"/>
              <a:gd name="T51" fmla="*/ 109 h 199"/>
              <a:gd name="T52" fmla="*/ 106 w 126"/>
              <a:gd name="T53" fmla="*/ 88 h 199"/>
              <a:gd name="T54" fmla="*/ 98 w 126"/>
              <a:gd name="T55" fmla="*/ 28 h 199"/>
              <a:gd name="T56" fmla="*/ 28 w 126"/>
              <a:gd name="T57" fmla="*/ 28 h 199"/>
              <a:gd name="T58" fmla="*/ 20 w 126"/>
              <a:gd name="T59" fmla="*/ 89 h 199"/>
              <a:gd name="T60" fmla="*/ 44 w 126"/>
              <a:gd name="T61" fmla="*/ 109 h 199"/>
              <a:gd name="T62" fmla="*/ 44 w 126"/>
              <a:gd name="T63" fmla="*/ 125 h 199"/>
              <a:gd name="T64" fmla="*/ 55 w 126"/>
              <a:gd name="T65" fmla="*/ 96 h 199"/>
              <a:gd name="T66" fmla="*/ 47 w 126"/>
              <a:gd name="T67" fmla="*/ 71 h 199"/>
              <a:gd name="T68" fmla="*/ 76 w 126"/>
              <a:gd name="T69" fmla="*/ 79 h 199"/>
              <a:gd name="T70" fmla="*/ 68 w 126"/>
              <a:gd name="T71" fmla="*/ 78 h 199"/>
              <a:gd name="T72" fmla="*/ 57 w 126"/>
              <a:gd name="T73" fmla="*/ 78 h 199"/>
              <a:gd name="T74" fmla="*/ 52 w 126"/>
              <a:gd name="T75" fmla="*/ 79 h 199"/>
              <a:gd name="T76" fmla="*/ 61 w 126"/>
              <a:gd name="T77" fmla="*/ 94 h 199"/>
              <a:gd name="T78" fmla="*/ 61 w 126"/>
              <a:gd name="T79" fmla="*/ 125 h 199"/>
              <a:gd name="T80" fmla="*/ 66 w 126"/>
              <a:gd name="T81" fmla="*/ 95 h 199"/>
              <a:gd name="T82" fmla="*/ 67 w 126"/>
              <a:gd name="T83" fmla="*/ 93 h 199"/>
              <a:gd name="T84" fmla="*/ 82 w 126"/>
              <a:gd name="T85" fmla="*/ 180 h 199"/>
              <a:gd name="T86" fmla="*/ 64 w 126"/>
              <a:gd name="T87" fmla="*/ 199 h 199"/>
              <a:gd name="T88" fmla="*/ 82 w 126"/>
              <a:gd name="T89" fmla="*/ 180 h 199"/>
              <a:gd name="T90" fmla="*/ 33 w 126"/>
              <a:gd name="T91" fmla="*/ 165 h 199"/>
              <a:gd name="T92" fmla="*/ 33 w 126"/>
              <a:gd name="T93" fmla="*/ 168 h 199"/>
              <a:gd name="T94" fmla="*/ 95 w 126"/>
              <a:gd name="T95" fmla="*/ 161 h 199"/>
              <a:gd name="T96" fmla="*/ 95 w 126"/>
              <a:gd name="T97" fmla="*/ 136 h 199"/>
              <a:gd name="T98" fmla="*/ 33 w 126"/>
              <a:gd name="T99" fmla="*/ 143 h 199"/>
              <a:gd name="T100" fmla="*/ 95 w 126"/>
              <a:gd name="T101" fmla="*/ 139 h 199"/>
              <a:gd name="T102" fmla="*/ 95 w 126"/>
              <a:gd name="T103" fmla="*/ 13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6" h="199">
                <a:moveTo>
                  <a:pt x="63" y="0"/>
                </a:moveTo>
                <a:cubicBezTo>
                  <a:pt x="80" y="0"/>
                  <a:pt x="96" y="7"/>
                  <a:pt x="107" y="19"/>
                </a:cubicBezTo>
                <a:cubicBezTo>
                  <a:pt x="119" y="30"/>
                  <a:pt x="126" y="46"/>
                  <a:pt x="126" y="63"/>
                </a:cubicBezTo>
                <a:cubicBezTo>
                  <a:pt x="126" y="75"/>
                  <a:pt x="123" y="86"/>
                  <a:pt x="117" y="95"/>
                </a:cubicBezTo>
                <a:cubicBezTo>
                  <a:pt x="112" y="104"/>
                  <a:pt x="105" y="111"/>
                  <a:pt x="97" y="116"/>
                </a:cubicBezTo>
                <a:cubicBezTo>
                  <a:pt x="97" y="123"/>
                  <a:pt x="97" y="123"/>
                  <a:pt x="97" y="123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104" y="122"/>
                  <a:pt x="104" y="122"/>
                  <a:pt x="104" y="122"/>
                </a:cubicBezTo>
                <a:cubicBezTo>
                  <a:pt x="106" y="126"/>
                  <a:pt x="106" y="126"/>
                  <a:pt x="106" y="126"/>
                </a:cubicBezTo>
                <a:cubicBezTo>
                  <a:pt x="107" y="130"/>
                  <a:pt x="108" y="134"/>
                  <a:pt x="108" y="137"/>
                </a:cubicBezTo>
                <a:cubicBezTo>
                  <a:pt x="108" y="141"/>
                  <a:pt x="107" y="144"/>
                  <a:pt x="106" y="148"/>
                </a:cubicBezTo>
                <a:cubicBezTo>
                  <a:pt x="105" y="149"/>
                  <a:pt x="105" y="149"/>
                  <a:pt x="105" y="149"/>
                </a:cubicBezTo>
                <a:cubicBezTo>
                  <a:pt x="106" y="150"/>
                  <a:pt x="106" y="150"/>
                  <a:pt x="106" y="150"/>
                </a:cubicBezTo>
                <a:cubicBezTo>
                  <a:pt x="107" y="154"/>
                  <a:pt x="108" y="157"/>
                  <a:pt x="108" y="161"/>
                </a:cubicBezTo>
                <a:cubicBezTo>
                  <a:pt x="108" y="164"/>
                  <a:pt x="107" y="168"/>
                  <a:pt x="106" y="171"/>
                </a:cubicBezTo>
                <a:cubicBezTo>
                  <a:pt x="104" y="175"/>
                  <a:pt x="104" y="175"/>
                  <a:pt x="104" y="175"/>
                </a:cubicBezTo>
                <a:cubicBezTo>
                  <a:pt x="100" y="175"/>
                  <a:pt x="100" y="175"/>
                  <a:pt x="100" y="175"/>
                </a:cubicBezTo>
                <a:cubicBezTo>
                  <a:pt x="29" y="181"/>
                  <a:pt x="29" y="181"/>
                  <a:pt x="29" y="181"/>
                </a:cubicBezTo>
                <a:cubicBezTo>
                  <a:pt x="24" y="182"/>
                  <a:pt x="24" y="182"/>
                  <a:pt x="24" y="182"/>
                </a:cubicBezTo>
                <a:cubicBezTo>
                  <a:pt x="22" y="177"/>
                  <a:pt x="22" y="177"/>
                  <a:pt x="22" y="177"/>
                </a:cubicBezTo>
                <a:cubicBezTo>
                  <a:pt x="21" y="174"/>
                  <a:pt x="20" y="171"/>
                  <a:pt x="20" y="167"/>
                </a:cubicBezTo>
                <a:cubicBezTo>
                  <a:pt x="20" y="164"/>
                  <a:pt x="21" y="160"/>
                  <a:pt x="22" y="156"/>
                </a:cubicBezTo>
                <a:cubicBezTo>
                  <a:pt x="23" y="155"/>
                  <a:pt x="23" y="155"/>
                  <a:pt x="23" y="155"/>
                </a:cubicBezTo>
                <a:cubicBezTo>
                  <a:pt x="22" y="153"/>
                  <a:pt x="22" y="153"/>
                  <a:pt x="22" y="153"/>
                </a:cubicBezTo>
                <a:cubicBezTo>
                  <a:pt x="21" y="150"/>
                  <a:pt x="20" y="147"/>
                  <a:pt x="20" y="144"/>
                </a:cubicBezTo>
                <a:cubicBezTo>
                  <a:pt x="20" y="140"/>
                  <a:pt x="21" y="136"/>
                  <a:pt x="22" y="132"/>
                </a:cubicBezTo>
                <a:cubicBezTo>
                  <a:pt x="24" y="129"/>
                  <a:pt x="24" y="129"/>
                  <a:pt x="24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31" y="129"/>
                  <a:pt x="31" y="129"/>
                  <a:pt x="31" y="129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2" y="112"/>
                  <a:pt x="15" y="104"/>
                  <a:pt x="9" y="96"/>
                </a:cubicBezTo>
                <a:cubicBezTo>
                  <a:pt x="3" y="86"/>
                  <a:pt x="0" y="75"/>
                  <a:pt x="0" y="63"/>
                </a:cubicBezTo>
                <a:cubicBezTo>
                  <a:pt x="0" y="46"/>
                  <a:pt x="7" y="30"/>
                  <a:pt x="19" y="19"/>
                </a:cubicBezTo>
                <a:cubicBezTo>
                  <a:pt x="30" y="7"/>
                  <a:pt x="46" y="0"/>
                  <a:pt x="63" y="0"/>
                </a:cubicBezTo>
                <a:close/>
                <a:moveTo>
                  <a:pt x="49" y="75"/>
                </a:moveTo>
                <a:cubicBezTo>
                  <a:pt x="50" y="76"/>
                  <a:pt x="51" y="76"/>
                  <a:pt x="52" y="76"/>
                </a:cubicBezTo>
                <a:cubicBezTo>
                  <a:pt x="54" y="76"/>
                  <a:pt x="55" y="75"/>
                  <a:pt x="56" y="74"/>
                </a:cubicBezTo>
                <a:cubicBezTo>
                  <a:pt x="57" y="73"/>
                  <a:pt x="57" y="73"/>
                  <a:pt x="57" y="73"/>
                </a:cubicBezTo>
                <a:cubicBezTo>
                  <a:pt x="58" y="74"/>
                  <a:pt x="58" y="74"/>
                  <a:pt x="58" y="74"/>
                </a:cubicBezTo>
                <a:cubicBezTo>
                  <a:pt x="60" y="76"/>
                  <a:pt x="61" y="76"/>
                  <a:pt x="63" y="76"/>
                </a:cubicBezTo>
                <a:cubicBezTo>
                  <a:pt x="64" y="76"/>
                  <a:pt x="65" y="76"/>
                  <a:pt x="67" y="74"/>
                </a:cubicBezTo>
                <a:cubicBezTo>
                  <a:pt x="68" y="73"/>
                  <a:pt x="68" y="73"/>
                  <a:pt x="68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1" y="76"/>
                  <a:pt x="72" y="76"/>
                  <a:pt x="74" y="76"/>
                </a:cubicBezTo>
                <a:cubicBezTo>
                  <a:pt x="76" y="76"/>
                  <a:pt x="77" y="75"/>
                  <a:pt x="79" y="75"/>
                </a:cubicBezTo>
                <a:cubicBezTo>
                  <a:pt x="81" y="71"/>
                  <a:pt x="81" y="71"/>
                  <a:pt x="81" y="71"/>
                </a:cubicBezTo>
                <a:cubicBezTo>
                  <a:pt x="87" y="74"/>
                  <a:pt x="87" y="74"/>
                  <a:pt x="87" y="74"/>
                </a:cubicBezTo>
                <a:cubicBezTo>
                  <a:pt x="73" y="96"/>
                  <a:pt x="73" y="96"/>
                  <a:pt x="73" y="96"/>
                </a:cubicBezTo>
                <a:cubicBezTo>
                  <a:pt x="73" y="125"/>
                  <a:pt x="73" y="125"/>
                  <a:pt x="73" y="125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95" y="102"/>
                  <a:pt x="101" y="96"/>
                  <a:pt x="106" y="88"/>
                </a:cubicBezTo>
                <a:cubicBezTo>
                  <a:pt x="110" y="81"/>
                  <a:pt x="113" y="72"/>
                  <a:pt x="113" y="63"/>
                </a:cubicBezTo>
                <a:cubicBezTo>
                  <a:pt x="113" y="49"/>
                  <a:pt x="107" y="37"/>
                  <a:pt x="98" y="28"/>
                </a:cubicBezTo>
                <a:cubicBezTo>
                  <a:pt x="89" y="19"/>
                  <a:pt x="77" y="13"/>
                  <a:pt x="63" y="13"/>
                </a:cubicBezTo>
                <a:cubicBezTo>
                  <a:pt x="49" y="13"/>
                  <a:pt x="37" y="19"/>
                  <a:pt x="28" y="28"/>
                </a:cubicBezTo>
                <a:cubicBezTo>
                  <a:pt x="19" y="37"/>
                  <a:pt x="13" y="49"/>
                  <a:pt x="13" y="63"/>
                </a:cubicBezTo>
                <a:cubicBezTo>
                  <a:pt x="13" y="73"/>
                  <a:pt x="16" y="81"/>
                  <a:pt x="20" y="89"/>
                </a:cubicBezTo>
                <a:cubicBezTo>
                  <a:pt x="25" y="97"/>
                  <a:pt x="32" y="103"/>
                  <a:pt x="40" y="107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25"/>
                  <a:pt x="44" y="125"/>
                  <a:pt x="44" y="125"/>
                </a:cubicBezTo>
                <a:cubicBezTo>
                  <a:pt x="55" y="125"/>
                  <a:pt x="55" y="125"/>
                  <a:pt x="55" y="125"/>
                </a:cubicBezTo>
                <a:cubicBezTo>
                  <a:pt x="55" y="96"/>
                  <a:pt x="55" y="96"/>
                  <a:pt x="55" y="96"/>
                </a:cubicBezTo>
                <a:cubicBezTo>
                  <a:pt x="41" y="74"/>
                  <a:pt x="41" y="74"/>
                  <a:pt x="41" y="74"/>
                </a:cubicBezTo>
                <a:cubicBezTo>
                  <a:pt x="47" y="71"/>
                  <a:pt x="47" y="71"/>
                  <a:pt x="47" y="71"/>
                </a:cubicBezTo>
                <a:cubicBezTo>
                  <a:pt x="49" y="75"/>
                  <a:pt x="49" y="75"/>
                  <a:pt x="49" y="75"/>
                </a:cubicBezTo>
                <a:close/>
                <a:moveTo>
                  <a:pt x="76" y="79"/>
                </a:moveTo>
                <a:cubicBezTo>
                  <a:pt x="75" y="79"/>
                  <a:pt x="75" y="79"/>
                  <a:pt x="74" y="79"/>
                </a:cubicBezTo>
                <a:cubicBezTo>
                  <a:pt x="72" y="80"/>
                  <a:pt x="70" y="79"/>
                  <a:pt x="68" y="78"/>
                </a:cubicBezTo>
                <a:cubicBezTo>
                  <a:pt x="66" y="79"/>
                  <a:pt x="65" y="80"/>
                  <a:pt x="63" y="80"/>
                </a:cubicBezTo>
                <a:cubicBezTo>
                  <a:pt x="61" y="80"/>
                  <a:pt x="59" y="79"/>
                  <a:pt x="57" y="78"/>
                </a:cubicBezTo>
                <a:cubicBezTo>
                  <a:pt x="56" y="79"/>
                  <a:pt x="54" y="79"/>
                  <a:pt x="52" y="79"/>
                </a:cubicBezTo>
                <a:cubicBezTo>
                  <a:pt x="52" y="79"/>
                  <a:pt x="52" y="79"/>
                  <a:pt x="52" y="79"/>
                </a:cubicBezTo>
                <a:cubicBezTo>
                  <a:pt x="61" y="93"/>
                  <a:pt x="61" y="93"/>
                  <a:pt x="61" y="93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5"/>
                  <a:pt x="61" y="95"/>
                  <a:pt x="61" y="95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66" y="125"/>
                  <a:pt x="66" y="125"/>
                  <a:pt x="66" y="12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4"/>
                  <a:pt x="66" y="94"/>
                  <a:pt x="66" y="94"/>
                </a:cubicBezTo>
                <a:cubicBezTo>
                  <a:pt x="67" y="93"/>
                  <a:pt x="67" y="93"/>
                  <a:pt x="67" y="93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82" y="180"/>
                </a:moveTo>
                <a:cubicBezTo>
                  <a:pt x="46" y="184"/>
                  <a:pt x="46" y="184"/>
                  <a:pt x="46" y="184"/>
                </a:cubicBezTo>
                <a:cubicBezTo>
                  <a:pt x="47" y="192"/>
                  <a:pt x="54" y="199"/>
                  <a:pt x="64" y="199"/>
                </a:cubicBezTo>
                <a:cubicBezTo>
                  <a:pt x="74" y="199"/>
                  <a:pt x="82" y="191"/>
                  <a:pt x="82" y="181"/>
                </a:cubicBezTo>
                <a:cubicBezTo>
                  <a:pt x="82" y="181"/>
                  <a:pt x="82" y="181"/>
                  <a:pt x="82" y="180"/>
                </a:cubicBezTo>
                <a:close/>
                <a:moveTo>
                  <a:pt x="95" y="159"/>
                </a:moveTo>
                <a:cubicBezTo>
                  <a:pt x="33" y="165"/>
                  <a:pt x="33" y="165"/>
                  <a:pt x="33" y="165"/>
                </a:cubicBezTo>
                <a:cubicBezTo>
                  <a:pt x="33" y="166"/>
                  <a:pt x="33" y="166"/>
                  <a:pt x="33" y="167"/>
                </a:cubicBezTo>
                <a:cubicBezTo>
                  <a:pt x="33" y="167"/>
                  <a:pt x="33" y="167"/>
                  <a:pt x="33" y="168"/>
                </a:cubicBezTo>
                <a:cubicBezTo>
                  <a:pt x="95" y="162"/>
                  <a:pt x="95" y="162"/>
                  <a:pt x="95" y="162"/>
                </a:cubicBezTo>
                <a:cubicBezTo>
                  <a:pt x="95" y="162"/>
                  <a:pt x="95" y="161"/>
                  <a:pt x="95" y="161"/>
                </a:cubicBezTo>
                <a:cubicBezTo>
                  <a:pt x="95" y="160"/>
                  <a:pt x="95" y="160"/>
                  <a:pt x="95" y="159"/>
                </a:cubicBezTo>
                <a:close/>
                <a:moveTo>
                  <a:pt x="95" y="136"/>
                </a:moveTo>
                <a:cubicBezTo>
                  <a:pt x="33" y="141"/>
                  <a:pt x="33" y="141"/>
                  <a:pt x="33" y="141"/>
                </a:cubicBezTo>
                <a:cubicBezTo>
                  <a:pt x="33" y="142"/>
                  <a:pt x="33" y="143"/>
                  <a:pt x="33" y="143"/>
                </a:cubicBezTo>
                <a:cubicBezTo>
                  <a:pt x="33" y="144"/>
                  <a:pt x="33" y="144"/>
                  <a:pt x="33" y="144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5" y="138"/>
                  <a:pt x="95" y="137"/>
                </a:cubicBezTo>
                <a:cubicBezTo>
                  <a:pt x="95" y="137"/>
                  <a:pt x="95" y="136"/>
                  <a:pt x="95" y="136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77758" y="4044579"/>
            <a:ext cx="433105" cy="43310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47415" y="4076700"/>
            <a:ext cx="2240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初一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班：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陈思羽</a:t>
            </a:r>
            <a:endParaRPr lang="zh-CN" alt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07741" y="4076465"/>
            <a:ext cx="232547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时间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2023-11-19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69952" y="2175036"/>
            <a:ext cx="59187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b="1" spc="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谢谢观看</a:t>
            </a:r>
            <a:endParaRPr lang="en-US" altLang="zh-CN" sz="8000" b="1" spc="60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694489" y="2261872"/>
            <a:ext cx="1221628" cy="1236603"/>
            <a:chOff x="7404212" y="1276659"/>
            <a:chExt cx="1221628" cy="1236603"/>
          </a:xfrm>
        </p:grpSpPr>
        <p:cxnSp>
          <p:nvCxnSpPr>
            <p:cNvPr id="19" name="直接连接符 18"/>
            <p:cNvCxnSpPr/>
            <p:nvPr/>
          </p:nvCxnSpPr>
          <p:spPr>
            <a:xfrm flipH="1">
              <a:off x="7610177" y="1276659"/>
              <a:ext cx="1015663" cy="10156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7404212" y="2247476"/>
              <a:ext cx="265786" cy="2657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6200000" flipH="1">
            <a:off x="1552094" y="2747280"/>
            <a:ext cx="1221628" cy="1236603"/>
            <a:chOff x="7404212" y="1276659"/>
            <a:chExt cx="1221628" cy="1236603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7610177" y="1276659"/>
              <a:ext cx="1015663" cy="10156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7404212" y="2247476"/>
              <a:ext cx="265786" cy="2657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 flipH="1">
            <a:off x="6998022" y="682587"/>
            <a:ext cx="1493520" cy="1718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8026722" y="797416"/>
            <a:ext cx="923958" cy="10701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7580422" y="1951851"/>
            <a:ext cx="328719" cy="3287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" r="2777"/>
          <a:stretch>
            <a:fillRect/>
          </a:stretch>
        </p:blipFill>
        <p:spPr>
          <a:xfrm>
            <a:off x="-15240" y="0"/>
            <a:ext cx="1220724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66739" y="1098005"/>
            <a:ext cx="625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i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42244" y="1098004"/>
            <a:ext cx="3371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语文基础部分</a:t>
            </a:r>
            <a:endParaRPr lang="zh-CN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66739" y="2200269"/>
            <a:ext cx="625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 i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42244" y="2200268"/>
            <a:ext cx="3371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语文阅读部分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66739" y="3302533"/>
            <a:ext cx="625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 i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42244" y="3302532"/>
            <a:ext cx="3371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语文作文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8563" y="2425369"/>
            <a:ext cx="264340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5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半闭框 17"/>
          <p:cNvSpPr/>
          <p:nvPr/>
        </p:nvSpPr>
        <p:spPr>
          <a:xfrm>
            <a:off x="1626082" y="2227070"/>
            <a:ext cx="1037420" cy="1935480"/>
          </a:xfrm>
          <a:prstGeom prst="halfFrame">
            <a:avLst>
              <a:gd name="adj1" fmla="val 0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835368" y="817105"/>
            <a:ext cx="1493520" cy="1718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864068" y="931934"/>
            <a:ext cx="923958" cy="10701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417768" y="2086369"/>
            <a:ext cx="328719" cy="3287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" r="2777"/>
          <a:stretch>
            <a:fillRect/>
          </a:stretch>
        </p:blipFill>
        <p:spPr>
          <a:xfrm>
            <a:off x="-15240" y="0"/>
            <a:ext cx="1220724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16830" y="3185842"/>
            <a:ext cx="469932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语文基础部分</a:t>
            </a:r>
            <a:endParaRPr lang="zh-CN" altLang="en-US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25075" y="2107787"/>
            <a:ext cx="381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01</a:t>
            </a:r>
            <a:endParaRPr lang="zh-CN" altLang="en-US" sz="5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半闭框 8"/>
          <p:cNvSpPr/>
          <p:nvPr/>
        </p:nvSpPr>
        <p:spPr>
          <a:xfrm>
            <a:off x="4304824" y="1898039"/>
            <a:ext cx="1935480" cy="1935480"/>
          </a:xfrm>
          <a:prstGeom prst="halfFrame">
            <a:avLst>
              <a:gd name="adj1" fmla="val 0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8483250" y="1208266"/>
            <a:ext cx="1493520" cy="1718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9511950" y="1323095"/>
            <a:ext cx="923958" cy="10701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721763" y="3523255"/>
            <a:ext cx="1493520" cy="1718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750463" y="2989855"/>
            <a:ext cx="1493520" cy="1718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332863" y="3162093"/>
            <a:ext cx="328719" cy="3287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65650" y="2477530"/>
            <a:ext cx="328719" cy="3287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38090" y="3476625"/>
            <a:ext cx="6153150" cy="2576830"/>
          </a:xfrm>
          <a:prstGeom prst="rect">
            <a:avLst/>
          </a:prstGeom>
          <a:solidFill>
            <a:srgbClr val="5B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37889" y="1114425"/>
            <a:ext cx="6153150" cy="2126037"/>
          </a:xfrm>
          <a:prstGeom prst="rect">
            <a:avLst/>
          </a:prstGeom>
          <a:solidFill>
            <a:srgbClr val="5B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75454" y="1303543"/>
            <a:ext cx="1676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字词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80154" y="1795571"/>
            <a:ext cx="5581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易写错字、形近字、多音字、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同音字、古今异义字等，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我们平时可以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多积累，多做练习，在做题过程中成长。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75454" y="3476805"/>
            <a:ext cx="1676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、古诗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80355" y="3759200"/>
            <a:ext cx="5581650" cy="17405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课内：课上认真听讲，仔细记下笔记以供复习。多默写巩固，考前总结易考题型和知识点，注意诗中背景，诗人经历以及诗句中表情达意的方式。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课外：多看课外书籍，用本子积累，也可以借助一些APP辅助学习，例如“西窗烛”，上面有很多古诗详解，标注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清晰。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02" y="2149379"/>
            <a:ext cx="3340332" cy="308432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47646" y="592355"/>
            <a:ext cx="3132448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语文基础部分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53" y="227628"/>
            <a:ext cx="1075765" cy="1075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672" y="732119"/>
            <a:ext cx="5077978" cy="52242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33937" y="2405327"/>
            <a:ext cx="1676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背诵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25945" y="2893060"/>
            <a:ext cx="2704465" cy="2201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背诵内容注意如何朗读，不可遗漏一字一标点。考前一晚和考试当天早上看一遍，加深印象。</a:t>
            </a:r>
            <a:endParaRPr lang="zh-CN" altLang="en-US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76825" y="2500339"/>
            <a:ext cx="1676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、句子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82466" y="2892894"/>
            <a:ext cx="32618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病句；</a:t>
            </a:r>
            <a:endParaRPr lang="zh-CN" altLang="en-US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仿写；</a:t>
            </a:r>
            <a:endParaRPr lang="zh-CN" altLang="en-US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扩写；</a:t>
            </a:r>
            <a:endParaRPr lang="zh-CN" altLang="en-US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缩写；</a:t>
            </a:r>
            <a:endParaRPr lang="zh-CN" altLang="en-US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多练习，熟知各种类型的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病句，</a:t>
            </a:r>
            <a:endParaRPr lang="zh-CN" altLang="en-US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平时积累一些比喻和拟人的句子。</a:t>
            </a:r>
            <a:endParaRPr lang="zh-CN" altLang="en-US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701" y="4840296"/>
            <a:ext cx="2232212" cy="223221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47646" y="592355"/>
            <a:ext cx="3132448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语文基础部分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53" y="227628"/>
            <a:ext cx="1075765" cy="1075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" r="2777"/>
          <a:stretch>
            <a:fillRect/>
          </a:stretch>
        </p:blipFill>
        <p:spPr>
          <a:xfrm>
            <a:off x="-15240" y="0"/>
            <a:ext cx="1220724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16830" y="3185842"/>
            <a:ext cx="469932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语文阅读</a:t>
            </a:r>
            <a:r>
              <a:rPr lang="zh-CN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25075" y="2107787"/>
            <a:ext cx="381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</a:t>
            </a:r>
            <a:r>
              <a:rPr lang="en-US" altLang="zh-CN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半闭框 8"/>
          <p:cNvSpPr/>
          <p:nvPr/>
        </p:nvSpPr>
        <p:spPr>
          <a:xfrm>
            <a:off x="4304824" y="1898039"/>
            <a:ext cx="1935480" cy="1935480"/>
          </a:xfrm>
          <a:prstGeom prst="halfFrame">
            <a:avLst>
              <a:gd name="adj1" fmla="val 0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8483250" y="1208266"/>
            <a:ext cx="1493520" cy="1718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9511950" y="1323095"/>
            <a:ext cx="923958" cy="10701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721763" y="3523255"/>
            <a:ext cx="1493520" cy="1718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750463" y="2989855"/>
            <a:ext cx="1493520" cy="1718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332863" y="3162093"/>
            <a:ext cx="328719" cy="3287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65650" y="2477530"/>
            <a:ext cx="328719" cy="3287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156748" y="724140"/>
            <a:ext cx="188688" cy="188688"/>
          </a:xfrm>
          <a:prstGeom prst="ellipse">
            <a:avLst/>
          </a:prstGeom>
          <a:solidFill>
            <a:srgbClr val="5B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99436" y="651014"/>
            <a:ext cx="135780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、文言文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99305" y="1021715"/>
            <a:ext cx="59366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课内：上课认真听讲记笔记。熟记节奏划分，知道怎样用现代汉语翻译。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课外：平时积累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通假字和古今异义字词；固定用法；注意与课内的对比。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56748" y="1948580"/>
            <a:ext cx="188688" cy="188688"/>
          </a:xfrm>
          <a:prstGeom prst="ellipse">
            <a:avLst/>
          </a:prstGeom>
          <a:solidFill>
            <a:srgbClr val="5B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396740" y="1859915"/>
            <a:ext cx="232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、非连续性文本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99436" y="2159075"/>
            <a:ext cx="568234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要熟知不同的图表类型，如扇形图、折线图、柱状图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考试时要认真仔细审题，注意文段中的关联词，根据文段填写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答案。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156748" y="3034208"/>
            <a:ext cx="188688" cy="188688"/>
          </a:xfrm>
          <a:prstGeom prst="ellipse">
            <a:avLst/>
          </a:prstGeom>
          <a:solidFill>
            <a:srgbClr val="5B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476750" y="2934970"/>
            <a:ext cx="1811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、课内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99436" y="3207721"/>
            <a:ext cx="568234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注意常考题型，考前复习课后题；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在做阅读时注意人物的性格和心理变化、故事的发展历程。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156748" y="4128725"/>
            <a:ext cx="188688" cy="188688"/>
          </a:xfrm>
          <a:prstGeom prst="ellipse">
            <a:avLst/>
          </a:prstGeom>
          <a:solidFill>
            <a:srgbClr val="5B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476750" y="4010025"/>
            <a:ext cx="1943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、课外阅读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99305" y="4300855"/>
            <a:ext cx="6598285" cy="255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赏析：修辞方法、写作手法。写出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体现了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概括：要注意给出的示例，仿写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示例，要把概括的文段和需要填的空对应。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人物分析：通过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体现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（人物特点），要关注不同人物的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对比。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段落作用：开头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交代事件相关信息，引出下文，设置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悬念；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深化文章中心，点题，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升华；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埋下伏笔，承上启下，照应题目和上下文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2" y="1525759"/>
            <a:ext cx="2652925" cy="432048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547646" y="592355"/>
            <a:ext cx="3132448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语文阅读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部分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53" y="227628"/>
            <a:ext cx="1075765" cy="1075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" r="2777"/>
          <a:stretch>
            <a:fillRect/>
          </a:stretch>
        </p:blipFill>
        <p:spPr>
          <a:xfrm>
            <a:off x="-15240" y="0"/>
            <a:ext cx="1220724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16830" y="3185842"/>
            <a:ext cx="469932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语文作文</a:t>
            </a: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25075" y="2107787"/>
            <a:ext cx="381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</a:t>
            </a:r>
            <a:r>
              <a:rPr lang="en-US" altLang="zh-CN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5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半闭框 8"/>
          <p:cNvSpPr/>
          <p:nvPr/>
        </p:nvSpPr>
        <p:spPr>
          <a:xfrm>
            <a:off x="4304824" y="1898039"/>
            <a:ext cx="1935480" cy="1935480"/>
          </a:xfrm>
          <a:prstGeom prst="halfFrame">
            <a:avLst>
              <a:gd name="adj1" fmla="val 0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8483250" y="1208266"/>
            <a:ext cx="1493520" cy="1718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9511950" y="1323095"/>
            <a:ext cx="923958" cy="10701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721763" y="3523255"/>
            <a:ext cx="1493520" cy="1718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750463" y="2989855"/>
            <a:ext cx="1493520" cy="1718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332863" y="3162093"/>
            <a:ext cx="328719" cy="3287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65650" y="2477530"/>
            <a:ext cx="328719" cy="3287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20"/>
          <p:cNvSpPr/>
          <p:nvPr/>
        </p:nvSpPr>
        <p:spPr>
          <a:xfrm>
            <a:off x="6437821" y="2462510"/>
            <a:ext cx="1342421" cy="1342418"/>
          </a:xfrm>
          <a:custGeom>
            <a:avLst/>
            <a:gdLst>
              <a:gd name="connsiteX0" fmla="*/ 0 w 1342421"/>
              <a:gd name="connsiteY0" fmla="*/ 0 h 1342418"/>
              <a:gd name="connsiteX1" fmla="*/ 89940 w 1342421"/>
              <a:gd name="connsiteY1" fmla="*/ 4541 h 1342418"/>
              <a:gd name="connsiteX2" fmla="*/ 1337879 w 1342421"/>
              <a:gd name="connsiteY2" fmla="*/ 1252480 h 1342418"/>
              <a:gd name="connsiteX3" fmla="*/ 1342421 w 1342421"/>
              <a:gd name="connsiteY3" fmla="*/ 1342418 h 1342418"/>
              <a:gd name="connsiteX4" fmla="*/ 829371 w 1342421"/>
              <a:gd name="connsiteY4" fmla="*/ 1342418 h 1342418"/>
              <a:gd name="connsiteX5" fmla="*/ 827478 w 1342421"/>
              <a:gd name="connsiteY5" fmla="*/ 1304936 h 1342418"/>
              <a:gd name="connsiteX6" fmla="*/ 37483 w 1342421"/>
              <a:gd name="connsiteY6" fmla="*/ 514941 h 1342418"/>
              <a:gd name="connsiteX7" fmla="*/ 0 w 1342421"/>
              <a:gd name="connsiteY7" fmla="*/ 513049 h 1342418"/>
              <a:gd name="connsiteX8" fmla="*/ 0 w 1342421"/>
              <a:gd name="connsiteY8" fmla="*/ 0 h 13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2421" h="1342418">
                <a:moveTo>
                  <a:pt x="0" y="0"/>
                </a:moveTo>
                <a:lnTo>
                  <a:pt x="89940" y="4541"/>
                </a:lnTo>
                <a:cubicBezTo>
                  <a:pt x="747943" y="71365"/>
                  <a:pt x="1271055" y="594477"/>
                  <a:pt x="1337879" y="1252480"/>
                </a:cubicBezTo>
                <a:lnTo>
                  <a:pt x="1342421" y="1342418"/>
                </a:lnTo>
                <a:lnTo>
                  <a:pt x="829371" y="1342418"/>
                </a:lnTo>
                <a:lnTo>
                  <a:pt x="827478" y="1304936"/>
                </a:lnTo>
                <a:cubicBezTo>
                  <a:pt x="785176" y="888394"/>
                  <a:pt x="454025" y="557244"/>
                  <a:pt x="37483" y="514941"/>
                </a:cubicBezTo>
                <a:lnTo>
                  <a:pt x="0" y="513049"/>
                </a:lnTo>
                <a:lnTo>
                  <a:pt x="0" y="0"/>
                </a:lnTo>
                <a:close/>
              </a:path>
            </a:pathLst>
          </a:custGeom>
          <a:solidFill>
            <a:srgbClr val="5B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任意多边形: 形状 19"/>
          <p:cNvSpPr/>
          <p:nvPr/>
        </p:nvSpPr>
        <p:spPr>
          <a:xfrm>
            <a:off x="4989385" y="2462510"/>
            <a:ext cx="1342418" cy="1342418"/>
          </a:xfrm>
          <a:custGeom>
            <a:avLst/>
            <a:gdLst>
              <a:gd name="connsiteX0" fmla="*/ 1342418 w 1342418"/>
              <a:gd name="connsiteY0" fmla="*/ 0 h 1342418"/>
              <a:gd name="connsiteX1" fmla="*/ 1342418 w 1342418"/>
              <a:gd name="connsiteY1" fmla="*/ 513049 h 1342418"/>
              <a:gd name="connsiteX2" fmla="*/ 1304935 w 1342418"/>
              <a:gd name="connsiteY2" fmla="*/ 514941 h 1342418"/>
              <a:gd name="connsiteX3" fmla="*/ 514940 w 1342418"/>
              <a:gd name="connsiteY3" fmla="*/ 1304936 h 1342418"/>
              <a:gd name="connsiteX4" fmla="*/ 513048 w 1342418"/>
              <a:gd name="connsiteY4" fmla="*/ 1342418 h 1342418"/>
              <a:gd name="connsiteX5" fmla="*/ 0 w 1342418"/>
              <a:gd name="connsiteY5" fmla="*/ 1342418 h 1342418"/>
              <a:gd name="connsiteX6" fmla="*/ 4541 w 1342418"/>
              <a:gd name="connsiteY6" fmla="*/ 1252480 h 1342418"/>
              <a:gd name="connsiteX7" fmla="*/ 1252480 w 1342418"/>
              <a:gd name="connsiteY7" fmla="*/ 4541 h 1342418"/>
              <a:gd name="connsiteX8" fmla="*/ 1342418 w 1342418"/>
              <a:gd name="connsiteY8" fmla="*/ 0 h 13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2418" h="1342418">
                <a:moveTo>
                  <a:pt x="1342418" y="0"/>
                </a:moveTo>
                <a:lnTo>
                  <a:pt x="1342418" y="513049"/>
                </a:lnTo>
                <a:lnTo>
                  <a:pt x="1304935" y="514941"/>
                </a:lnTo>
                <a:cubicBezTo>
                  <a:pt x="888393" y="557244"/>
                  <a:pt x="557243" y="888394"/>
                  <a:pt x="514940" y="1304936"/>
                </a:cubicBezTo>
                <a:lnTo>
                  <a:pt x="513048" y="1342418"/>
                </a:lnTo>
                <a:lnTo>
                  <a:pt x="0" y="1342418"/>
                </a:lnTo>
                <a:lnTo>
                  <a:pt x="4541" y="1252480"/>
                </a:lnTo>
                <a:cubicBezTo>
                  <a:pt x="71365" y="594477"/>
                  <a:pt x="594477" y="71365"/>
                  <a:pt x="1252480" y="4541"/>
                </a:cubicBezTo>
                <a:lnTo>
                  <a:pt x="1342418" y="0"/>
                </a:lnTo>
                <a:close/>
              </a:path>
            </a:pathLst>
          </a:custGeom>
          <a:solidFill>
            <a:srgbClr val="5B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任意多边形: 形状 13"/>
          <p:cNvSpPr/>
          <p:nvPr/>
        </p:nvSpPr>
        <p:spPr>
          <a:xfrm>
            <a:off x="4989385" y="3910946"/>
            <a:ext cx="1342418" cy="1342421"/>
          </a:xfrm>
          <a:custGeom>
            <a:avLst/>
            <a:gdLst>
              <a:gd name="connsiteX0" fmla="*/ 0 w 1342418"/>
              <a:gd name="connsiteY0" fmla="*/ 0 h 1342421"/>
              <a:gd name="connsiteX1" fmla="*/ 513048 w 1342418"/>
              <a:gd name="connsiteY1" fmla="*/ 0 h 1342421"/>
              <a:gd name="connsiteX2" fmla="*/ 514940 w 1342418"/>
              <a:gd name="connsiteY2" fmla="*/ 37484 h 1342421"/>
              <a:gd name="connsiteX3" fmla="*/ 1304935 w 1342418"/>
              <a:gd name="connsiteY3" fmla="*/ 827479 h 1342421"/>
              <a:gd name="connsiteX4" fmla="*/ 1342418 w 1342418"/>
              <a:gd name="connsiteY4" fmla="*/ 829372 h 1342421"/>
              <a:gd name="connsiteX5" fmla="*/ 1342418 w 1342418"/>
              <a:gd name="connsiteY5" fmla="*/ 1342421 h 1342421"/>
              <a:gd name="connsiteX6" fmla="*/ 1252480 w 1342418"/>
              <a:gd name="connsiteY6" fmla="*/ 1337879 h 1342421"/>
              <a:gd name="connsiteX7" fmla="*/ 4541 w 1342418"/>
              <a:gd name="connsiteY7" fmla="*/ 89940 h 1342421"/>
              <a:gd name="connsiteX8" fmla="*/ 0 w 1342418"/>
              <a:gd name="connsiteY8" fmla="*/ 0 h 134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2418" h="1342421">
                <a:moveTo>
                  <a:pt x="0" y="0"/>
                </a:moveTo>
                <a:lnTo>
                  <a:pt x="513048" y="0"/>
                </a:lnTo>
                <a:lnTo>
                  <a:pt x="514940" y="37484"/>
                </a:lnTo>
                <a:cubicBezTo>
                  <a:pt x="557243" y="454026"/>
                  <a:pt x="888393" y="785177"/>
                  <a:pt x="1304935" y="827479"/>
                </a:cubicBezTo>
                <a:lnTo>
                  <a:pt x="1342418" y="829372"/>
                </a:lnTo>
                <a:lnTo>
                  <a:pt x="1342418" y="1342421"/>
                </a:lnTo>
                <a:lnTo>
                  <a:pt x="1252480" y="1337879"/>
                </a:lnTo>
                <a:cubicBezTo>
                  <a:pt x="594477" y="1271055"/>
                  <a:pt x="71365" y="747943"/>
                  <a:pt x="4541" y="89940"/>
                </a:cubicBezTo>
                <a:lnTo>
                  <a:pt x="0" y="0"/>
                </a:lnTo>
                <a:close/>
              </a:path>
            </a:pathLst>
          </a:custGeom>
          <a:solidFill>
            <a:srgbClr val="5B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任意多边形: 形状 11"/>
          <p:cNvSpPr/>
          <p:nvPr/>
        </p:nvSpPr>
        <p:spPr>
          <a:xfrm>
            <a:off x="6437821" y="3910946"/>
            <a:ext cx="1342421" cy="1342421"/>
          </a:xfrm>
          <a:custGeom>
            <a:avLst/>
            <a:gdLst>
              <a:gd name="connsiteX0" fmla="*/ 829371 w 1342421"/>
              <a:gd name="connsiteY0" fmla="*/ 0 h 1342421"/>
              <a:gd name="connsiteX1" fmla="*/ 1342421 w 1342421"/>
              <a:gd name="connsiteY1" fmla="*/ 0 h 1342421"/>
              <a:gd name="connsiteX2" fmla="*/ 1337879 w 1342421"/>
              <a:gd name="connsiteY2" fmla="*/ 89940 h 1342421"/>
              <a:gd name="connsiteX3" fmla="*/ 89940 w 1342421"/>
              <a:gd name="connsiteY3" fmla="*/ 1337879 h 1342421"/>
              <a:gd name="connsiteX4" fmla="*/ 0 w 1342421"/>
              <a:gd name="connsiteY4" fmla="*/ 1342421 h 1342421"/>
              <a:gd name="connsiteX5" fmla="*/ 0 w 1342421"/>
              <a:gd name="connsiteY5" fmla="*/ 829372 h 1342421"/>
              <a:gd name="connsiteX6" fmla="*/ 37483 w 1342421"/>
              <a:gd name="connsiteY6" fmla="*/ 827479 h 1342421"/>
              <a:gd name="connsiteX7" fmla="*/ 827478 w 1342421"/>
              <a:gd name="connsiteY7" fmla="*/ 37484 h 1342421"/>
              <a:gd name="connsiteX8" fmla="*/ 829371 w 1342421"/>
              <a:gd name="connsiteY8" fmla="*/ 0 h 134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2421" h="1342421">
                <a:moveTo>
                  <a:pt x="829371" y="0"/>
                </a:moveTo>
                <a:lnTo>
                  <a:pt x="1342421" y="0"/>
                </a:lnTo>
                <a:lnTo>
                  <a:pt x="1337879" y="89940"/>
                </a:lnTo>
                <a:cubicBezTo>
                  <a:pt x="1271055" y="747943"/>
                  <a:pt x="747943" y="1271055"/>
                  <a:pt x="89940" y="1337879"/>
                </a:cubicBezTo>
                <a:lnTo>
                  <a:pt x="0" y="1342421"/>
                </a:lnTo>
                <a:lnTo>
                  <a:pt x="0" y="829372"/>
                </a:lnTo>
                <a:lnTo>
                  <a:pt x="37483" y="827479"/>
                </a:lnTo>
                <a:cubicBezTo>
                  <a:pt x="454025" y="785177"/>
                  <a:pt x="785176" y="454026"/>
                  <a:pt x="827478" y="37484"/>
                </a:cubicBezTo>
                <a:lnTo>
                  <a:pt x="829371" y="0"/>
                </a:lnTo>
                <a:close/>
              </a:path>
            </a:pathLst>
          </a:custGeom>
          <a:solidFill>
            <a:srgbClr val="5BC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14"/>
          <p:cNvSpPr>
            <a:spLocks noChangeAspect="1" noEditPoints="1" noChangeArrowheads="1"/>
          </p:cNvSpPr>
          <p:nvPr/>
        </p:nvSpPr>
        <p:spPr bwMode="auto">
          <a:xfrm>
            <a:off x="5349416" y="4385463"/>
            <a:ext cx="247650" cy="358775"/>
          </a:xfrm>
          <a:custGeom>
            <a:avLst/>
            <a:gdLst>
              <a:gd name="T0" fmla="*/ 88 w 141"/>
              <a:gd name="T1" fmla="*/ 3 h 205"/>
              <a:gd name="T2" fmla="*/ 137 w 141"/>
              <a:gd name="T3" fmla="*/ 53 h 205"/>
              <a:gd name="T4" fmla="*/ 122 w 141"/>
              <a:gd name="T5" fmla="*/ 117 h 205"/>
              <a:gd name="T6" fmla="*/ 116 w 141"/>
              <a:gd name="T7" fmla="*/ 140 h 205"/>
              <a:gd name="T8" fmla="*/ 115 w 141"/>
              <a:gd name="T9" fmla="*/ 160 h 205"/>
              <a:gd name="T10" fmla="*/ 106 w 141"/>
              <a:gd name="T11" fmla="*/ 186 h 205"/>
              <a:gd name="T12" fmla="*/ 82 w 141"/>
              <a:gd name="T13" fmla="*/ 204 h 205"/>
              <a:gd name="T14" fmla="*/ 37 w 141"/>
              <a:gd name="T15" fmla="*/ 189 h 205"/>
              <a:gd name="T16" fmla="*/ 25 w 141"/>
              <a:gd name="T17" fmla="*/ 163 h 205"/>
              <a:gd name="T18" fmla="*/ 25 w 141"/>
              <a:gd name="T19" fmla="*/ 146 h 205"/>
              <a:gd name="T20" fmla="*/ 23 w 141"/>
              <a:gd name="T21" fmla="*/ 133 h 205"/>
              <a:gd name="T22" fmla="*/ 6 w 141"/>
              <a:gd name="T23" fmla="*/ 94 h 205"/>
              <a:gd name="T24" fmla="*/ 43 w 141"/>
              <a:gd name="T25" fmla="*/ 6 h 205"/>
              <a:gd name="T26" fmla="*/ 66 w 141"/>
              <a:gd name="T27" fmla="*/ 0 h 205"/>
              <a:gd name="T28" fmla="*/ 70 w 141"/>
              <a:gd name="T29" fmla="*/ 141 h 205"/>
              <a:gd name="T30" fmla="*/ 104 w 141"/>
              <a:gd name="T31" fmla="*/ 135 h 205"/>
              <a:gd name="T32" fmla="*/ 118 w 141"/>
              <a:gd name="T33" fmla="*/ 97 h 205"/>
              <a:gd name="T34" fmla="*/ 105 w 141"/>
              <a:gd name="T35" fmla="*/ 26 h 205"/>
              <a:gd name="T36" fmla="*/ 15 w 141"/>
              <a:gd name="T37" fmla="*/ 80 h 205"/>
              <a:gd name="T38" fmla="*/ 36 w 141"/>
              <a:gd name="T39" fmla="*/ 136 h 205"/>
              <a:gd name="T40" fmla="*/ 70 w 141"/>
              <a:gd name="T41" fmla="*/ 141 h 205"/>
              <a:gd name="T42" fmla="*/ 43 w 141"/>
              <a:gd name="T43" fmla="*/ 147 h 205"/>
              <a:gd name="T44" fmla="*/ 43 w 141"/>
              <a:gd name="T45" fmla="*/ 158 h 205"/>
              <a:gd name="T46" fmla="*/ 97 w 141"/>
              <a:gd name="T47" fmla="*/ 158 h 205"/>
              <a:gd name="T48" fmla="*/ 97 w 141"/>
              <a:gd name="T49" fmla="*/ 147 h 205"/>
              <a:gd name="T50" fmla="*/ 70 w 141"/>
              <a:gd name="T51" fmla="*/ 164 h 205"/>
              <a:gd name="T52" fmla="*/ 37 w 141"/>
              <a:gd name="T53" fmla="*/ 167 h 205"/>
              <a:gd name="T54" fmla="*/ 81 w 141"/>
              <a:gd name="T55" fmla="*/ 175 h 205"/>
              <a:gd name="T56" fmla="*/ 103 w 141"/>
              <a:gd name="T57" fmla="*/ 171 h 205"/>
              <a:gd name="T58" fmla="*/ 70 w 141"/>
              <a:gd name="T59" fmla="*/ 164 h 205"/>
              <a:gd name="T60" fmla="*/ 58 w 141"/>
              <a:gd name="T61" fmla="*/ 191 h 205"/>
              <a:gd name="T62" fmla="*/ 92 w 141"/>
              <a:gd name="T63" fmla="*/ 181 h 20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41"/>
              <a:gd name="T97" fmla="*/ 0 h 205"/>
              <a:gd name="T98" fmla="*/ 141 w 141"/>
              <a:gd name="T99" fmla="*/ 205 h 20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41" h="205">
                <a:moveTo>
                  <a:pt x="74" y="0"/>
                </a:moveTo>
                <a:cubicBezTo>
                  <a:pt x="78" y="1"/>
                  <a:pt x="83" y="1"/>
                  <a:pt x="88" y="3"/>
                </a:cubicBezTo>
                <a:cubicBezTo>
                  <a:pt x="100" y="6"/>
                  <a:pt x="110" y="12"/>
                  <a:pt x="119" y="21"/>
                </a:cubicBezTo>
                <a:cubicBezTo>
                  <a:pt x="128" y="30"/>
                  <a:pt x="134" y="40"/>
                  <a:pt x="137" y="53"/>
                </a:cubicBezTo>
                <a:cubicBezTo>
                  <a:pt x="141" y="70"/>
                  <a:pt x="139" y="86"/>
                  <a:pt x="130" y="102"/>
                </a:cubicBezTo>
                <a:cubicBezTo>
                  <a:pt x="128" y="107"/>
                  <a:pt x="125" y="112"/>
                  <a:pt x="122" y="117"/>
                </a:cubicBezTo>
                <a:cubicBezTo>
                  <a:pt x="119" y="123"/>
                  <a:pt x="117" y="130"/>
                  <a:pt x="117" y="138"/>
                </a:cubicBezTo>
                <a:cubicBezTo>
                  <a:pt x="117" y="139"/>
                  <a:pt x="116" y="139"/>
                  <a:pt x="116" y="140"/>
                </a:cubicBezTo>
                <a:cubicBezTo>
                  <a:pt x="116" y="142"/>
                  <a:pt x="115" y="147"/>
                  <a:pt x="116" y="149"/>
                </a:cubicBezTo>
                <a:cubicBezTo>
                  <a:pt x="117" y="153"/>
                  <a:pt x="116" y="156"/>
                  <a:pt x="115" y="160"/>
                </a:cubicBezTo>
                <a:cubicBezTo>
                  <a:pt x="115" y="160"/>
                  <a:pt x="114" y="161"/>
                  <a:pt x="115" y="162"/>
                </a:cubicBezTo>
                <a:cubicBezTo>
                  <a:pt x="118" y="171"/>
                  <a:pt x="115" y="181"/>
                  <a:pt x="106" y="186"/>
                </a:cubicBezTo>
                <a:cubicBezTo>
                  <a:pt x="105" y="186"/>
                  <a:pt x="104" y="187"/>
                  <a:pt x="104" y="188"/>
                </a:cubicBezTo>
                <a:cubicBezTo>
                  <a:pt x="100" y="198"/>
                  <a:pt x="93" y="204"/>
                  <a:pt x="82" y="204"/>
                </a:cubicBezTo>
                <a:cubicBezTo>
                  <a:pt x="74" y="205"/>
                  <a:pt x="65" y="205"/>
                  <a:pt x="56" y="204"/>
                </a:cubicBezTo>
                <a:cubicBezTo>
                  <a:pt x="46" y="203"/>
                  <a:pt x="40" y="198"/>
                  <a:pt x="37" y="189"/>
                </a:cubicBezTo>
                <a:cubicBezTo>
                  <a:pt x="36" y="187"/>
                  <a:pt x="35" y="186"/>
                  <a:pt x="33" y="185"/>
                </a:cubicBezTo>
                <a:cubicBezTo>
                  <a:pt x="25" y="181"/>
                  <a:pt x="22" y="171"/>
                  <a:pt x="25" y="163"/>
                </a:cubicBezTo>
                <a:cubicBezTo>
                  <a:pt x="25" y="161"/>
                  <a:pt x="26" y="161"/>
                  <a:pt x="25" y="159"/>
                </a:cubicBezTo>
                <a:cubicBezTo>
                  <a:pt x="23" y="155"/>
                  <a:pt x="23" y="151"/>
                  <a:pt x="25" y="146"/>
                </a:cubicBezTo>
                <a:cubicBezTo>
                  <a:pt x="25" y="145"/>
                  <a:pt x="25" y="144"/>
                  <a:pt x="25" y="143"/>
                </a:cubicBezTo>
                <a:cubicBezTo>
                  <a:pt x="24" y="140"/>
                  <a:pt x="23" y="137"/>
                  <a:pt x="23" y="133"/>
                </a:cubicBezTo>
                <a:cubicBezTo>
                  <a:pt x="22" y="126"/>
                  <a:pt x="19" y="119"/>
                  <a:pt x="15" y="113"/>
                </a:cubicBezTo>
                <a:cubicBezTo>
                  <a:pt x="12" y="107"/>
                  <a:pt x="9" y="101"/>
                  <a:pt x="6" y="94"/>
                </a:cubicBezTo>
                <a:cubicBezTo>
                  <a:pt x="1" y="83"/>
                  <a:pt x="0" y="70"/>
                  <a:pt x="2" y="58"/>
                </a:cubicBezTo>
                <a:cubicBezTo>
                  <a:pt x="7" y="33"/>
                  <a:pt x="21" y="16"/>
                  <a:pt x="43" y="6"/>
                </a:cubicBezTo>
                <a:cubicBezTo>
                  <a:pt x="50" y="3"/>
                  <a:pt x="57" y="1"/>
                  <a:pt x="64" y="0"/>
                </a:cubicBezTo>
                <a:cubicBezTo>
                  <a:pt x="65" y="0"/>
                  <a:pt x="65" y="0"/>
                  <a:pt x="66" y="0"/>
                </a:cubicBezTo>
                <a:cubicBezTo>
                  <a:pt x="69" y="0"/>
                  <a:pt x="71" y="0"/>
                  <a:pt x="74" y="0"/>
                </a:cubicBezTo>
                <a:close/>
                <a:moveTo>
                  <a:pt x="70" y="141"/>
                </a:moveTo>
                <a:cubicBezTo>
                  <a:pt x="79" y="141"/>
                  <a:pt x="88" y="141"/>
                  <a:pt x="97" y="141"/>
                </a:cubicBezTo>
                <a:cubicBezTo>
                  <a:pt x="102" y="141"/>
                  <a:pt x="103" y="140"/>
                  <a:pt x="104" y="135"/>
                </a:cubicBezTo>
                <a:cubicBezTo>
                  <a:pt x="105" y="129"/>
                  <a:pt x="106" y="123"/>
                  <a:pt x="108" y="118"/>
                </a:cubicBezTo>
                <a:cubicBezTo>
                  <a:pt x="111" y="110"/>
                  <a:pt x="115" y="104"/>
                  <a:pt x="118" y="97"/>
                </a:cubicBezTo>
                <a:cubicBezTo>
                  <a:pt x="122" y="90"/>
                  <a:pt x="125" y="82"/>
                  <a:pt x="126" y="74"/>
                </a:cubicBezTo>
                <a:cubicBezTo>
                  <a:pt x="127" y="55"/>
                  <a:pt x="120" y="38"/>
                  <a:pt x="105" y="26"/>
                </a:cubicBezTo>
                <a:cubicBezTo>
                  <a:pt x="86" y="10"/>
                  <a:pt x="61" y="9"/>
                  <a:pt x="40" y="21"/>
                </a:cubicBezTo>
                <a:cubicBezTo>
                  <a:pt x="21" y="34"/>
                  <a:pt x="11" y="56"/>
                  <a:pt x="15" y="80"/>
                </a:cubicBezTo>
                <a:cubicBezTo>
                  <a:pt x="16" y="88"/>
                  <a:pt x="20" y="95"/>
                  <a:pt x="24" y="102"/>
                </a:cubicBezTo>
                <a:cubicBezTo>
                  <a:pt x="30" y="113"/>
                  <a:pt x="35" y="124"/>
                  <a:pt x="36" y="136"/>
                </a:cubicBezTo>
                <a:cubicBezTo>
                  <a:pt x="36" y="140"/>
                  <a:pt x="38" y="141"/>
                  <a:pt x="42" y="141"/>
                </a:cubicBezTo>
                <a:cubicBezTo>
                  <a:pt x="52" y="141"/>
                  <a:pt x="61" y="141"/>
                  <a:pt x="70" y="141"/>
                </a:cubicBezTo>
                <a:close/>
                <a:moveTo>
                  <a:pt x="70" y="147"/>
                </a:moveTo>
                <a:cubicBezTo>
                  <a:pt x="61" y="147"/>
                  <a:pt x="52" y="147"/>
                  <a:pt x="43" y="147"/>
                </a:cubicBezTo>
                <a:cubicBezTo>
                  <a:pt x="40" y="147"/>
                  <a:pt x="38" y="148"/>
                  <a:pt x="37" y="150"/>
                </a:cubicBezTo>
                <a:cubicBezTo>
                  <a:pt x="35" y="154"/>
                  <a:pt x="38" y="158"/>
                  <a:pt x="43" y="158"/>
                </a:cubicBezTo>
                <a:cubicBezTo>
                  <a:pt x="55" y="158"/>
                  <a:pt x="68" y="158"/>
                  <a:pt x="81" y="158"/>
                </a:cubicBezTo>
                <a:cubicBezTo>
                  <a:pt x="86" y="158"/>
                  <a:pt x="92" y="158"/>
                  <a:pt x="97" y="158"/>
                </a:cubicBezTo>
                <a:cubicBezTo>
                  <a:pt x="100" y="158"/>
                  <a:pt x="102" y="157"/>
                  <a:pt x="103" y="155"/>
                </a:cubicBezTo>
                <a:cubicBezTo>
                  <a:pt x="105" y="151"/>
                  <a:pt x="102" y="147"/>
                  <a:pt x="97" y="147"/>
                </a:cubicBezTo>
                <a:cubicBezTo>
                  <a:pt x="88" y="147"/>
                  <a:pt x="79" y="147"/>
                  <a:pt x="70" y="147"/>
                </a:cubicBezTo>
                <a:close/>
                <a:moveTo>
                  <a:pt x="70" y="164"/>
                </a:moveTo>
                <a:cubicBezTo>
                  <a:pt x="61" y="164"/>
                  <a:pt x="52" y="164"/>
                  <a:pt x="43" y="164"/>
                </a:cubicBezTo>
                <a:cubicBezTo>
                  <a:pt x="40" y="164"/>
                  <a:pt x="38" y="165"/>
                  <a:pt x="37" y="167"/>
                </a:cubicBezTo>
                <a:cubicBezTo>
                  <a:pt x="35" y="171"/>
                  <a:pt x="38" y="175"/>
                  <a:pt x="43" y="175"/>
                </a:cubicBezTo>
                <a:cubicBezTo>
                  <a:pt x="55" y="175"/>
                  <a:pt x="68" y="175"/>
                  <a:pt x="81" y="175"/>
                </a:cubicBezTo>
                <a:cubicBezTo>
                  <a:pt x="86" y="175"/>
                  <a:pt x="92" y="175"/>
                  <a:pt x="97" y="175"/>
                </a:cubicBezTo>
                <a:cubicBezTo>
                  <a:pt x="100" y="175"/>
                  <a:pt x="102" y="174"/>
                  <a:pt x="103" y="171"/>
                </a:cubicBezTo>
                <a:cubicBezTo>
                  <a:pt x="105" y="168"/>
                  <a:pt x="102" y="164"/>
                  <a:pt x="97" y="164"/>
                </a:cubicBezTo>
                <a:cubicBezTo>
                  <a:pt x="88" y="164"/>
                  <a:pt x="79" y="164"/>
                  <a:pt x="70" y="164"/>
                </a:cubicBezTo>
                <a:close/>
                <a:moveTo>
                  <a:pt x="48" y="181"/>
                </a:moveTo>
                <a:cubicBezTo>
                  <a:pt x="48" y="186"/>
                  <a:pt x="52" y="191"/>
                  <a:pt x="58" y="191"/>
                </a:cubicBezTo>
                <a:cubicBezTo>
                  <a:pt x="66" y="192"/>
                  <a:pt x="74" y="192"/>
                  <a:pt x="82" y="191"/>
                </a:cubicBezTo>
                <a:cubicBezTo>
                  <a:pt x="88" y="191"/>
                  <a:pt x="92" y="186"/>
                  <a:pt x="92" y="181"/>
                </a:cubicBezTo>
                <a:cubicBezTo>
                  <a:pt x="77" y="181"/>
                  <a:pt x="63" y="181"/>
                  <a:pt x="48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1" name="Freeform 26"/>
          <p:cNvSpPr>
            <a:spLocks noChangeAspect="1" noChangeArrowheads="1"/>
          </p:cNvSpPr>
          <p:nvPr/>
        </p:nvSpPr>
        <p:spPr bwMode="auto">
          <a:xfrm>
            <a:off x="5349416" y="2999294"/>
            <a:ext cx="358775" cy="219075"/>
          </a:xfrm>
          <a:custGeom>
            <a:avLst/>
            <a:gdLst>
              <a:gd name="T0" fmla="*/ 31 w 230"/>
              <a:gd name="T1" fmla="*/ 62 h 140"/>
              <a:gd name="T2" fmla="*/ 1 w 230"/>
              <a:gd name="T3" fmla="*/ 92 h 140"/>
              <a:gd name="T4" fmla="*/ 39 w 230"/>
              <a:gd name="T5" fmla="*/ 140 h 140"/>
              <a:gd name="T6" fmla="*/ 191 w 230"/>
              <a:gd name="T7" fmla="*/ 140 h 140"/>
              <a:gd name="T8" fmla="*/ 229 w 230"/>
              <a:gd name="T9" fmla="*/ 92 h 140"/>
              <a:gd name="T10" fmla="*/ 173 w 230"/>
              <a:gd name="T11" fmla="*/ 40 h 140"/>
              <a:gd name="T12" fmla="*/ 121 w 230"/>
              <a:gd name="T13" fmla="*/ 2 h 140"/>
              <a:gd name="T14" fmla="*/ 71 w 230"/>
              <a:gd name="T15" fmla="*/ 35 h 140"/>
              <a:gd name="T16" fmla="*/ 38 w 230"/>
              <a:gd name="T17" fmla="*/ 38 h 140"/>
              <a:gd name="T18" fmla="*/ 31 w 230"/>
              <a:gd name="T19" fmla="*/ 62 h 1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"/>
              <a:gd name="T31" fmla="*/ 0 h 140"/>
              <a:gd name="T32" fmla="*/ 230 w 230"/>
              <a:gd name="T33" fmla="*/ 140 h 1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" h="140">
                <a:moveTo>
                  <a:pt x="31" y="62"/>
                </a:moveTo>
                <a:cubicBezTo>
                  <a:pt x="31" y="62"/>
                  <a:pt x="3" y="70"/>
                  <a:pt x="1" y="92"/>
                </a:cubicBezTo>
                <a:cubicBezTo>
                  <a:pt x="0" y="115"/>
                  <a:pt x="19" y="140"/>
                  <a:pt x="39" y="140"/>
                </a:cubicBezTo>
                <a:cubicBezTo>
                  <a:pt x="60" y="140"/>
                  <a:pt x="179" y="140"/>
                  <a:pt x="191" y="140"/>
                </a:cubicBezTo>
                <a:cubicBezTo>
                  <a:pt x="202" y="140"/>
                  <a:pt x="230" y="118"/>
                  <a:pt x="229" y="92"/>
                </a:cubicBezTo>
                <a:cubicBezTo>
                  <a:pt x="227" y="49"/>
                  <a:pt x="173" y="40"/>
                  <a:pt x="173" y="40"/>
                </a:cubicBezTo>
                <a:cubicBezTo>
                  <a:pt x="173" y="40"/>
                  <a:pt x="173" y="0"/>
                  <a:pt x="121" y="2"/>
                </a:cubicBezTo>
                <a:cubicBezTo>
                  <a:pt x="76" y="3"/>
                  <a:pt x="71" y="35"/>
                  <a:pt x="71" y="35"/>
                </a:cubicBezTo>
                <a:cubicBezTo>
                  <a:pt x="71" y="35"/>
                  <a:pt x="53" y="26"/>
                  <a:pt x="38" y="38"/>
                </a:cubicBezTo>
                <a:cubicBezTo>
                  <a:pt x="23" y="49"/>
                  <a:pt x="31" y="62"/>
                  <a:pt x="31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2" name="Freeform 17"/>
          <p:cNvSpPr>
            <a:spLocks noChangeAspect="1" noEditPoints="1" noChangeArrowheads="1"/>
          </p:cNvSpPr>
          <p:nvPr/>
        </p:nvSpPr>
        <p:spPr bwMode="auto">
          <a:xfrm>
            <a:off x="7109031" y="2928651"/>
            <a:ext cx="223838" cy="360363"/>
          </a:xfrm>
          <a:custGeom>
            <a:avLst/>
            <a:gdLst>
              <a:gd name="T0" fmla="*/ 139 w 152"/>
              <a:gd name="T1" fmla="*/ 0 h 244"/>
              <a:gd name="T2" fmla="*/ 150 w 152"/>
              <a:gd name="T3" fmla="*/ 9 h 244"/>
              <a:gd name="T4" fmla="*/ 152 w 152"/>
              <a:gd name="T5" fmla="*/ 17 h 244"/>
              <a:gd name="T6" fmla="*/ 152 w 152"/>
              <a:gd name="T7" fmla="*/ 141 h 244"/>
              <a:gd name="T8" fmla="*/ 152 w 152"/>
              <a:gd name="T9" fmla="*/ 227 h 244"/>
              <a:gd name="T10" fmla="*/ 135 w 152"/>
              <a:gd name="T11" fmla="*/ 244 h 244"/>
              <a:gd name="T12" fmla="*/ 17 w 152"/>
              <a:gd name="T13" fmla="*/ 244 h 244"/>
              <a:gd name="T14" fmla="*/ 0 w 152"/>
              <a:gd name="T15" fmla="*/ 227 h 244"/>
              <a:gd name="T16" fmla="*/ 0 w 152"/>
              <a:gd name="T17" fmla="*/ 19 h 244"/>
              <a:gd name="T18" fmla="*/ 12 w 152"/>
              <a:gd name="T19" fmla="*/ 0 h 244"/>
              <a:gd name="T20" fmla="*/ 139 w 152"/>
              <a:gd name="T21" fmla="*/ 0 h 244"/>
              <a:gd name="T22" fmla="*/ 137 w 152"/>
              <a:gd name="T23" fmla="*/ 206 h 244"/>
              <a:gd name="T24" fmla="*/ 137 w 152"/>
              <a:gd name="T25" fmla="*/ 39 h 244"/>
              <a:gd name="T26" fmla="*/ 15 w 152"/>
              <a:gd name="T27" fmla="*/ 39 h 244"/>
              <a:gd name="T28" fmla="*/ 15 w 152"/>
              <a:gd name="T29" fmla="*/ 206 h 244"/>
              <a:gd name="T30" fmla="*/ 137 w 152"/>
              <a:gd name="T31" fmla="*/ 206 h 244"/>
              <a:gd name="T32" fmla="*/ 76 w 152"/>
              <a:gd name="T33" fmla="*/ 16 h 244"/>
              <a:gd name="T34" fmla="*/ 52 w 152"/>
              <a:gd name="T35" fmla="*/ 16 h 244"/>
              <a:gd name="T36" fmla="*/ 49 w 152"/>
              <a:gd name="T37" fmla="*/ 16 h 244"/>
              <a:gd name="T38" fmla="*/ 45 w 152"/>
              <a:gd name="T39" fmla="*/ 19 h 244"/>
              <a:gd name="T40" fmla="*/ 49 w 152"/>
              <a:gd name="T41" fmla="*/ 23 h 244"/>
              <a:gd name="T42" fmla="*/ 51 w 152"/>
              <a:gd name="T43" fmla="*/ 23 h 244"/>
              <a:gd name="T44" fmla="*/ 101 w 152"/>
              <a:gd name="T45" fmla="*/ 23 h 244"/>
              <a:gd name="T46" fmla="*/ 103 w 152"/>
              <a:gd name="T47" fmla="*/ 23 h 244"/>
              <a:gd name="T48" fmla="*/ 106 w 152"/>
              <a:gd name="T49" fmla="*/ 19 h 244"/>
              <a:gd name="T50" fmla="*/ 103 w 152"/>
              <a:gd name="T51" fmla="*/ 16 h 244"/>
              <a:gd name="T52" fmla="*/ 101 w 152"/>
              <a:gd name="T53" fmla="*/ 16 h 244"/>
              <a:gd name="T54" fmla="*/ 76 w 152"/>
              <a:gd name="T55" fmla="*/ 16 h 244"/>
              <a:gd name="T56" fmla="*/ 87 w 152"/>
              <a:gd name="T57" fmla="*/ 225 h 244"/>
              <a:gd name="T58" fmla="*/ 76 w 152"/>
              <a:gd name="T59" fmla="*/ 214 h 244"/>
              <a:gd name="T60" fmla="*/ 64 w 152"/>
              <a:gd name="T61" fmla="*/ 225 h 244"/>
              <a:gd name="T62" fmla="*/ 76 w 152"/>
              <a:gd name="T63" fmla="*/ 237 h 244"/>
              <a:gd name="T64" fmla="*/ 87 w 152"/>
              <a:gd name="T65" fmla="*/ 225 h 24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52"/>
              <a:gd name="T100" fmla="*/ 0 h 244"/>
              <a:gd name="T101" fmla="*/ 152 w 152"/>
              <a:gd name="T102" fmla="*/ 244 h 24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52" h="244">
                <a:moveTo>
                  <a:pt x="139" y="0"/>
                </a:moveTo>
                <a:cubicBezTo>
                  <a:pt x="144" y="2"/>
                  <a:pt x="148" y="4"/>
                  <a:pt x="150" y="9"/>
                </a:cubicBezTo>
                <a:cubicBezTo>
                  <a:pt x="151" y="11"/>
                  <a:pt x="152" y="14"/>
                  <a:pt x="152" y="17"/>
                </a:cubicBezTo>
                <a:cubicBezTo>
                  <a:pt x="152" y="58"/>
                  <a:pt x="152" y="100"/>
                  <a:pt x="152" y="141"/>
                </a:cubicBezTo>
                <a:cubicBezTo>
                  <a:pt x="152" y="170"/>
                  <a:pt x="152" y="198"/>
                  <a:pt x="152" y="227"/>
                </a:cubicBezTo>
                <a:cubicBezTo>
                  <a:pt x="152" y="238"/>
                  <a:pt x="146" y="244"/>
                  <a:pt x="135" y="244"/>
                </a:cubicBezTo>
                <a:cubicBezTo>
                  <a:pt x="96" y="244"/>
                  <a:pt x="56" y="244"/>
                  <a:pt x="17" y="244"/>
                </a:cubicBezTo>
                <a:cubicBezTo>
                  <a:pt x="6" y="244"/>
                  <a:pt x="0" y="238"/>
                  <a:pt x="0" y="227"/>
                </a:cubicBezTo>
                <a:cubicBezTo>
                  <a:pt x="0" y="158"/>
                  <a:pt x="0" y="89"/>
                  <a:pt x="0" y="19"/>
                </a:cubicBezTo>
                <a:cubicBezTo>
                  <a:pt x="0" y="8"/>
                  <a:pt x="2" y="4"/>
                  <a:pt x="12" y="0"/>
                </a:cubicBezTo>
                <a:cubicBezTo>
                  <a:pt x="55" y="0"/>
                  <a:pt x="97" y="0"/>
                  <a:pt x="139" y="0"/>
                </a:cubicBezTo>
                <a:close/>
                <a:moveTo>
                  <a:pt x="137" y="206"/>
                </a:moveTo>
                <a:cubicBezTo>
                  <a:pt x="137" y="150"/>
                  <a:pt x="137" y="94"/>
                  <a:pt x="137" y="39"/>
                </a:cubicBezTo>
                <a:cubicBezTo>
                  <a:pt x="96" y="39"/>
                  <a:pt x="55" y="39"/>
                  <a:pt x="15" y="39"/>
                </a:cubicBezTo>
                <a:cubicBezTo>
                  <a:pt x="15" y="95"/>
                  <a:pt x="15" y="150"/>
                  <a:pt x="15" y="206"/>
                </a:cubicBezTo>
                <a:cubicBezTo>
                  <a:pt x="56" y="206"/>
                  <a:pt x="96" y="206"/>
                  <a:pt x="137" y="206"/>
                </a:cubicBezTo>
                <a:close/>
                <a:moveTo>
                  <a:pt x="76" y="16"/>
                </a:moveTo>
                <a:cubicBezTo>
                  <a:pt x="68" y="16"/>
                  <a:pt x="60" y="16"/>
                  <a:pt x="52" y="16"/>
                </a:cubicBezTo>
                <a:cubicBezTo>
                  <a:pt x="51" y="16"/>
                  <a:pt x="50" y="16"/>
                  <a:pt x="49" y="16"/>
                </a:cubicBezTo>
                <a:cubicBezTo>
                  <a:pt x="47" y="16"/>
                  <a:pt x="45" y="17"/>
                  <a:pt x="45" y="19"/>
                </a:cubicBezTo>
                <a:cubicBezTo>
                  <a:pt x="45" y="21"/>
                  <a:pt x="47" y="23"/>
                  <a:pt x="49" y="23"/>
                </a:cubicBezTo>
                <a:cubicBezTo>
                  <a:pt x="50" y="23"/>
                  <a:pt x="50" y="23"/>
                  <a:pt x="51" y="23"/>
                </a:cubicBezTo>
                <a:cubicBezTo>
                  <a:pt x="68" y="23"/>
                  <a:pt x="84" y="23"/>
                  <a:pt x="101" y="23"/>
                </a:cubicBezTo>
                <a:cubicBezTo>
                  <a:pt x="102" y="23"/>
                  <a:pt x="103" y="23"/>
                  <a:pt x="103" y="23"/>
                </a:cubicBezTo>
                <a:cubicBezTo>
                  <a:pt x="105" y="23"/>
                  <a:pt x="106" y="21"/>
                  <a:pt x="106" y="19"/>
                </a:cubicBezTo>
                <a:cubicBezTo>
                  <a:pt x="106" y="18"/>
                  <a:pt x="105" y="16"/>
                  <a:pt x="103" y="16"/>
                </a:cubicBezTo>
                <a:cubicBezTo>
                  <a:pt x="103" y="16"/>
                  <a:pt x="102" y="16"/>
                  <a:pt x="101" y="16"/>
                </a:cubicBezTo>
                <a:cubicBezTo>
                  <a:pt x="92" y="16"/>
                  <a:pt x="84" y="16"/>
                  <a:pt x="76" y="16"/>
                </a:cubicBezTo>
                <a:close/>
                <a:moveTo>
                  <a:pt x="87" y="225"/>
                </a:moveTo>
                <a:cubicBezTo>
                  <a:pt x="87" y="219"/>
                  <a:pt x="82" y="214"/>
                  <a:pt x="76" y="214"/>
                </a:cubicBezTo>
                <a:cubicBezTo>
                  <a:pt x="70" y="214"/>
                  <a:pt x="65" y="219"/>
                  <a:pt x="64" y="225"/>
                </a:cubicBezTo>
                <a:cubicBezTo>
                  <a:pt x="64" y="231"/>
                  <a:pt x="70" y="237"/>
                  <a:pt x="76" y="237"/>
                </a:cubicBezTo>
                <a:cubicBezTo>
                  <a:pt x="82" y="237"/>
                  <a:pt x="87" y="231"/>
                  <a:pt x="87" y="2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13" name="Group 35"/>
          <p:cNvGrpSpPr/>
          <p:nvPr/>
        </p:nvGrpSpPr>
        <p:grpSpPr bwMode="auto">
          <a:xfrm>
            <a:off x="7171516" y="4414804"/>
            <a:ext cx="322705" cy="322705"/>
            <a:chOff x="0" y="0"/>
            <a:chExt cx="271463" cy="271462"/>
          </a:xfrm>
          <a:solidFill>
            <a:schemeClr val="bg1"/>
          </a:solidFill>
        </p:grpSpPr>
        <p:sp>
          <p:nvSpPr>
            <p:cNvPr id="14" name="Freeform 15"/>
            <p:cNvSpPr>
              <a:spLocks noEditPoints="1" noChangeArrowheads="1"/>
            </p:cNvSpPr>
            <p:nvPr/>
          </p:nvSpPr>
          <p:spPr bwMode="auto">
            <a:xfrm>
              <a:off x="0" y="0"/>
              <a:ext cx="271463" cy="195263"/>
            </a:xfrm>
            <a:custGeom>
              <a:avLst/>
              <a:gdLst>
                <a:gd name="T0" fmla="*/ 177 w 186"/>
                <a:gd name="T1" fmla="*/ 0 h 134"/>
                <a:gd name="T2" fmla="*/ 185 w 186"/>
                <a:gd name="T3" fmla="*/ 6 h 134"/>
                <a:gd name="T4" fmla="*/ 186 w 186"/>
                <a:gd name="T5" fmla="*/ 12 h 134"/>
                <a:gd name="T6" fmla="*/ 186 w 186"/>
                <a:gd name="T7" fmla="*/ 122 h 134"/>
                <a:gd name="T8" fmla="*/ 174 w 186"/>
                <a:gd name="T9" fmla="*/ 134 h 134"/>
                <a:gd name="T10" fmla="*/ 13 w 186"/>
                <a:gd name="T11" fmla="*/ 134 h 134"/>
                <a:gd name="T12" fmla="*/ 1 w 186"/>
                <a:gd name="T13" fmla="*/ 125 h 134"/>
                <a:gd name="T14" fmla="*/ 0 w 186"/>
                <a:gd name="T15" fmla="*/ 125 h 134"/>
                <a:gd name="T16" fmla="*/ 0 w 186"/>
                <a:gd name="T17" fmla="*/ 9 h 134"/>
                <a:gd name="T18" fmla="*/ 1 w 186"/>
                <a:gd name="T19" fmla="*/ 7 h 134"/>
                <a:gd name="T20" fmla="*/ 9 w 186"/>
                <a:gd name="T21" fmla="*/ 0 h 134"/>
                <a:gd name="T22" fmla="*/ 177 w 186"/>
                <a:gd name="T23" fmla="*/ 0 h 134"/>
                <a:gd name="T24" fmla="*/ 174 w 186"/>
                <a:gd name="T25" fmla="*/ 122 h 134"/>
                <a:gd name="T26" fmla="*/ 174 w 186"/>
                <a:gd name="T27" fmla="*/ 12 h 134"/>
                <a:gd name="T28" fmla="*/ 12 w 186"/>
                <a:gd name="T29" fmla="*/ 12 h 134"/>
                <a:gd name="T30" fmla="*/ 12 w 186"/>
                <a:gd name="T31" fmla="*/ 122 h 134"/>
                <a:gd name="T32" fmla="*/ 174 w 186"/>
                <a:gd name="T33" fmla="*/ 122 h 1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"/>
                <a:gd name="T52" fmla="*/ 0 h 134"/>
                <a:gd name="T53" fmla="*/ 186 w 186"/>
                <a:gd name="T54" fmla="*/ 134 h 13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" h="134">
                  <a:moveTo>
                    <a:pt x="177" y="0"/>
                  </a:moveTo>
                  <a:cubicBezTo>
                    <a:pt x="180" y="1"/>
                    <a:pt x="183" y="3"/>
                    <a:pt x="185" y="6"/>
                  </a:cubicBezTo>
                  <a:cubicBezTo>
                    <a:pt x="185" y="8"/>
                    <a:pt x="186" y="10"/>
                    <a:pt x="186" y="12"/>
                  </a:cubicBezTo>
                  <a:cubicBezTo>
                    <a:pt x="186" y="49"/>
                    <a:pt x="186" y="86"/>
                    <a:pt x="186" y="122"/>
                  </a:cubicBezTo>
                  <a:cubicBezTo>
                    <a:pt x="186" y="129"/>
                    <a:pt x="181" y="134"/>
                    <a:pt x="174" y="134"/>
                  </a:cubicBezTo>
                  <a:cubicBezTo>
                    <a:pt x="120" y="134"/>
                    <a:pt x="66" y="134"/>
                    <a:pt x="13" y="134"/>
                  </a:cubicBezTo>
                  <a:cubicBezTo>
                    <a:pt x="6" y="134"/>
                    <a:pt x="3" y="132"/>
                    <a:pt x="1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86"/>
                    <a:pt x="0" y="48"/>
                    <a:pt x="0" y="9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3" y="3"/>
                    <a:pt x="5" y="2"/>
                    <a:pt x="9" y="0"/>
                  </a:cubicBezTo>
                  <a:cubicBezTo>
                    <a:pt x="65" y="0"/>
                    <a:pt x="121" y="0"/>
                    <a:pt x="177" y="0"/>
                  </a:cubicBezTo>
                  <a:close/>
                  <a:moveTo>
                    <a:pt x="174" y="122"/>
                  </a:moveTo>
                  <a:cubicBezTo>
                    <a:pt x="174" y="85"/>
                    <a:pt x="174" y="49"/>
                    <a:pt x="174" y="12"/>
                  </a:cubicBezTo>
                  <a:cubicBezTo>
                    <a:pt x="120" y="12"/>
                    <a:pt x="66" y="12"/>
                    <a:pt x="12" y="12"/>
                  </a:cubicBezTo>
                  <a:cubicBezTo>
                    <a:pt x="12" y="49"/>
                    <a:pt x="12" y="85"/>
                    <a:pt x="12" y="122"/>
                  </a:cubicBezTo>
                  <a:cubicBezTo>
                    <a:pt x="66" y="122"/>
                    <a:pt x="120" y="122"/>
                    <a:pt x="174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5" name="Freeform 16"/>
            <p:cNvSpPr>
              <a:spLocks noChangeArrowheads="1"/>
            </p:cNvSpPr>
            <p:nvPr/>
          </p:nvSpPr>
          <p:spPr bwMode="auto">
            <a:xfrm>
              <a:off x="68262" y="211137"/>
              <a:ext cx="134938" cy="60325"/>
            </a:xfrm>
            <a:custGeom>
              <a:avLst/>
              <a:gdLst>
                <a:gd name="T0" fmla="*/ 29 w 92"/>
                <a:gd name="T1" fmla="*/ 0 h 41"/>
                <a:gd name="T2" fmla="*/ 63 w 92"/>
                <a:gd name="T3" fmla="*/ 0 h 41"/>
                <a:gd name="T4" fmla="*/ 63 w 92"/>
                <a:gd name="T5" fmla="*/ 2 h 41"/>
                <a:gd name="T6" fmla="*/ 63 w 92"/>
                <a:gd name="T7" fmla="*/ 17 h 41"/>
                <a:gd name="T8" fmla="*/ 76 w 92"/>
                <a:gd name="T9" fmla="*/ 29 h 41"/>
                <a:gd name="T10" fmla="*/ 86 w 92"/>
                <a:gd name="T11" fmla="*/ 29 h 41"/>
                <a:gd name="T12" fmla="*/ 92 w 92"/>
                <a:gd name="T13" fmla="*/ 35 h 41"/>
                <a:gd name="T14" fmla="*/ 86 w 92"/>
                <a:gd name="T15" fmla="*/ 41 h 41"/>
                <a:gd name="T16" fmla="*/ 6 w 92"/>
                <a:gd name="T17" fmla="*/ 41 h 41"/>
                <a:gd name="T18" fmla="*/ 0 w 92"/>
                <a:gd name="T19" fmla="*/ 35 h 41"/>
                <a:gd name="T20" fmla="*/ 6 w 92"/>
                <a:gd name="T21" fmla="*/ 29 h 41"/>
                <a:gd name="T22" fmla="*/ 17 w 92"/>
                <a:gd name="T23" fmla="*/ 29 h 41"/>
                <a:gd name="T24" fmla="*/ 29 w 92"/>
                <a:gd name="T25" fmla="*/ 17 h 41"/>
                <a:gd name="T26" fmla="*/ 29 w 92"/>
                <a:gd name="T27" fmla="*/ 0 h 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2"/>
                <a:gd name="T43" fmla="*/ 0 h 41"/>
                <a:gd name="T44" fmla="*/ 92 w 92"/>
                <a:gd name="T45" fmla="*/ 41 h 4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2" h="41">
                  <a:moveTo>
                    <a:pt x="29" y="0"/>
                  </a:moveTo>
                  <a:cubicBezTo>
                    <a:pt x="40" y="0"/>
                    <a:pt x="52" y="0"/>
                    <a:pt x="63" y="0"/>
                  </a:cubicBezTo>
                  <a:cubicBezTo>
                    <a:pt x="63" y="1"/>
                    <a:pt x="63" y="2"/>
                    <a:pt x="63" y="2"/>
                  </a:cubicBezTo>
                  <a:cubicBezTo>
                    <a:pt x="63" y="7"/>
                    <a:pt x="63" y="12"/>
                    <a:pt x="63" y="17"/>
                  </a:cubicBezTo>
                  <a:cubicBezTo>
                    <a:pt x="64" y="24"/>
                    <a:pt x="68" y="29"/>
                    <a:pt x="76" y="29"/>
                  </a:cubicBezTo>
                  <a:cubicBezTo>
                    <a:pt x="79" y="29"/>
                    <a:pt x="83" y="29"/>
                    <a:pt x="86" y="29"/>
                  </a:cubicBezTo>
                  <a:cubicBezTo>
                    <a:pt x="90" y="29"/>
                    <a:pt x="92" y="32"/>
                    <a:pt x="92" y="35"/>
                  </a:cubicBezTo>
                  <a:cubicBezTo>
                    <a:pt x="92" y="38"/>
                    <a:pt x="90" y="41"/>
                    <a:pt x="86" y="41"/>
                  </a:cubicBezTo>
                  <a:cubicBezTo>
                    <a:pt x="59" y="41"/>
                    <a:pt x="33" y="41"/>
                    <a:pt x="6" y="41"/>
                  </a:cubicBezTo>
                  <a:cubicBezTo>
                    <a:pt x="2" y="41"/>
                    <a:pt x="0" y="38"/>
                    <a:pt x="0" y="35"/>
                  </a:cubicBezTo>
                  <a:cubicBezTo>
                    <a:pt x="0" y="32"/>
                    <a:pt x="2" y="29"/>
                    <a:pt x="6" y="29"/>
                  </a:cubicBezTo>
                  <a:cubicBezTo>
                    <a:pt x="10" y="29"/>
                    <a:pt x="13" y="29"/>
                    <a:pt x="17" y="29"/>
                  </a:cubicBezTo>
                  <a:cubicBezTo>
                    <a:pt x="24" y="29"/>
                    <a:pt x="29" y="24"/>
                    <a:pt x="29" y="17"/>
                  </a:cubicBezTo>
                  <a:cubicBezTo>
                    <a:pt x="29" y="12"/>
                    <a:pt x="29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6" name="Group 35"/>
          <p:cNvGrpSpPr/>
          <p:nvPr/>
        </p:nvGrpSpPr>
        <p:grpSpPr bwMode="auto">
          <a:xfrm>
            <a:off x="6206418" y="3395032"/>
            <a:ext cx="462806" cy="515914"/>
            <a:chOff x="0" y="0"/>
            <a:chExt cx="214313" cy="23971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Freeform 162"/>
            <p:cNvSpPr>
              <a:spLocks noChangeArrowheads="1"/>
            </p:cNvSpPr>
            <p:nvPr/>
          </p:nvSpPr>
          <p:spPr bwMode="auto">
            <a:xfrm>
              <a:off x="0" y="0"/>
              <a:ext cx="187325" cy="239713"/>
            </a:xfrm>
            <a:custGeom>
              <a:avLst/>
              <a:gdLst>
                <a:gd name="T0" fmla="*/ 42 w 50"/>
                <a:gd name="T1" fmla="*/ 45 h 64"/>
                <a:gd name="T2" fmla="*/ 33 w 50"/>
                <a:gd name="T3" fmla="*/ 38 h 64"/>
                <a:gd name="T4" fmla="*/ 33 w 50"/>
                <a:gd name="T5" fmla="*/ 34 h 64"/>
                <a:gd name="T6" fmla="*/ 36 w 50"/>
                <a:gd name="T7" fmla="*/ 27 h 64"/>
                <a:gd name="T8" fmla="*/ 37 w 50"/>
                <a:gd name="T9" fmla="*/ 26 h 64"/>
                <a:gd name="T10" fmla="*/ 39 w 50"/>
                <a:gd name="T11" fmla="*/ 22 h 64"/>
                <a:gd name="T12" fmla="*/ 37 w 50"/>
                <a:gd name="T13" fmla="*/ 21 h 64"/>
                <a:gd name="T14" fmla="*/ 37 w 50"/>
                <a:gd name="T15" fmla="*/ 9 h 64"/>
                <a:gd name="T16" fmla="*/ 25 w 50"/>
                <a:gd name="T17" fmla="*/ 0 h 64"/>
                <a:gd name="T18" fmla="*/ 13 w 50"/>
                <a:gd name="T19" fmla="*/ 9 h 64"/>
                <a:gd name="T20" fmla="*/ 13 w 50"/>
                <a:gd name="T21" fmla="*/ 21 h 64"/>
                <a:gd name="T22" fmla="*/ 11 w 50"/>
                <a:gd name="T23" fmla="*/ 22 h 64"/>
                <a:gd name="T24" fmla="*/ 13 w 50"/>
                <a:gd name="T25" fmla="*/ 26 h 64"/>
                <a:gd name="T26" fmla="*/ 14 w 50"/>
                <a:gd name="T27" fmla="*/ 27 h 64"/>
                <a:gd name="T28" fmla="*/ 17 w 50"/>
                <a:gd name="T29" fmla="*/ 34 h 64"/>
                <a:gd name="T30" fmla="*/ 17 w 50"/>
                <a:gd name="T31" fmla="*/ 38 h 64"/>
                <a:gd name="T32" fmla="*/ 8 w 50"/>
                <a:gd name="T33" fmla="*/ 45 h 64"/>
                <a:gd name="T34" fmla="*/ 1 w 50"/>
                <a:gd name="T35" fmla="*/ 58 h 64"/>
                <a:gd name="T36" fmla="*/ 25 w 50"/>
                <a:gd name="T37" fmla="*/ 64 h 64"/>
                <a:gd name="T38" fmla="*/ 49 w 50"/>
                <a:gd name="T39" fmla="*/ 58 h 64"/>
                <a:gd name="T40" fmla="*/ 42 w 50"/>
                <a:gd name="T41" fmla="*/ 45 h 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0"/>
                <a:gd name="T64" fmla="*/ 0 h 64"/>
                <a:gd name="T65" fmla="*/ 50 w 50"/>
                <a:gd name="T66" fmla="*/ 64 h 6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0" h="64">
                  <a:moveTo>
                    <a:pt x="42" y="45"/>
                  </a:moveTo>
                  <a:cubicBezTo>
                    <a:pt x="38" y="44"/>
                    <a:pt x="33" y="40"/>
                    <a:pt x="33" y="38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2"/>
                    <a:pt x="35" y="29"/>
                    <a:pt x="36" y="27"/>
                  </a:cubicBezTo>
                  <a:cubicBezTo>
                    <a:pt x="36" y="27"/>
                    <a:pt x="37" y="27"/>
                    <a:pt x="37" y="26"/>
                  </a:cubicBezTo>
                  <a:cubicBezTo>
                    <a:pt x="38" y="25"/>
                    <a:pt x="38" y="23"/>
                    <a:pt x="39" y="22"/>
                  </a:cubicBezTo>
                  <a:cubicBezTo>
                    <a:pt x="39" y="21"/>
                    <a:pt x="37" y="21"/>
                    <a:pt x="37" y="21"/>
                  </a:cubicBezTo>
                  <a:cubicBezTo>
                    <a:pt x="37" y="21"/>
                    <a:pt x="39" y="14"/>
                    <a:pt x="37" y="9"/>
                  </a:cubicBezTo>
                  <a:cubicBezTo>
                    <a:pt x="36" y="3"/>
                    <a:pt x="28" y="0"/>
                    <a:pt x="25" y="0"/>
                  </a:cubicBezTo>
                  <a:cubicBezTo>
                    <a:pt x="22" y="0"/>
                    <a:pt x="14" y="3"/>
                    <a:pt x="13" y="9"/>
                  </a:cubicBezTo>
                  <a:cubicBezTo>
                    <a:pt x="11" y="14"/>
                    <a:pt x="13" y="21"/>
                    <a:pt x="13" y="21"/>
                  </a:cubicBezTo>
                  <a:cubicBezTo>
                    <a:pt x="13" y="21"/>
                    <a:pt x="11" y="21"/>
                    <a:pt x="11" y="22"/>
                  </a:cubicBezTo>
                  <a:cubicBezTo>
                    <a:pt x="12" y="23"/>
                    <a:pt x="12" y="25"/>
                    <a:pt x="13" y="2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9"/>
                    <a:pt x="17" y="32"/>
                    <a:pt x="17" y="34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40"/>
                    <a:pt x="12" y="44"/>
                    <a:pt x="8" y="45"/>
                  </a:cubicBezTo>
                  <a:cubicBezTo>
                    <a:pt x="2" y="45"/>
                    <a:pt x="0" y="49"/>
                    <a:pt x="1" y="58"/>
                  </a:cubicBezTo>
                  <a:cubicBezTo>
                    <a:pt x="2" y="62"/>
                    <a:pt x="13" y="64"/>
                    <a:pt x="25" y="64"/>
                  </a:cubicBezTo>
                  <a:cubicBezTo>
                    <a:pt x="36" y="64"/>
                    <a:pt x="48" y="62"/>
                    <a:pt x="49" y="58"/>
                  </a:cubicBezTo>
                  <a:cubicBezTo>
                    <a:pt x="50" y="49"/>
                    <a:pt x="48" y="45"/>
                    <a:pt x="4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8" name="Rectangle 163"/>
            <p:cNvSpPr>
              <a:spLocks noChangeArrowheads="1"/>
            </p:cNvSpPr>
            <p:nvPr/>
          </p:nvSpPr>
          <p:spPr bwMode="auto">
            <a:xfrm>
              <a:off x="168275" y="44450"/>
              <a:ext cx="4603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6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836827" y="4016964"/>
            <a:ext cx="120198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写作部分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09063" y="4414804"/>
            <a:ext cx="3193834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写作前，可以写个提纲，这样突然出现的灵感不会忘；沿着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提纲写作，也不会写着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写着跑偏。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09063" y="4076250"/>
            <a:ext cx="12019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195310" y="2430145"/>
            <a:ext cx="35902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恰当使用修辞，引用诗句。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好的语言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可以勾勒描摹画面，让读者仿佛身临其境。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可以运用不同句式，使文章语言富有质感。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09063" y="2084788"/>
            <a:ext cx="12019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、语言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0110" y="4414520"/>
            <a:ext cx="348615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要真，与现实生活相关，体现精神魅力。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以小见大，见微知著，立意有深度。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多向思维，另辟蹊径，展现独特见解。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推陈出新，鲜明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地体现时代精神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63785" y="4076250"/>
            <a:ext cx="12019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、立意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80110" y="2423160"/>
            <a:ext cx="34861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选材新颖生动，贴近时代，不落俗套。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符合文题，最有代表性，最能揭示中心。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163785" y="2084788"/>
            <a:ext cx="12019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、选材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47646" y="592355"/>
            <a:ext cx="3132448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语文作文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部分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53" y="227628"/>
            <a:ext cx="1075765" cy="1075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jb3VudCI6NSwiaGRpZCI6ImZiNTQwYjkxODg4ODFjMTBhM2YzYWQ4ZTBjOWRlNjZiIiwidXNlckNvdW50Ijo1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</Words>
  <Application>WPS 演示</Application>
  <PresentationFormat>宽屏</PresentationFormat>
  <Paragraphs>127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楷体</vt:lpstr>
      <vt:lpstr>Calibri</vt:lpstr>
      <vt:lpstr>幼圆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C_WY</dc:creator>
  <cp:lastModifiedBy>婴宁echo</cp:lastModifiedBy>
  <cp:revision>15</cp:revision>
  <dcterms:created xsi:type="dcterms:W3CDTF">2019-04-29T13:59:00Z</dcterms:created>
  <dcterms:modified xsi:type="dcterms:W3CDTF">2023-11-19T12:54:43Z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KSOTemplateUUID">
    <vt:lpwstr>v1.0_mb_bPU6rQzVyWO1/rSJy/otdg==</vt:lpwstr>
  </property>
  <property fmtid="{D5CDD505-2E9C-101B-9397-08002B2CF9AE}" pid="4" name="ICV">
    <vt:lpwstr>48A5FD7C7B564A009F2C185674959929_11</vt:lpwstr>
  </property>
</Properties>
</file>