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757a2ef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757a2e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7757a2ef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7757a2e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7757a2ef5_2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7757a2ef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757a2e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757a2e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757a2ef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757a2ef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haniKupiec/QuickAss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datasets/pranav301102/customer-service-for-llm/viewer/default/train" TargetMode="External"/><Relationship Id="rId4" Type="http://schemas.openxmlformats.org/officeDocument/2006/relationships/hyperlink" Target="https://huggingface.co/datasets/pranav301102/customer-service-for-llm/viewer/default/tr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datasets/bitext/Bitext-customer-support-llm-chatbot-training-dataset/viewer/default/train?row=1&amp;views%5B%5D=tra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471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QuickAssist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7807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Proposal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5560400" y="4049100"/>
            <a:ext cx="226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 u="sng">
                <a:solidFill>
                  <a:srgbClr val="D5A6BD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Repository</a:t>
            </a:r>
            <a:endParaRPr b="1" i="1" sz="1500">
              <a:solidFill>
                <a:srgbClr val="D5A6BD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60950" y="3385850"/>
            <a:ext cx="390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Inbal Bolshinsky 322522673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Shani Kupiec 211521042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Almog Sasson 322758269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Nadav Margaliot 316298405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09875" y="1808413"/>
            <a:ext cx="1810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Motivation: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09875" y="2449900"/>
            <a:ext cx="832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 efficiency and user satisfaction by automating customer support interactions.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 customer wait times through instant and accurate responses.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09875" y="1808413"/>
            <a:ext cx="1810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Problem definition: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09875" y="2449900"/>
            <a:ext cx="832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Input: Customer message (text query).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Output: Relevant and helpful chatbot response.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NLP Tasks: Text Generation, Intent Recognition, Contextual Understanding.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09875" y="1808413"/>
            <a:ext cx="1810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Challenges: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09875" y="2449900"/>
            <a:ext cx="832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Understanding customer intent accurately.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Handling ambiguous or vague customer queries.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Providing consistent and context-aware replies.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2333725" y="1940525"/>
            <a:ext cx="6315900" cy="1371600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dataset, </a:t>
            </a:r>
            <a:r>
              <a:rPr lang="en" sz="15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customer-service-for-llm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Intents: 27 distinct intents.​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Categories: 11 categories.​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Question/Answer Pairs: Approximately 2,700 pairs.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32625" y="2186225"/>
            <a:ext cx="1984500" cy="96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Service For LLM </a:t>
            </a:r>
            <a:endParaRPr b="1"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617675" y="3453200"/>
            <a:ext cx="6159300" cy="150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Dataset Entry Example:</a:t>
            </a:r>
            <a:br>
              <a:rPr b="1" lang="en" sz="1300"/>
            </a:br>
            <a:r>
              <a:rPr b="1" lang="en" sz="1100"/>
              <a:t>Text: </a:t>
            </a:r>
            <a:r>
              <a:rPr lang="en" sz="1100"/>
              <a:t>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need assistance to see my invoices from {{Person Name}}.</a:t>
            </a:r>
            <a:r>
              <a:rPr lang="en" sz="1100"/>
              <a:t>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100"/>
              <a:t>Intent: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check_invoice</a:t>
            </a:r>
            <a:endParaRPr sz="11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b="1" lang="en" sz="1100"/>
              <a:t>Entities/Slots: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Invoice Number: “#45678"</a:t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333725" y="1940525"/>
            <a:ext cx="6315900" cy="1371600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dataset, </a:t>
            </a:r>
            <a:r>
              <a:rPr lang="en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Bitext</a:t>
            </a:r>
            <a:endParaRPr sz="1500" u="sng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27 Intents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 Categories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26872 Question/Answer pairs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➔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 entity/slot types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2625" y="2186225"/>
            <a:ext cx="1984500" cy="96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Bitext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617675" y="3453200"/>
            <a:ext cx="6159300" cy="150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Dataset Entry Example:</a:t>
            </a:r>
            <a:br>
              <a:rPr b="1" lang="en" sz="1300"/>
            </a:br>
            <a:r>
              <a:rPr b="1" lang="en" sz="1100"/>
              <a:t>Text: </a:t>
            </a:r>
            <a:r>
              <a:rPr lang="en" sz="1100"/>
              <a:t>"I want to return the shoes I bought last week."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100"/>
              <a:t>Intent: </a:t>
            </a:r>
            <a:r>
              <a:rPr lang="en" sz="11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return_product</a:t>
            </a:r>
            <a:endParaRPr sz="11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b="1" lang="en" sz="1100"/>
              <a:t>Entities/Slots: </a:t>
            </a:r>
            <a:r>
              <a:rPr lang="en" sz="11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en" sz="1100"/>
              <a:t>: "shoes" , </a:t>
            </a:r>
            <a:r>
              <a:rPr lang="en" sz="11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1100"/>
              <a:t>: "last week"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020800" y="1843150"/>
            <a:ext cx="3662700" cy="30225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Open-world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Text Generation Metrics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Exact Match – whether generated response matches expected answer (for template-style queries).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LLM-Based Evaluation – GPT-based judgment of helpfulness, fluency, and appropriateness of responses.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3825" y="1843150"/>
            <a:ext cx="3662700" cy="30225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Closed-world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Information Retrieval Metrics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Precision and Recall – for evaluating intent classification (e.g., how well we detect support topics).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Precision@K – for ranking top candidate responses from a predefined response bank. 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020800" y="1843150"/>
            <a:ext cx="3662700" cy="30225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Open-world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Baseline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Simple prompting strategy (e.g., "You are a helpful customer support agent...") without fine-tuning or training.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2037175" y="462350"/>
            <a:ext cx="57399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3825" y="1843150"/>
            <a:ext cx="3662700" cy="30225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Closed-world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Baseline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Rank candidate responses by similarity between customer message and pre written response embeddings (e.g., using Sentence-BERT or TF-IDF vectors). 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