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6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74"/>
  </p:normalViewPr>
  <p:slideViewPr>
    <p:cSldViewPr snapToGrid="0" snapToObjects="1">
      <p:cViewPr>
        <p:scale>
          <a:sx n="87" d="100"/>
          <a:sy n="87" d="100"/>
        </p:scale>
        <p:origin x="1536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Jud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384722B7-4A6E-2E4B-88AD-EA8B51F3C9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d-ID"/>
              <a:t>Klik untuk mengedit gaya judul Master</a:t>
            </a:r>
          </a:p>
        </p:txBody>
      </p:sp>
      <p:sp>
        <p:nvSpPr>
          <p:cNvPr id="3" name="Subjudul 2">
            <a:extLst>
              <a:ext uri="{FF2B5EF4-FFF2-40B4-BE49-F238E27FC236}">
                <a16:creationId xmlns:a16="http://schemas.microsoft.com/office/drawing/2014/main" id="{6A79CEDC-ED06-4342-964E-E681BA3B32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d-ID"/>
              <a:t>Klik untuk mengedit gaya subjudul Master</a:t>
            </a:r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4CDDB533-68C0-484B-A3BE-B5253084A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A6855-DBAE-3847-9F61-229A0B03F4ED}" type="datetimeFigureOut">
              <a:rPr lang="id-ID" smtClean="0"/>
              <a:t>17/07/20</a:t>
            </a:fld>
            <a:endParaRPr lang="id-ID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09E143DD-D58E-B740-9FCE-13AD4B061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79E6D822-DC23-B842-9D49-537ED0F72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9B9AD-2B66-4642-8D9C-26D3AF7E98F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38749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Judul dan Teks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840C1B3C-D89D-F345-B147-75A851482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</a:p>
        </p:txBody>
      </p:sp>
      <p:sp>
        <p:nvSpPr>
          <p:cNvPr id="3" name="Tampungan Teks Vertikal 2">
            <a:extLst>
              <a:ext uri="{FF2B5EF4-FFF2-40B4-BE49-F238E27FC236}">
                <a16:creationId xmlns:a16="http://schemas.microsoft.com/office/drawing/2014/main" id="{3C4CABF4-7F11-EA47-B431-B2962C8A12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08DF4666-E164-8C42-AD4B-41F4060FC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A6855-DBAE-3847-9F61-229A0B03F4ED}" type="datetimeFigureOut">
              <a:rPr lang="id-ID" smtClean="0"/>
              <a:t>17/07/20</a:t>
            </a:fld>
            <a:endParaRPr lang="id-ID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0A0B3F61-2666-F44C-903F-ED2A3663F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33BFCDE5-AA84-CF4E-B029-DCE63CD06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9B9AD-2B66-4642-8D9C-26D3AF7E98F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12303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Judul Vertikal dan Te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Vertikal 1">
            <a:extLst>
              <a:ext uri="{FF2B5EF4-FFF2-40B4-BE49-F238E27FC236}">
                <a16:creationId xmlns:a16="http://schemas.microsoft.com/office/drawing/2014/main" id="{45EEA512-AAA8-A242-AECC-B4F8F910D7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d-ID"/>
              <a:t>Klik untuk mengedit gaya judul Master</a:t>
            </a:r>
          </a:p>
        </p:txBody>
      </p:sp>
      <p:sp>
        <p:nvSpPr>
          <p:cNvPr id="3" name="Tampungan Teks Vertikal 2">
            <a:extLst>
              <a:ext uri="{FF2B5EF4-FFF2-40B4-BE49-F238E27FC236}">
                <a16:creationId xmlns:a16="http://schemas.microsoft.com/office/drawing/2014/main" id="{9B66B35C-E786-2647-9243-5C0F908267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D1ADEE91-C32C-DC4B-8800-2D3E01EF1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A6855-DBAE-3847-9F61-229A0B03F4ED}" type="datetimeFigureOut">
              <a:rPr lang="id-ID" smtClean="0"/>
              <a:t>17/07/20</a:t>
            </a:fld>
            <a:endParaRPr lang="id-ID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A627F5C6-59CE-B846-8DAC-603C291A8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C39D8AA1-BF21-8A44-8337-24D39F622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9B9AD-2B66-4642-8D9C-26D3AF7E98F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87752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Judul dan K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B08E5ED0-4FCE-7E42-AAEB-49E1291CD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F6919826-8E5C-C04B-BCBB-870F42F371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70C90C49-C93C-8243-9532-7A56B89C0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A6855-DBAE-3847-9F61-229A0B03F4ED}" type="datetimeFigureOut">
              <a:rPr lang="id-ID" smtClean="0"/>
              <a:t>17/07/20</a:t>
            </a:fld>
            <a:endParaRPr lang="id-ID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45A9E98F-1123-B145-87BB-503C46E45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5EEEDC91-B89A-DB41-AA04-5E480E3EF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9B9AD-2B66-4642-8D9C-26D3AF7E98F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33546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eader Bagi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BB81AD3C-0F03-174B-ACD2-A5F2A4520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d-ID"/>
              <a:t>Klik untuk mengedit gaya judul Master</a:t>
            </a:r>
          </a:p>
        </p:txBody>
      </p:sp>
      <p:sp>
        <p:nvSpPr>
          <p:cNvPr id="3" name="Tampungan Teks 2">
            <a:extLst>
              <a:ext uri="{FF2B5EF4-FFF2-40B4-BE49-F238E27FC236}">
                <a16:creationId xmlns:a16="http://schemas.microsoft.com/office/drawing/2014/main" id="{C8798CA6-B46D-FE49-AD45-CEB82667D3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3D4FD84F-1AE8-C149-9E48-251B428AA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A6855-DBAE-3847-9F61-229A0B03F4ED}" type="datetimeFigureOut">
              <a:rPr lang="id-ID" smtClean="0"/>
              <a:t>17/07/20</a:t>
            </a:fld>
            <a:endParaRPr lang="id-ID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99B58114-6C41-9641-8B8A-7A78EE475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1EBDEF9A-B4F8-D44C-A7DB-2CDA02621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9B9AD-2B66-4642-8D9C-26D3AF7E98F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58711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 K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9D53A7D6-7F4C-D747-AB10-024C2BC3E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F28FC225-56A5-004F-A568-8FF24F565A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</a:p>
        </p:txBody>
      </p:sp>
      <p:sp>
        <p:nvSpPr>
          <p:cNvPr id="4" name="Tampungan Konten 3">
            <a:extLst>
              <a:ext uri="{FF2B5EF4-FFF2-40B4-BE49-F238E27FC236}">
                <a16:creationId xmlns:a16="http://schemas.microsoft.com/office/drawing/2014/main" id="{C7669746-7953-0942-AD2C-AAEC9E30F0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</a:p>
        </p:txBody>
      </p:sp>
      <p:sp>
        <p:nvSpPr>
          <p:cNvPr id="5" name="Tampungan Tanggal 4">
            <a:extLst>
              <a:ext uri="{FF2B5EF4-FFF2-40B4-BE49-F238E27FC236}">
                <a16:creationId xmlns:a16="http://schemas.microsoft.com/office/drawing/2014/main" id="{C7A50F4D-0FA0-644F-9595-2AB18B24A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A6855-DBAE-3847-9F61-229A0B03F4ED}" type="datetimeFigureOut">
              <a:rPr lang="id-ID" smtClean="0"/>
              <a:t>17/07/20</a:t>
            </a:fld>
            <a:endParaRPr lang="id-ID"/>
          </a:p>
        </p:txBody>
      </p:sp>
      <p:sp>
        <p:nvSpPr>
          <p:cNvPr id="6" name="Tampungan Kaki 5">
            <a:extLst>
              <a:ext uri="{FF2B5EF4-FFF2-40B4-BE49-F238E27FC236}">
                <a16:creationId xmlns:a16="http://schemas.microsoft.com/office/drawing/2014/main" id="{F6EF0F8C-08E6-B746-95D7-C9C84A895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Tampungan Nomor Slide 6">
            <a:extLst>
              <a:ext uri="{FF2B5EF4-FFF2-40B4-BE49-F238E27FC236}">
                <a16:creationId xmlns:a16="http://schemas.microsoft.com/office/drawing/2014/main" id="{96CE36DB-FCC5-C845-89C6-B6F198191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9B9AD-2B66-4642-8D9C-26D3AF7E98F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46669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erbandi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2DB66919-7522-934D-8C68-B6CDFC719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d-ID"/>
              <a:t>Klik untuk mengedit gaya judul Master</a:t>
            </a:r>
          </a:p>
        </p:txBody>
      </p:sp>
      <p:sp>
        <p:nvSpPr>
          <p:cNvPr id="3" name="Tampungan Teks 2">
            <a:extLst>
              <a:ext uri="{FF2B5EF4-FFF2-40B4-BE49-F238E27FC236}">
                <a16:creationId xmlns:a16="http://schemas.microsoft.com/office/drawing/2014/main" id="{EC683C65-9972-884F-BCAB-3D37004DCD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4" name="Tampungan Konten 3">
            <a:extLst>
              <a:ext uri="{FF2B5EF4-FFF2-40B4-BE49-F238E27FC236}">
                <a16:creationId xmlns:a16="http://schemas.microsoft.com/office/drawing/2014/main" id="{E102FF49-DBD8-A34B-A61A-C9AE19C271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</a:p>
        </p:txBody>
      </p:sp>
      <p:sp>
        <p:nvSpPr>
          <p:cNvPr id="5" name="Tampungan Teks 4">
            <a:extLst>
              <a:ext uri="{FF2B5EF4-FFF2-40B4-BE49-F238E27FC236}">
                <a16:creationId xmlns:a16="http://schemas.microsoft.com/office/drawing/2014/main" id="{BCF40BE0-D48F-4140-9514-7EB12A77EF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6" name="Tampungan Konten 5">
            <a:extLst>
              <a:ext uri="{FF2B5EF4-FFF2-40B4-BE49-F238E27FC236}">
                <a16:creationId xmlns:a16="http://schemas.microsoft.com/office/drawing/2014/main" id="{1C43D477-4B6E-B649-87BA-AF73145859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</a:p>
        </p:txBody>
      </p:sp>
      <p:sp>
        <p:nvSpPr>
          <p:cNvPr id="7" name="Tampungan Tanggal 6">
            <a:extLst>
              <a:ext uri="{FF2B5EF4-FFF2-40B4-BE49-F238E27FC236}">
                <a16:creationId xmlns:a16="http://schemas.microsoft.com/office/drawing/2014/main" id="{14688E39-4756-1D42-81F2-8318AD733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A6855-DBAE-3847-9F61-229A0B03F4ED}" type="datetimeFigureOut">
              <a:rPr lang="id-ID" smtClean="0"/>
              <a:t>17/07/20</a:t>
            </a:fld>
            <a:endParaRPr lang="id-ID"/>
          </a:p>
        </p:txBody>
      </p:sp>
      <p:sp>
        <p:nvSpPr>
          <p:cNvPr id="8" name="Tampungan Kaki 7">
            <a:extLst>
              <a:ext uri="{FF2B5EF4-FFF2-40B4-BE49-F238E27FC236}">
                <a16:creationId xmlns:a16="http://schemas.microsoft.com/office/drawing/2014/main" id="{43C05B10-2CA8-A44F-AE00-CD7D8FAB1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Tampungan Nomor Slide 8">
            <a:extLst>
              <a:ext uri="{FF2B5EF4-FFF2-40B4-BE49-F238E27FC236}">
                <a16:creationId xmlns:a16="http://schemas.microsoft.com/office/drawing/2014/main" id="{EB2E27E1-896E-5D4C-80C7-893350371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9B9AD-2B66-4642-8D9C-26D3AF7E98F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06963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udul S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B497CC54-EEDE-BA4C-BFE9-611B10665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</a:p>
        </p:txBody>
      </p:sp>
      <p:sp>
        <p:nvSpPr>
          <p:cNvPr id="3" name="Tampungan Tanggal 2">
            <a:extLst>
              <a:ext uri="{FF2B5EF4-FFF2-40B4-BE49-F238E27FC236}">
                <a16:creationId xmlns:a16="http://schemas.microsoft.com/office/drawing/2014/main" id="{EB4F32A9-98B1-0C45-B63A-39F8D5018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A6855-DBAE-3847-9F61-229A0B03F4ED}" type="datetimeFigureOut">
              <a:rPr lang="id-ID" smtClean="0"/>
              <a:t>17/07/20</a:t>
            </a:fld>
            <a:endParaRPr lang="id-ID"/>
          </a:p>
        </p:txBody>
      </p:sp>
      <p:sp>
        <p:nvSpPr>
          <p:cNvPr id="4" name="Tampungan Kaki 3">
            <a:extLst>
              <a:ext uri="{FF2B5EF4-FFF2-40B4-BE49-F238E27FC236}">
                <a16:creationId xmlns:a16="http://schemas.microsoft.com/office/drawing/2014/main" id="{20566675-F38E-9E4C-B8F5-B72B926DF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Tampungan Nomor Slide 4">
            <a:extLst>
              <a:ext uri="{FF2B5EF4-FFF2-40B4-BE49-F238E27FC236}">
                <a16:creationId xmlns:a16="http://schemas.microsoft.com/office/drawing/2014/main" id="{EFB5525B-ED0A-AC44-AAE6-4F8F5DF2F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9B9AD-2B66-4642-8D9C-26D3AF7E98F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68389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Koso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Tanggal 1">
            <a:extLst>
              <a:ext uri="{FF2B5EF4-FFF2-40B4-BE49-F238E27FC236}">
                <a16:creationId xmlns:a16="http://schemas.microsoft.com/office/drawing/2014/main" id="{DCF47B24-9ACB-A347-95A1-2B4D13F9F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A6855-DBAE-3847-9F61-229A0B03F4ED}" type="datetimeFigureOut">
              <a:rPr lang="id-ID" smtClean="0"/>
              <a:t>17/07/20</a:t>
            </a:fld>
            <a:endParaRPr lang="id-ID"/>
          </a:p>
        </p:txBody>
      </p:sp>
      <p:sp>
        <p:nvSpPr>
          <p:cNvPr id="3" name="Tampungan Kaki 2">
            <a:extLst>
              <a:ext uri="{FF2B5EF4-FFF2-40B4-BE49-F238E27FC236}">
                <a16:creationId xmlns:a16="http://schemas.microsoft.com/office/drawing/2014/main" id="{B75725B4-2CB5-A34F-A36C-346E7151D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Tampungan Nomor Slide 3">
            <a:extLst>
              <a:ext uri="{FF2B5EF4-FFF2-40B4-BE49-F238E27FC236}">
                <a16:creationId xmlns:a16="http://schemas.microsoft.com/office/drawing/2014/main" id="{859C0533-B02F-954F-B821-908B44FD5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9B9AD-2B66-4642-8D9C-26D3AF7E98F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94710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Konten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2A968FF5-FD2F-A94E-8683-BF2C5264D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d-ID"/>
              <a:t>Klik untuk mengedit gaya judul Master</a:t>
            </a:r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DC230218-EC5F-F84B-9BEA-1E4F8CE963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</a:p>
        </p:txBody>
      </p:sp>
      <p:sp>
        <p:nvSpPr>
          <p:cNvPr id="4" name="Tampungan Teks 3">
            <a:extLst>
              <a:ext uri="{FF2B5EF4-FFF2-40B4-BE49-F238E27FC236}">
                <a16:creationId xmlns:a16="http://schemas.microsoft.com/office/drawing/2014/main" id="{910E346C-DAA9-8D41-A52D-6C748FF761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5" name="Tampungan Tanggal 4">
            <a:extLst>
              <a:ext uri="{FF2B5EF4-FFF2-40B4-BE49-F238E27FC236}">
                <a16:creationId xmlns:a16="http://schemas.microsoft.com/office/drawing/2014/main" id="{50736484-EDC0-C046-BA56-76561D357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A6855-DBAE-3847-9F61-229A0B03F4ED}" type="datetimeFigureOut">
              <a:rPr lang="id-ID" smtClean="0"/>
              <a:t>17/07/20</a:t>
            </a:fld>
            <a:endParaRPr lang="id-ID"/>
          </a:p>
        </p:txBody>
      </p:sp>
      <p:sp>
        <p:nvSpPr>
          <p:cNvPr id="6" name="Tampungan Kaki 5">
            <a:extLst>
              <a:ext uri="{FF2B5EF4-FFF2-40B4-BE49-F238E27FC236}">
                <a16:creationId xmlns:a16="http://schemas.microsoft.com/office/drawing/2014/main" id="{1FCEFD15-22F7-6649-BF28-CB97D160F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Tampungan Nomor Slide 6">
            <a:extLst>
              <a:ext uri="{FF2B5EF4-FFF2-40B4-BE49-F238E27FC236}">
                <a16:creationId xmlns:a16="http://schemas.microsoft.com/office/drawing/2014/main" id="{8D484F4C-132B-CC4B-B5D8-724BA1B5B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9B9AD-2B66-4642-8D9C-26D3AF7E98F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02501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Gambar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EDBEB108-B621-1648-B744-AD387169F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d-ID"/>
              <a:t>Klik untuk mengedit gaya judul Master</a:t>
            </a:r>
          </a:p>
        </p:txBody>
      </p:sp>
      <p:sp>
        <p:nvSpPr>
          <p:cNvPr id="3" name="Tampungan Gambar 2">
            <a:extLst>
              <a:ext uri="{FF2B5EF4-FFF2-40B4-BE49-F238E27FC236}">
                <a16:creationId xmlns:a16="http://schemas.microsoft.com/office/drawing/2014/main" id="{E87E8037-1630-3446-BC26-4FD0A5D1F4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ampungan Teks 3">
            <a:extLst>
              <a:ext uri="{FF2B5EF4-FFF2-40B4-BE49-F238E27FC236}">
                <a16:creationId xmlns:a16="http://schemas.microsoft.com/office/drawing/2014/main" id="{030AE24B-BCB2-644B-8CC3-6B6DE8B293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5" name="Tampungan Tanggal 4">
            <a:extLst>
              <a:ext uri="{FF2B5EF4-FFF2-40B4-BE49-F238E27FC236}">
                <a16:creationId xmlns:a16="http://schemas.microsoft.com/office/drawing/2014/main" id="{ADB05364-1839-9846-A73E-36B2ECEF9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A6855-DBAE-3847-9F61-229A0B03F4ED}" type="datetimeFigureOut">
              <a:rPr lang="id-ID" smtClean="0"/>
              <a:t>17/07/20</a:t>
            </a:fld>
            <a:endParaRPr lang="id-ID"/>
          </a:p>
        </p:txBody>
      </p:sp>
      <p:sp>
        <p:nvSpPr>
          <p:cNvPr id="6" name="Tampungan Kaki 5">
            <a:extLst>
              <a:ext uri="{FF2B5EF4-FFF2-40B4-BE49-F238E27FC236}">
                <a16:creationId xmlns:a16="http://schemas.microsoft.com/office/drawing/2014/main" id="{712B1630-7727-CF43-9022-6B3BE01E4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Tampungan Nomor Slide 6">
            <a:extLst>
              <a:ext uri="{FF2B5EF4-FFF2-40B4-BE49-F238E27FC236}">
                <a16:creationId xmlns:a16="http://schemas.microsoft.com/office/drawing/2014/main" id="{A64404A9-1465-0348-8F7D-A874920CD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9B9AD-2B66-4642-8D9C-26D3AF7E98F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05726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Judul 1">
            <a:extLst>
              <a:ext uri="{FF2B5EF4-FFF2-40B4-BE49-F238E27FC236}">
                <a16:creationId xmlns:a16="http://schemas.microsoft.com/office/drawing/2014/main" id="{CB8CCFE9-777D-C742-A162-F262D87F0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d-ID"/>
              <a:t>Klik untuk mengedit gaya judul Master</a:t>
            </a:r>
          </a:p>
        </p:txBody>
      </p:sp>
      <p:sp>
        <p:nvSpPr>
          <p:cNvPr id="3" name="Tampungan Teks 2">
            <a:extLst>
              <a:ext uri="{FF2B5EF4-FFF2-40B4-BE49-F238E27FC236}">
                <a16:creationId xmlns:a16="http://schemas.microsoft.com/office/drawing/2014/main" id="{4DF3474E-1E25-8643-98B4-8C94D73DFF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5A77A2B1-2192-0542-B212-23AAF2706B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FA6855-DBAE-3847-9F61-229A0B03F4ED}" type="datetimeFigureOut">
              <a:rPr lang="id-ID" smtClean="0"/>
              <a:t>17/07/20</a:t>
            </a:fld>
            <a:endParaRPr lang="id-ID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6BF031F1-A350-E847-AE8B-3771003624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6C7C6606-FE71-CA41-A662-D7EE93A22D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69B9AD-2B66-4642-8D9C-26D3AF7E98F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82862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mailto:git@github.com:UserNameGit/NamaRepository.gi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089AB94E-37F1-9F43-922C-20018EF1B6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Subjudul 2">
            <a:extLst>
              <a:ext uri="{FF2B5EF4-FFF2-40B4-BE49-F238E27FC236}">
                <a16:creationId xmlns:a16="http://schemas.microsoft.com/office/drawing/2014/main" id="{88F506E3-7CFA-4042-B774-0594F470D0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5" name="Gambar 4">
            <a:extLst>
              <a:ext uri="{FF2B5EF4-FFF2-40B4-BE49-F238E27FC236}">
                <a16:creationId xmlns:a16="http://schemas.microsoft.com/office/drawing/2014/main" id="{49FFAA00-ADB9-6C4A-87C8-4A13D9C810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Google Shape;74;p14">
            <a:extLst>
              <a:ext uri="{FF2B5EF4-FFF2-40B4-BE49-F238E27FC236}">
                <a16:creationId xmlns:a16="http://schemas.microsoft.com/office/drawing/2014/main" id="{991566D5-9FE2-134B-9086-E207A75BBF73}"/>
              </a:ext>
            </a:extLst>
          </p:cNvPr>
          <p:cNvSpPr txBox="1"/>
          <p:nvPr/>
        </p:nvSpPr>
        <p:spPr>
          <a:xfrm>
            <a:off x="797626" y="523489"/>
            <a:ext cx="10596748" cy="1076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Raleway"/>
                <a:ea typeface="Raleway"/>
                <a:cs typeface="Raleway"/>
                <a:sym typeface="Raleway"/>
              </a:rPr>
              <a:t>Web Development</a:t>
            </a:r>
          </a:p>
        </p:txBody>
      </p:sp>
      <p:sp>
        <p:nvSpPr>
          <p:cNvPr id="8" name="Google Shape;74;p14">
            <a:extLst>
              <a:ext uri="{FF2B5EF4-FFF2-40B4-BE49-F238E27FC236}">
                <a16:creationId xmlns:a16="http://schemas.microsoft.com/office/drawing/2014/main" id="{14D68D41-6420-C14A-A3DC-FEE83425AF79}"/>
              </a:ext>
            </a:extLst>
          </p:cNvPr>
          <p:cNvSpPr txBox="1"/>
          <p:nvPr/>
        </p:nvSpPr>
        <p:spPr>
          <a:xfrm>
            <a:off x="858981" y="2075699"/>
            <a:ext cx="10596748" cy="4164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Raleway"/>
                <a:ea typeface="Raleway"/>
                <a:cs typeface="Raleway"/>
                <a:sym typeface="Raleway"/>
              </a:rPr>
              <a:t>Programming</a:t>
            </a:r>
          </a:p>
          <a:p>
            <a:pPr marL="3429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Raleway"/>
                <a:ea typeface="Raleway"/>
                <a:cs typeface="Raleway"/>
                <a:sym typeface="Raleway"/>
              </a:rPr>
              <a:t>Frontend (UI,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  <a:latin typeface="Raleway"/>
                <a:ea typeface="Raleway"/>
                <a:cs typeface="Raleway"/>
                <a:sym typeface="Raleway"/>
              </a:rPr>
              <a:t>Integrasi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  <a:latin typeface="Raleway"/>
                <a:ea typeface="Raleway"/>
                <a:cs typeface="Raleway"/>
                <a:sym typeface="Raleway"/>
              </a:rPr>
              <a:t>dengan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Raleway"/>
                <a:ea typeface="Raleway"/>
                <a:cs typeface="Raleway"/>
                <a:sym typeface="Raleway"/>
              </a:rPr>
              <a:t> backend)</a:t>
            </a:r>
          </a:p>
          <a:p>
            <a:pPr marL="3429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Raleway"/>
                <a:ea typeface="Raleway"/>
                <a:cs typeface="Raleway"/>
                <a:sym typeface="Raleway"/>
              </a:rPr>
              <a:t>Backend (API, server)</a:t>
            </a:r>
          </a:p>
          <a:p>
            <a:pPr marL="3429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Raleway"/>
                <a:ea typeface="Raleway"/>
                <a:cs typeface="Raleway"/>
                <a:sym typeface="Raleway"/>
              </a:rPr>
              <a:t>DevOps (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  <a:latin typeface="Raleway"/>
                <a:ea typeface="Raleway"/>
                <a:cs typeface="Raleway"/>
                <a:sym typeface="Raleway"/>
              </a:rPr>
              <a:t>infrastruktur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Raleway"/>
                <a:ea typeface="Raleway"/>
                <a:cs typeface="Raleway"/>
                <a:sym typeface="Raleway"/>
              </a:rPr>
              <a:t>, deployment, system)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endParaRPr lang="en-US" sz="2000" dirty="0">
              <a:solidFill>
                <a:schemeClr val="accent1">
                  <a:lumMod val="50000"/>
                </a:schemeClr>
              </a:solidFill>
              <a:latin typeface="Raleway"/>
              <a:ea typeface="Raleway"/>
              <a:cs typeface="Raleway"/>
              <a:sym typeface="Raleway"/>
            </a:endParaRP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Raleway"/>
                <a:ea typeface="Raleway"/>
                <a:cs typeface="Raleway"/>
                <a:sym typeface="Raleway"/>
              </a:rPr>
              <a:t>Tools:</a:t>
            </a:r>
          </a:p>
          <a:p>
            <a:pPr marL="3429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Raleway"/>
                <a:ea typeface="Raleway"/>
                <a:cs typeface="Raleway"/>
                <a:sym typeface="Raleway"/>
              </a:rPr>
              <a:t>Text Editor : Visual Studio Code, atom</a:t>
            </a:r>
          </a:p>
          <a:p>
            <a:pPr marL="3429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Raleway"/>
                <a:ea typeface="Raleway"/>
                <a:cs typeface="Raleway"/>
                <a:sym typeface="Raleway"/>
              </a:rPr>
              <a:t>Git :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  <a:latin typeface="Raleway"/>
                <a:ea typeface="Raleway"/>
                <a:cs typeface="Raleway"/>
                <a:sym typeface="Raleway"/>
              </a:rPr>
              <a:t>menyimpan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  <a:latin typeface="Raleway"/>
                <a:ea typeface="Raleway"/>
                <a:cs typeface="Raleway"/>
                <a:sym typeface="Raleway"/>
              </a:rPr>
              <a:t>kode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Raleway"/>
                <a:ea typeface="Raleway"/>
                <a:cs typeface="Raleway"/>
                <a:sym typeface="Raleway"/>
              </a:rPr>
              <a:t>, control </a:t>
            </a:r>
            <a:r>
              <a:rPr lang="en-US" sz="2000" dirty="0" err="1">
                <a:solidFill>
                  <a:schemeClr val="bg1"/>
                </a:solidFill>
                <a:latin typeface="Raleway"/>
                <a:ea typeface="Raleway"/>
                <a:cs typeface="Raleway"/>
                <a:sym typeface="Raleway"/>
              </a:rPr>
              <a:t>versi</a:t>
            </a:r>
            <a:r>
              <a:rPr lang="en-US" sz="2000" dirty="0">
                <a:solidFill>
                  <a:schemeClr val="bg1"/>
                </a:solidFill>
                <a:latin typeface="Raleway"/>
                <a:ea typeface="Raleway"/>
                <a:cs typeface="Raleway"/>
                <a:sym typeface="Raleway"/>
              </a:rPr>
              <a:t>, </a:t>
            </a:r>
            <a:r>
              <a:rPr lang="en-US" sz="2000" dirty="0" err="1">
                <a:solidFill>
                  <a:schemeClr val="bg1"/>
                </a:solidFill>
                <a:latin typeface="Raleway"/>
                <a:ea typeface="Raleway"/>
                <a:cs typeface="Raleway"/>
                <a:sym typeface="Raleway"/>
              </a:rPr>
              <a:t>collab</a:t>
            </a:r>
            <a:r>
              <a:rPr lang="en-US" sz="2000" dirty="0">
                <a:solidFill>
                  <a:schemeClr val="bg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Raleway"/>
                <a:ea typeface="Raleway"/>
                <a:cs typeface="Raleway"/>
                <a:sym typeface="Raleway"/>
              </a:rPr>
              <a:t>dengan</a:t>
            </a:r>
            <a:r>
              <a:rPr lang="en-US" sz="2000" dirty="0">
                <a:solidFill>
                  <a:schemeClr val="bg1"/>
                </a:solidFill>
                <a:latin typeface="Raleway"/>
                <a:ea typeface="Raleway"/>
                <a:cs typeface="Raleway"/>
                <a:sym typeface="Raleway"/>
              </a:rPr>
              <a:t> orang lain</a:t>
            </a:r>
          </a:p>
        </p:txBody>
      </p:sp>
    </p:spTree>
    <p:extLst>
      <p:ext uri="{BB962C8B-B14F-4D97-AF65-F5344CB8AC3E}">
        <p14:creationId xmlns:p14="http://schemas.microsoft.com/office/powerpoint/2010/main" val="3590468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089AB94E-37F1-9F43-922C-20018EF1B6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Subjudul 2">
            <a:extLst>
              <a:ext uri="{FF2B5EF4-FFF2-40B4-BE49-F238E27FC236}">
                <a16:creationId xmlns:a16="http://schemas.microsoft.com/office/drawing/2014/main" id="{88F506E3-7CFA-4042-B774-0594F470D0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5" name="Gambar 4">
            <a:extLst>
              <a:ext uri="{FF2B5EF4-FFF2-40B4-BE49-F238E27FC236}">
                <a16:creationId xmlns:a16="http://schemas.microsoft.com/office/drawing/2014/main" id="{49FFAA00-ADB9-6C4A-87C8-4A13D9C810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Google Shape;74;p14">
            <a:extLst>
              <a:ext uri="{FF2B5EF4-FFF2-40B4-BE49-F238E27FC236}">
                <a16:creationId xmlns:a16="http://schemas.microsoft.com/office/drawing/2014/main" id="{991566D5-9FE2-134B-9086-E207A75BBF73}"/>
              </a:ext>
            </a:extLst>
          </p:cNvPr>
          <p:cNvSpPr txBox="1"/>
          <p:nvPr/>
        </p:nvSpPr>
        <p:spPr>
          <a:xfrm>
            <a:off x="797626" y="523489"/>
            <a:ext cx="10596748" cy="1076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Raleway"/>
                <a:ea typeface="Raleway"/>
                <a:cs typeface="Raleway"/>
                <a:sym typeface="Raleway"/>
              </a:rPr>
              <a:t>Flow Frontend</a:t>
            </a:r>
          </a:p>
        </p:txBody>
      </p:sp>
      <p:sp>
        <p:nvSpPr>
          <p:cNvPr id="8" name="Google Shape;74;p14">
            <a:extLst>
              <a:ext uri="{FF2B5EF4-FFF2-40B4-BE49-F238E27FC236}">
                <a16:creationId xmlns:a16="http://schemas.microsoft.com/office/drawing/2014/main" id="{14D68D41-6420-C14A-A3DC-FEE83425AF79}"/>
              </a:ext>
            </a:extLst>
          </p:cNvPr>
          <p:cNvSpPr txBox="1"/>
          <p:nvPr/>
        </p:nvSpPr>
        <p:spPr>
          <a:xfrm>
            <a:off x="797626" y="1854689"/>
            <a:ext cx="10596748" cy="4164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  <a:latin typeface="Raleway"/>
                <a:ea typeface="Raleway"/>
                <a:cs typeface="Raleway"/>
                <a:sym typeface="Raleway"/>
              </a:rPr>
              <a:t>Secara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  <a:latin typeface="Raleway"/>
                <a:ea typeface="Raleway"/>
                <a:cs typeface="Raleway"/>
                <a:sym typeface="Raleway"/>
              </a:rPr>
              <a:t>umum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Raleway"/>
                <a:ea typeface="Raleway"/>
                <a:cs typeface="Raleway"/>
                <a:sym typeface="Raleway"/>
              </a:rPr>
              <a:t>: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Raleway"/>
                <a:ea typeface="Raleway"/>
                <a:cs typeface="Raleway"/>
                <a:sym typeface="Raleway"/>
              </a:rPr>
              <a:t>-HTML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Raleway"/>
                <a:ea typeface="Raleway"/>
                <a:cs typeface="Raleway"/>
                <a:sym typeface="Raleway"/>
              </a:rPr>
              <a:t>-CSS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Raleway"/>
                <a:ea typeface="Raleway"/>
                <a:cs typeface="Raleway"/>
                <a:sym typeface="Raleway"/>
              </a:rPr>
              <a:t>-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  <a:latin typeface="Raleway"/>
                <a:ea typeface="Raleway"/>
                <a:cs typeface="Raleway"/>
                <a:sym typeface="Raleway"/>
              </a:rPr>
              <a:t>Javascript</a:t>
            </a:r>
            <a:endParaRPr lang="en-US" sz="2000" dirty="0">
              <a:solidFill>
                <a:schemeClr val="accent1">
                  <a:lumMod val="50000"/>
                </a:schemeClr>
              </a:solidFill>
              <a:latin typeface="Raleway"/>
              <a:ea typeface="Raleway"/>
              <a:cs typeface="Raleway"/>
              <a:sym typeface="Raleway"/>
            </a:endParaRP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Raleway"/>
                <a:ea typeface="Raleway"/>
                <a:cs typeface="Raleway"/>
                <a:sym typeface="Raleway"/>
              </a:rPr>
              <a:t>-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  <a:latin typeface="Raleway"/>
                <a:ea typeface="Raleway"/>
                <a:cs typeface="Raleway"/>
                <a:sym typeface="Raleway"/>
              </a:rPr>
              <a:t>Javascript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Raleway"/>
                <a:ea typeface="Raleway"/>
                <a:cs typeface="Raleway"/>
                <a:sym typeface="Raleway"/>
              </a:rPr>
              <a:t> Framework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Raleway"/>
                <a:ea typeface="Raleway"/>
                <a:cs typeface="Raleway"/>
                <a:sym typeface="Raleway"/>
              </a:rPr>
              <a:t>-CSS Framework </a:t>
            </a:r>
          </a:p>
        </p:txBody>
      </p:sp>
      <p:pic>
        <p:nvPicPr>
          <p:cNvPr id="6" name="Gambar 5">
            <a:extLst>
              <a:ext uri="{FF2B5EF4-FFF2-40B4-BE49-F238E27FC236}">
                <a16:creationId xmlns:a16="http://schemas.microsoft.com/office/drawing/2014/main" id="{9FED95FF-98EF-2C4D-9868-78A064BA74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2914" y="249382"/>
            <a:ext cx="4881112" cy="9702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047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089AB94E-37F1-9F43-922C-20018EF1B6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Subjudul 2">
            <a:extLst>
              <a:ext uri="{FF2B5EF4-FFF2-40B4-BE49-F238E27FC236}">
                <a16:creationId xmlns:a16="http://schemas.microsoft.com/office/drawing/2014/main" id="{88F506E3-7CFA-4042-B774-0594F470D0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5" name="Gambar 4">
            <a:extLst>
              <a:ext uri="{FF2B5EF4-FFF2-40B4-BE49-F238E27FC236}">
                <a16:creationId xmlns:a16="http://schemas.microsoft.com/office/drawing/2014/main" id="{49FFAA00-ADB9-6C4A-87C8-4A13D9C810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Google Shape;74;p14">
            <a:extLst>
              <a:ext uri="{FF2B5EF4-FFF2-40B4-BE49-F238E27FC236}">
                <a16:creationId xmlns:a16="http://schemas.microsoft.com/office/drawing/2014/main" id="{991566D5-9FE2-134B-9086-E207A75BBF73}"/>
              </a:ext>
            </a:extLst>
          </p:cNvPr>
          <p:cNvSpPr txBox="1"/>
          <p:nvPr/>
        </p:nvSpPr>
        <p:spPr>
          <a:xfrm>
            <a:off x="797626" y="523489"/>
            <a:ext cx="10596748" cy="1076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Raleway"/>
                <a:ea typeface="Raleway"/>
                <a:cs typeface="Raleway"/>
                <a:sym typeface="Raleway"/>
              </a:rPr>
              <a:t>GIT</a:t>
            </a:r>
          </a:p>
        </p:txBody>
      </p:sp>
      <p:sp>
        <p:nvSpPr>
          <p:cNvPr id="8" name="Google Shape;74;p14">
            <a:extLst>
              <a:ext uri="{FF2B5EF4-FFF2-40B4-BE49-F238E27FC236}">
                <a16:creationId xmlns:a16="http://schemas.microsoft.com/office/drawing/2014/main" id="{14D68D41-6420-C14A-A3DC-FEE83425AF79}"/>
              </a:ext>
            </a:extLst>
          </p:cNvPr>
          <p:cNvSpPr txBox="1"/>
          <p:nvPr/>
        </p:nvSpPr>
        <p:spPr>
          <a:xfrm>
            <a:off x="858981" y="2075699"/>
            <a:ext cx="10596748" cy="4164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Raleway"/>
                <a:ea typeface="Raleway"/>
                <a:cs typeface="Raleway"/>
                <a:sym typeface="Raleway"/>
              </a:rPr>
              <a:t>GIT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  <a:latin typeface="Raleway"/>
                <a:ea typeface="Raleway"/>
                <a:cs typeface="Raleway"/>
                <a:sym typeface="Raleway"/>
              </a:rPr>
              <a:t>merupakan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Raleway"/>
                <a:ea typeface="Raleway"/>
                <a:cs typeface="Raleway"/>
                <a:sym typeface="Raleway"/>
              </a:rPr>
              <a:t> Version Control System / Source Code Management.</a:t>
            </a: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Raleway"/>
                <a:ea typeface="Raleway"/>
                <a:cs typeface="Raleway"/>
                <a:sym typeface="Raleway"/>
              </a:rPr>
              <a:t>GIT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  <a:latin typeface="Raleway"/>
                <a:ea typeface="Raleway"/>
                <a:cs typeface="Raleway"/>
                <a:sym typeface="Raleway"/>
              </a:rPr>
              <a:t>berfungsi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Raleway"/>
                <a:ea typeface="Raleway"/>
                <a:cs typeface="Raleway"/>
                <a:sym typeface="Raleway"/>
              </a:rPr>
              <a:t>:</a:t>
            </a:r>
          </a:p>
          <a:p>
            <a:pPr marL="3429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  <a:latin typeface="Raleway"/>
                <a:ea typeface="Raleway"/>
                <a:cs typeface="Raleway"/>
                <a:sym typeface="Raleway"/>
              </a:rPr>
              <a:t>Mencatat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  <a:latin typeface="Raleway"/>
                <a:ea typeface="Raleway"/>
                <a:cs typeface="Raleway"/>
                <a:sym typeface="Raleway"/>
              </a:rPr>
              <a:t>perubahan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Raleway"/>
                <a:ea typeface="Raleway"/>
                <a:cs typeface="Raleway"/>
                <a:sym typeface="Raleway"/>
              </a:rPr>
              <a:t> pada file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  <a:latin typeface="Raleway"/>
                <a:ea typeface="Raleway"/>
                <a:cs typeface="Raleway"/>
                <a:sym typeface="Raleway"/>
              </a:rPr>
              <a:t>proyek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Raleway"/>
                <a:ea typeface="Raleway"/>
                <a:cs typeface="Raleway"/>
                <a:sym typeface="Raleway"/>
              </a:rPr>
              <a:t> yang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  <a:latin typeface="Raleway"/>
                <a:ea typeface="Raleway"/>
                <a:cs typeface="Raleway"/>
                <a:sym typeface="Raleway"/>
              </a:rPr>
              <a:t>dikerjakan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  <a:latin typeface="Raleway"/>
                <a:ea typeface="Raleway"/>
                <a:cs typeface="Raleway"/>
                <a:sym typeface="Raleway"/>
              </a:rPr>
              <a:t>banyak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Raleway"/>
                <a:ea typeface="Raleway"/>
                <a:cs typeface="Raleway"/>
                <a:sym typeface="Raleway"/>
              </a:rPr>
              <a:t> orang</a:t>
            </a:r>
          </a:p>
          <a:p>
            <a:pPr marL="3429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  <a:latin typeface="Raleway"/>
                <a:ea typeface="Raleway"/>
                <a:cs typeface="Raleway"/>
                <a:sym typeface="Raleway"/>
              </a:rPr>
              <a:t>Menyimpan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Raleway"/>
                <a:ea typeface="Raleway"/>
                <a:cs typeface="Raleway"/>
                <a:sym typeface="Raleway"/>
              </a:rPr>
              <a:t> delta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  <a:latin typeface="Raleway"/>
                <a:ea typeface="Raleway"/>
                <a:cs typeface="Raleway"/>
                <a:sym typeface="Raleway"/>
              </a:rPr>
              <a:t>perubahan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Raleway"/>
                <a:ea typeface="Raleway"/>
                <a:cs typeface="Raleway"/>
                <a:sym typeface="Raleway"/>
              </a:rPr>
              <a:t>,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  <a:latin typeface="Raleway"/>
                <a:ea typeface="Raleway"/>
                <a:cs typeface="Raleway"/>
                <a:sym typeface="Raleway"/>
              </a:rPr>
              <a:t>tidak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  <a:latin typeface="Raleway"/>
                <a:ea typeface="Raleway"/>
                <a:cs typeface="Raleway"/>
                <a:sym typeface="Raleway"/>
              </a:rPr>
              <a:t>memakan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  <a:latin typeface="Raleway"/>
                <a:ea typeface="Raleway"/>
                <a:cs typeface="Raleway"/>
                <a:sym typeface="Raleway"/>
              </a:rPr>
              <a:t>banyak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  <a:latin typeface="Raleway"/>
                <a:ea typeface="Raleway"/>
                <a:cs typeface="Raleway"/>
                <a:sym typeface="Raleway"/>
              </a:rPr>
              <a:t>memori</a:t>
            </a:r>
            <a:endParaRPr lang="en-US" sz="2000" dirty="0">
              <a:solidFill>
                <a:schemeClr val="accent1">
                  <a:lumMod val="50000"/>
                </a:schemeClr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3429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  <a:latin typeface="Raleway"/>
                <a:ea typeface="Raleway"/>
                <a:cs typeface="Raleway"/>
                <a:sym typeface="Raleway"/>
              </a:rPr>
              <a:t>Bisa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  <a:latin typeface="Raleway"/>
                <a:ea typeface="Raleway"/>
                <a:cs typeface="Raleway"/>
                <a:sym typeface="Raleway"/>
              </a:rPr>
              <a:t>kembali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  <a:latin typeface="Raleway"/>
                <a:ea typeface="Raleway"/>
                <a:cs typeface="Raleway"/>
                <a:sym typeface="Raleway"/>
              </a:rPr>
              <a:t>ke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  <a:latin typeface="Raleway"/>
                <a:ea typeface="Raleway"/>
                <a:cs typeface="Raleway"/>
                <a:sym typeface="Raleway"/>
              </a:rPr>
              <a:t>versi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  <a:latin typeface="Raleway"/>
                <a:ea typeface="Raleway"/>
                <a:cs typeface="Raleway"/>
                <a:sym typeface="Raleway"/>
              </a:rPr>
              <a:t>sebelumnya</a:t>
            </a:r>
            <a:endParaRPr lang="en-US" sz="2000" dirty="0">
              <a:solidFill>
                <a:schemeClr val="accent1">
                  <a:lumMod val="50000"/>
                </a:schemeClr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3429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  <a:latin typeface="Raleway"/>
                <a:ea typeface="Raleway"/>
                <a:cs typeface="Raleway"/>
                <a:sym typeface="Raleway"/>
              </a:rPr>
              <a:t>Bisa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  <a:latin typeface="Raleway"/>
                <a:ea typeface="Raleway"/>
                <a:cs typeface="Raleway"/>
                <a:sym typeface="Raleway"/>
              </a:rPr>
              <a:t>kontribusi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  <a:latin typeface="Raleway"/>
                <a:ea typeface="Raleway"/>
                <a:cs typeface="Raleway"/>
                <a:sym typeface="Raleway"/>
              </a:rPr>
              <a:t>ke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  <a:latin typeface="Raleway"/>
                <a:ea typeface="Raleway"/>
                <a:cs typeface="Raleway"/>
                <a:sym typeface="Raleway"/>
              </a:rPr>
              <a:t>proyek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Raleway"/>
                <a:ea typeface="Raleway"/>
                <a:cs typeface="Raleway"/>
                <a:sym typeface="Raleway"/>
              </a:rPr>
              <a:t> open source</a:t>
            </a:r>
          </a:p>
          <a:p>
            <a:pPr marL="3429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  <a:latin typeface="Raleway"/>
                <a:ea typeface="Raleway"/>
                <a:cs typeface="Raleway"/>
                <a:sym typeface="Raleway"/>
              </a:rPr>
              <a:t>Bisa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  <a:latin typeface="Raleway"/>
                <a:ea typeface="Raleway"/>
                <a:cs typeface="Raleway"/>
                <a:sym typeface="Raleway"/>
              </a:rPr>
              <a:t>paham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  <a:latin typeface="Raleway"/>
                <a:ea typeface="Raleway"/>
                <a:cs typeface="Raleway"/>
                <a:sym typeface="Raleway"/>
              </a:rPr>
              <a:t>cara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Raleway"/>
                <a:ea typeface="Raleway"/>
                <a:cs typeface="Raleway"/>
                <a:sym typeface="Raleway"/>
              </a:rPr>
              <a:t> deploy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  <a:latin typeface="Raleway"/>
                <a:ea typeface="Raleway"/>
                <a:cs typeface="Raleway"/>
                <a:sym typeface="Raleway"/>
              </a:rPr>
              <a:t>aplikasi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Raleway"/>
                <a:ea typeface="Raleway"/>
                <a:cs typeface="Raleway"/>
                <a:sym typeface="Raleway"/>
              </a:rPr>
              <a:t> modern</a:t>
            </a:r>
          </a:p>
        </p:txBody>
      </p:sp>
    </p:spTree>
    <p:extLst>
      <p:ext uri="{BB962C8B-B14F-4D97-AF65-F5344CB8AC3E}">
        <p14:creationId xmlns:p14="http://schemas.microsoft.com/office/powerpoint/2010/main" val="1096631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089AB94E-37F1-9F43-922C-20018EF1B6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Subjudul 2">
            <a:extLst>
              <a:ext uri="{FF2B5EF4-FFF2-40B4-BE49-F238E27FC236}">
                <a16:creationId xmlns:a16="http://schemas.microsoft.com/office/drawing/2014/main" id="{88F506E3-7CFA-4042-B774-0594F470D0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5" name="Gambar 4">
            <a:extLst>
              <a:ext uri="{FF2B5EF4-FFF2-40B4-BE49-F238E27FC236}">
                <a16:creationId xmlns:a16="http://schemas.microsoft.com/office/drawing/2014/main" id="{49FFAA00-ADB9-6C4A-87C8-4A13D9C810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Google Shape;74;p14">
            <a:extLst>
              <a:ext uri="{FF2B5EF4-FFF2-40B4-BE49-F238E27FC236}">
                <a16:creationId xmlns:a16="http://schemas.microsoft.com/office/drawing/2014/main" id="{991566D5-9FE2-134B-9086-E207A75BBF73}"/>
              </a:ext>
            </a:extLst>
          </p:cNvPr>
          <p:cNvSpPr txBox="1"/>
          <p:nvPr/>
        </p:nvSpPr>
        <p:spPr>
          <a:xfrm>
            <a:off x="797626" y="523489"/>
            <a:ext cx="10596748" cy="1076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Raleway"/>
                <a:ea typeface="Raleway"/>
                <a:cs typeface="Raleway"/>
                <a:sym typeface="Raleway"/>
              </a:rPr>
              <a:t>GIT Flow</a:t>
            </a:r>
          </a:p>
        </p:txBody>
      </p:sp>
      <p:sp>
        <p:nvSpPr>
          <p:cNvPr id="8" name="Google Shape;74;p14">
            <a:extLst>
              <a:ext uri="{FF2B5EF4-FFF2-40B4-BE49-F238E27FC236}">
                <a16:creationId xmlns:a16="http://schemas.microsoft.com/office/drawing/2014/main" id="{14D68D41-6420-C14A-A3DC-FEE83425AF79}"/>
              </a:ext>
            </a:extLst>
          </p:cNvPr>
          <p:cNvSpPr txBox="1"/>
          <p:nvPr/>
        </p:nvSpPr>
        <p:spPr>
          <a:xfrm>
            <a:off x="797626" y="1786139"/>
            <a:ext cx="10596748" cy="4164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  <a:latin typeface="Raleway"/>
                <a:ea typeface="Raleway"/>
                <a:cs typeface="Raleway"/>
                <a:sym typeface="Raleway"/>
              </a:rPr>
              <a:t>Pastikan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Raleway"/>
                <a:ea typeface="Raleway"/>
                <a:cs typeface="Raleway"/>
                <a:sym typeface="Raleway"/>
              </a:rPr>
              <a:t> git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  <a:latin typeface="Raleway"/>
                <a:ea typeface="Raleway"/>
                <a:cs typeface="Raleway"/>
                <a:sym typeface="Raleway"/>
              </a:rPr>
              <a:t>sudah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  <a:latin typeface="Raleway"/>
                <a:ea typeface="Raleway"/>
                <a:cs typeface="Raleway"/>
                <a:sym typeface="Raleway"/>
              </a:rPr>
              <a:t>terinstall</a:t>
            </a:r>
            <a:endParaRPr lang="en-US" sz="2000" dirty="0">
              <a:solidFill>
                <a:schemeClr val="accent1">
                  <a:lumMod val="50000"/>
                </a:schemeClr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3429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  <a:latin typeface="Raleway"/>
                <a:ea typeface="Raleway"/>
                <a:cs typeface="Raleway"/>
                <a:sym typeface="Raleway"/>
              </a:rPr>
              <a:t>Bikin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  <a:latin typeface="Raleway"/>
                <a:ea typeface="Raleway"/>
                <a:cs typeface="Raleway"/>
                <a:sym typeface="Raleway"/>
              </a:rPr>
              <a:t>akun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  <a:latin typeface="Raleway"/>
                <a:ea typeface="Raleway"/>
                <a:cs typeface="Raleway"/>
                <a:sym typeface="Raleway"/>
              </a:rPr>
              <a:t>gitlab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Raleway"/>
                <a:ea typeface="Raleway"/>
                <a:cs typeface="Raleway"/>
                <a:sym typeface="Raleway"/>
              </a:rPr>
              <a:t>/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  <a:latin typeface="Raleway"/>
                <a:ea typeface="Raleway"/>
                <a:cs typeface="Raleway"/>
                <a:sym typeface="Raleway"/>
              </a:rPr>
              <a:t>github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  <a:latin typeface="Raleway"/>
                <a:ea typeface="Raleway"/>
                <a:cs typeface="Raleway"/>
                <a:sym typeface="Raleway"/>
              </a:rPr>
              <a:t>dulu</a:t>
            </a:r>
            <a:endParaRPr lang="en-US" sz="2000" dirty="0">
              <a:solidFill>
                <a:schemeClr val="accent1">
                  <a:lumMod val="50000"/>
                </a:schemeClr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3429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Raleway"/>
                <a:ea typeface="Raleway"/>
                <a:cs typeface="Raleway"/>
                <a:sym typeface="Raleway"/>
              </a:rPr>
              <a:t>Login git pada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  <a:latin typeface="Raleway"/>
                <a:ea typeface="Raleway"/>
                <a:cs typeface="Raleway"/>
                <a:sym typeface="Raleway"/>
              </a:rPr>
              <a:t>cmd</a:t>
            </a:r>
            <a:endParaRPr lang="en-US" sz="2000" dirty="0">
              <a:solidFill>
                <a:schemeClr val="accent1">
                  <a:lumMod val="50000"/>
                </a:schemeClr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3429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accent1">
                  <a:lumMod val="50000"/>
                </a:schemeClr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3429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accent1">
                  <a:lumMod val="50000"/>
                </a:schemeClr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3429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accent1">
                  <a:lumMod val="50000"/>
                </a:schemeClr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3429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accent1">
                  <a:lumMod val="50000"/>
                </a:schemeClr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3429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Raleway"/>
                <a:ea typeface="Raleway"/>
                <a:cs typeface="Raleway"/>
                <a:sym typeface="Raleway"/>
              </a:rPr>
              <a:t>Buka folder : cd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  <a:latin typeface="Raleway"/>
                <a:ea typeface="Raleway"/>
                <a:cs typeface="Raleway"/>
                <a:sym typeface="Raleway"/>
              </a:rPr>
              <a:t>namafolder</a:t>
            </a:r>
            <a:endParaRPr lang="en-US" sz="2000" dirty="0">
              <a:solidFill>
                <a:schemeClr val="accent1">
                  <a:lumMod val="50000"/>
                </a:schemeClr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3429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  <a:latin typeface="Raleway"/>
                <a:ea typeface="Raleway"/>
                <a:cs typeface="Raleway"/>
                <a:sym typeface="Raleway"/>
              </a:rPr>
              <a:t>Ketik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Raleway"/>
                <a:ea typeface="Raleway"/>
                <a:cs typeface="Raleway"/>
                <a:sym typeface="Raleway"/>
              </a:rPr>
              <a:t> : git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  <a:latin typeface="Raleway"/>
                <a:ea typeface="Raleway"/>
                <a:cs typeface="Raleway"/>
                <a:sym typeface="Raleway"/>
              </a:rPr>
              <a:t>init</a:t>
            </a:r>
            <a:endParaRPr lang="en-US" sz="2000" dirty="0">
              <a:solidFill>
                <a:schemeClr val="accent1">
                  <a:lumMod val="50000"/>
                </a:schemeClr>
              </a:solidFill>
              <a:latin typeface="Raleway"/>
              <a:ea typeface="Raleway"/>
              <a:cs typeface="Raleway"/>
              <a:sym typeface="Raleway"/>
            </a:endParaRP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endParaRPr lang="en-US" sz="2000" dirty="0">
              <a:solidFill>
                <a:schemeClr val="accent1">
                  <a:lumMod val="50000"/>
                </a:schemeClr>
              </a:solidFill>
              <a:latin typeface="Raleway"/>
              <a:ea typeface="Raleway"/>
              <a:cs typeface="Raleway"/>
              <a:sym typeface="Raleway"/>
            </a:endParaRP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endParaRPr lang="en-US" sz="2000" dirty="0">
              <a:solidFill>
                <a:schemeClr val="accent1">
                  <a:lumMod val="50000"/>
                </a:schemeClr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6" name="Gambar 5">
            <a:extLst>
              <a:ext uri="{FF2B5EF4-FFF2-40B4-BE49-F238E27FC236}">
                <a16:creationId xmlns:a16="http://schemas.microsoft.com/office/drawing/2014/main" id="{0CBEC9F5-69B0-2D44-9D1A-AFD2DC3147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0470" y="3509963"/>
            <a:ext cx="8318500" cy="1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584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089AB94E-37F1-9F43-922C-20018EF1B6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Subjudul 2">
            <a:extLst>
              <a:ext uri="{FF2B5EF4-FFF2-40B4-BE49-F238E27FC236}">
                <a16:creationId xmlns:a16="http://schemas.microsoft.com/office/drawing/2014/main" id="{88F506E3-7CFA-4042-B774-0594F470D0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5" name="Gambar 4">
            <a:extLst>
              <a:ext uri="{FF2B5EF4-FFF2-40B4-BE49-F238E27FC236}">
                <a16:creationId xmlns:a16="http://schemas.microsoft.com/office/drawing/2014/main" id="{49FFAA00-ADB9-6C4A-87C8-4A13D9C810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Google Shape;74;p14">
            <a:extLst>
              <a:ext uri="{FF2B5EF4-FFF2-40B4-BE49-F238E27FC236}">
                <a16:creationId xmlns:a16="http://schemas.microsoft.com/office/drawing/2014/main" id="{991566D5-9FE2-134B-9086-E207A75BBF73}"/>
              </a:ext>
            </a:extLst>
          </p:cNvPr>
          <p:cNvSpPr txBox="1"/>
          <p:nvPr/>
        </p:nvSpPr>
        <p:spPr>
          <a:xfrm>
            <a:off x="797626" y="523489"/>
            <a:ext cx="10596748" cy="1076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Raleway"/>
                <a:ea typeface="Raleway"/>
                <a:cs typeface="Raleway"/>
                <a:sym typeface="Raleway"/>
              </a:rPr>
              <a:t>GIT Flow</a:t>
            </a:r>
          </a:p>
        </p:txBody>
      </p:sp>
      <p:sp>
        <p:nvSpPr>
          <p:cNvPr id="8" name="Google Shape;74;p14">
            <a:extLst>
              <a:ext uri="{FF2B5EF4-FFF2-40B4-BE49-F238E27FC236}">
                <a16:creationId xmlns:a16="http://schemas.microsoft.com/office/drawing/2014/main" id="{14D68D41-6420-C14A-A3DC-FEE83425AF79}"/>
              </a:ext>
            </a:extLst>
          </p:cNvPr>
          <p:cNvSpPr txBox="1"/>
          <p:nvPr/>
        </p:nvSpPr>
        <p:spPr>
          <a:xfrm>
            <a:off x="797626" y="1770899"/>
            <a:ext cx="10596748" cy="4164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>
              <a:lnSpc>
                <a:spcPct val="150000"/>
              </a:lnSpc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  <a:latin typeface="Raleway"/>
                <a:ea typeface="Raleway"/>
                <a:cs typeface="Raleway"/>
                <a:sym typeface="Raleway"/>
              </a:rPr>
              <a:t>Ketik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Raleway"/>
                <a:ea typeface="Raleway"/>
                <a:cs typeface="Raleway"/>
                <a:sym typeface="Raleway"/>
              </a:rPr>
              <a:t>: git remote add origin </a:t>
            </a:r>
            <a:r>
              <a:rPr lang="id-ID" dirty="0">
                <a:solidFill>
                  <a:schemeClr val="accent1">
                    <a:lumMod val="50000"/>
                  </a:schemeClr>
                </a:solidFill>
                <a:hlinkClick r:id="rId3"/>
              </a:rPr>
              <a:t>git@github.com:UserNameGit/NamaRepository.git</a:t>
            </a:r>
            <a:r>
              <a:rPr lang="id-ID" dirty="0">
                <a:solidFill>
                  <a:schemeClr val="accent1">
                    <a:lumMod val="50000"/>
                  </a:schemeClr>
                </a:solidFill>
              </a:rPr>
              <a:t> (untuk </a:t>
            </a:r>
            <a:r>
              <a:rPr lang="id-ID" dirty="0" err="1">
                <a:solidFill>
                  <a:schemeClr val="accent1">
                    <a:lumMod val="50000"/>
                  </a:schemeClr>
                </a:solidFill>
              </a:rPr>
              <a:t>mengupload</a:t>
            </a:r>
            <a:r>
              <a:rPr lang="id-ID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id-ID" dirty="0" err="1">
                <a:solidFill>
                  <a:schemeClr val="accent1">
                    <a:lumMod val="50000"/>
                  </a:schemeClr>
                </a:solidFill>
              </a:rPr>
              <a:t>repo</a:t>
            </a:r>
            <a:r>
              <a:rPr lang="id-ID" dirty="0">
                <a:solidFill>
                  <a:schemeClr val="accent1">
                    <a:lumMod val="50000"/>
                  </a:schemeClr>
                </a:solidFill>
              </a:rPr>
              <a:t> ke akun </a:t>
            </a:r>
            <a:r>
              <a:rPr lang="id-ID" dirty="0" err="1">
                <a:solidFill>
                  <a:schemeClr val="accent1">
                    <a:lumMod val="50000"/>
                  </a:schemeClr>
                </a:solidFill>
              </a:rPr>
              <a:t>git</a:t>
            </a:r>
            <a:r>
              <a:rPr lang="id-ID" dirty="0">
                <a:solidFill>
                  <a:schemeClr val="accent1">
                    <a:lumMod val="50000"/>
                  </a:schemeClr>
                </a:solidFill>
              </a:rPr>
              <a:t>)</a:t>
            </a:r>
          </a:p>
          <a:p>
            <a:pPr marL="342900" lvl="0" indent="-342900">
              <a:lnSpc>
                <a:spcPct val="150000"/>
              </a:lnSpc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id-ID" sz="2000" dirty="0">
                <a:solidFill>
                  <a:schemeClr val="accent1">
                    <a:lumMod val="50000"/>
                  </a:schemeClr>
                </a:solidFill>
                <a:latin typeface="Raleway"/>
                <a:ea typeface="Raleway"/>
                <a:cs typeface="Raleway"/>
                <a:sym typeface="Raleway"/>
              </a:rPr>
              <a:t>Ketik: </a:t>
            </a:r>
            <a:r>
              <a:rPr lang="id-ID" sz="2000" dirty="0" err="1">
                <a:solidFill>
                  <a:schemeClr val="accent1">
                    <a:lumMod val="50000"/>
                  </a:schemeClr>
                </a:solidFill>
                <a:latin typeface="Raleway"/>
                <a:ea typeface="Raleway"/>
                <a:cs typeface="Raleway"/>
                <a:sym typeface="Raleway"/>
              </a:rPr>
              <a:t>git</a:t>
            </a:r>
            <a:r>
              <a:rPr lang="id-ID" sz="2000" dirty="0">
                <a:solidFill>
                  <a:schemeClr val="accent1">
                    <a:lumMod val="50000"/>
                  </a:schemeClr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id-ID" sz="2000" dirty="0" err="1">
                <a:solidFill>
                  <a:schemeClr val="accent1">
                    <a:lumMod val="50000"/>
                  </a:schemeClr>
                </a:solidFill>
                <a:latin typeface="Raleway"/>
                <a:ea typeface="Raleway"/>
                <a:cs typeface="Raleway"/>
                <a:sym typeface="Raleway"/>
              </a:rPr>
              <a:t>push</a:t>
            </a:r>
            <a:r>
              <a:rPr lang="id-ID" sz="2000" dirty="0">
                <a:solidFill>
                  <a:schemeClr val="accent1">
                    <a:lumMod val="50000"/>
                  </a:schemeClr>
                </a:solidFill>
                <a:latin typeface="Raleway"/>
                <a:ea typeface="Raleway"/>
                <a:cs typeface="Raleway"/>
                <a:sym typeface="Raleway"/>
              </a:rPr>
              <a:t> -</a:t>
            </a:r>
            <a:r>
              <a:rPr lang="id-ID" sz="2000" dirty="0" err="1">
                <a:solidFill>
                  <a:schemeClr val="accent1">
                    <a:lumMod val="50000"/>
                  </a:schemeClr>
                </a:solidFill>
                <a:latin typeface="Raleway"/>
                <a:ea typeface="Raleway"/>
                <a:cs typeface="Raleway"/>
                <a:sym typeface="Raleway"/>
              </a:rPr>
              <a:t>u</a:t>
            </a:r>
            <a:r>
              <a:rPr lang="id-ID" sz="2000" dirty="0">
                <a:solidFill>
                  <a:schemeClr val="accent1">
                    <a:lumMod val="50000"/>
                  </a:schemeClr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id-ID" sz="2000" dirty="0" err="1">
                <a:solidFill>
                  <a:schemeClr val="accent1">
                    <a:lumMod val="50000"/>
                  </a:schemeClr>
                </a:solidFill>
                <a:latin typeface="Raleway"/>
                <a:ea typeface="Raleway"/>
                <a:cs typeface="Raleway"/>
                <a:sym typeface="Raleway"/>
              </a:rPr>
              <a:t>origin</a:t>
            </a:r>
            <a:r>
              <a:rPr lang="id-ID" sz="2000" dirty="0">
                <a:solidFill>
                  <a:schemeClr val="accent1">
                    <a:lumMod val="50000"/>
                  </a:schemeClr>
                </a:solidFill>
                <a:latin typeface="Raleway"/>
                <a:ea typeface="Raleway"/>
                <a:cs typeface="Raleway"/>
                <a:sym typeface="Raleway"/>
              </a:rPr>
              <a:t> master (untuk </a:t>
            </a:r>
            <a:r>
              <a:rPr lang="id-ID" sz="2000" dirty="0" err="1">
                <a:solidFill>
                  <a:schemeClr val="accent1">
                    <a:lumMod val="50000"/>
                  </a:schemeClr>
                </a:solidFill>
                <a:latin typeface="Raleway"/>
                <a:ea typeface="Raleway"/>
                <a:cs typeface="Raleway"/>
                <a:sym typeface="Raleway"/>
              </a:rPr>
              <a:t>upload</a:t>
            </a:r>
            <a:r>
              <a:rPr lang="id-ID" sz="2000" dirty="0">
                <a:solidFill>
                  <a:schemeClr val="accent1">
                    <a:lumMod val="50000"/>
                  </a:schemeClr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id-ID" sz="2000" dirty="0" err="1">
                <a:solidFill>
                  <a:schemeClr val="accent1">
                    <a:lumMod val="50000"/>
                  </a:schemeClr>
                </a:solidFill>
                <a:latin typeface="Raleway"/>
                <a:ea typeface="Raleway"/>
                <a:cs typeface="Raleway"/>
                <a:sym typeface="Raleway"/>
              </a:rPr>
              <a:t>file</a:t>
            </a:r>
            <a:r>
              <a:rPr lang="id-ID" sz="2000" dirty="0">
                <a:solidFill>
                  <a:schemeClr val="accent1">
                    <a:lumMod val="50000"/>
                  </a:schemeClr>
                </a:solidFill>
                <a:latin typeface="Raleway"/>
                <a:ea typeface="Raleway"/>
                <a:cs typeface="Raleway"/>
                <a:sym typeface="Raleway"/>
              </a:rPr>
              <a:t>)</a:t>
            </a:r>
            <a:endParaRPr lang="en-US" sz="2000" dirty="0">
              <a:solidFill>
                <a:schemeClr val="accent1">
                  <a:lumMod val="50000"/>
                </a:schemeClr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3429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  <a:latin typeface="Raleway"/>
                <a:ea typeface="Raleway"/>
                <a:cs typeface="Raleway"/>
                <a:sym typeface="Raleway"/>
              </a:rPr>
              <a:t>Buat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Raleway"/>
                <a:ea typeface="Raleway"/>
                <a:cs typeface="Raleway"/>
                <a:sym typeface="Raleway"/>
              </a:rPr>
              <a:t> file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  <a:latin typeface="Raleway"/>
                <a:ea typeface="Raleway"/>
                <a:cs typeface="Raleway"/>
                <a:sym typeface="Raleway"/>
              </a:rPr>
              <a:t>baru</a:t>
            </a:r>
            <a:endParaRPr lang="en-US" sz="2000" dirty="0">
              <a:solidFill>
                <a:schemeClr val="accent1">
                  <a:lumMod val="50000"/>
                </a:schemeClr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3429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  <a:latin typeface="Raleway"/>
                <a:ea typeface="Raleway"/>
                <a:cs typeface="Raleway"/>
                <a:sym typeface="Raleway"/>
              </a:rPr>
              <a:t>Ketik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Raleway"/>
                <a:ea typeface="Raleway"/>
                <a:cs typeface="Raleway"/>
                <a:sym typeface="Raleway"/>
              </a:rPr>
              <a:t>: git status (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  <a:latin typeface="Raleway"/>
                <a:ea typeface="Raleway"/>
                <a:cs typeface="Raleway"/>
                <a:sym typeface="Raleway"/>
              </a:rPr>
              <a:t>untuk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  <a:latin typeface="Raleway"/>
                <a:ea typeface="Raleway"/>
                <a:cs typeface="Raleway"/>
                <a:sym typeface="Raleway"/>
              </a:rPr>
              <a:t>mengetahui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  <a:latin typeface="Raleway"/>
                <a:ea typeface="Raleway"/>
                <a:cs typeface="Raleway"/>
                <a:sym typeface="Raleway"/>
              </a:rPr>
              <a:t>perubahan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Raleway"/>
                <a:ea typeface="Raleway"/>
                <a:cs typeface="Raleway"/>
                <a:sym typeface="Raleway"/>
              </a:rPr>
              <a:t> yang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  <a:latin typeface="Raleway"/>
                <a:ea typeface="Raleway"/>
                <a:cs typeface="Raleway"/>
                <a:sym typeface="Raleway"/>
              </a:rPr>
              <a:t>terjadi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Raleway"/>
                <a:ea typeface="Raleway"/>
                <a:cs typeface="Raleway"/>
                <a:sym typeface="Raleway"/>
              </a:rPr>
              <a:t>)</a:t>
            </a:r>
          </a:p>
          <a:p>
            <a:pPr marL="3429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  <a:latin typeface="Raleway"/>
                <a:ea typeface="Raleway"/>
                <a:cs typeface="Raleway"/>
                <a:sym typeface="Raleway"/>
              </a:rPr>
              <a:t>Lalu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Raleway"/>
                <a:ea typeface="Raleway"/>
                <a:cs typeface="Raleway"/>
                <a:sym typeface="Raleway"/>
              </a:rPr>
              <a:t> : git add . (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  <a:latin typeface="Raleway"/>
                <a:ea typeface="Raleway"/>
                <a:cs typeface="Raleway"/>
                <a:sym typeface="Raleway"/>
              </a:rPr>
              <a:t>untuk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  <a:latin typeface="Raleway"/>
                <a:ea typeface="Raleway"/>
                <a:cs typeface="Raleway"/>
                <a:sym typeface="Raleway"/>
              </a:rPr>
              <a:t>menambahkan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  <a:latin typeface="Raleway"/>
                <a:ea typeface="Raleway"/>
                <a:cs typeface="Raleway"/>
                <a:sym typeface="Raleway"/>
              </a:rPr>
              <a:t>semua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  <a:latin typeface="Raleway"/>
                <a:ea typeface="Raleway"/>
                <a:cs typeface="Raleway"/>
                <a:sym typeface="Raleway"/>
              </a:rPr>
              <a:t>perubahan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Raleway"/>
                <a:ea typeface="Raleway"/>
                <a:cs typeface="Raleway"/>
                <a:sym typeface="Raleway"/>
              </a:rPr>
              <a:t>)</a:t>
            </a:r>
          </a:p>
          <a:p>
            <a:pPr marL="3429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  <a:latin typeface="Raleway"/>
                <a:ea typeface="Raleway"/>
                <a:cs typeface="Raleway"/>
                <a:sym typeface="Raleway"/>
              </a:rPr>
              <a:t>Ketik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Raleway"/>
                <a:ea typeface="Raleway"/>
                <a:cs typeface="Raleway"/>
                <a:sym typeface="Raleway"/>
              </a:rPr>
              <a:t> : git commit –m “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  <a:latin typeface="Raleway"/>
                <a:ea typeface="Raleway"/>
                <a:cs typeface="Raleway"/>
                <a:sym typeface="Raleway"/>
              </a:rPr>
              <a:t>pesan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Raleway"/>
                <a:ea typeface="Raleway"/>
                <a:cs typeface="Raleway"/>
                <a:sym typeface="Raleway"/>
              </a:rPr>
              <a:t> commit” (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  <a:latin typeface="Raleway"/>
                <a:ea typeface="Raleway"/>
                <a:cs typeface="Raleway"/>
                <a:sym typeface="Raleway"/>
              </a:rPr>
              <a:t>untuk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  <a:latin typeface="Raleway"/>
                <a:ea typeface="Raleway"/>
                <a:cs typeface="Raleway"/>
                <a:sym typeface="Raleway"/>
              </a:rPr>
              <a:t>menambahkan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  <a:latin typeface="Raleway"/>
                <a:ea typeface="Raleway"/>
                <a:cs typeface="Raleway"/>
                <a:sym typeface="Raleway"/>
              </a:rPr>
              <a:t>keterangan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  <a:latin typeface="Raleway"/>
                <a:ea typeface="Raleway"/>
                <a:cs typeface="Raleway"/>
                <a:sym typeface="Raleway"/>
              </a:rPr>
              <a:t>mengenai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  <a:latin typeface="Raleway"/>
                <a:ea typeface="Raleway"/>
                <a:cs typeface="Raleway"/>
                <a:sym typeface="Raleway"/>
              </a:rPr>
              <a:t>perubahan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Raleway"/>
                <a:ea typeface="Raleway"/>
                <a:cs typeface="Raleway"/>
                <a:sym typeface="Raleway"/>
              </a:rPr>
              <a:t>)</a:t>
            </a:r>
          </a:p>
          <a:p>
            <a:pPr marL="3429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  <a:latin typeface="Raleway"/>
                <a:ea typeface="Raleway"/>
                <a:cs typeface="Raleway"/>
                <a:sym typeface="Raleway"/>
              </a:rPr>
              <a:t>Ketik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Raleway"/>
                <a:ea typeface="Raleway"/>
                <a:cs typeface="Raleway"/>
                <a:sym typeface="Raleway"/>
              </a:rPr>
              <a:t>: git push origin master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endParaRPr lang="en-US" sz="2000" dirty="0">
              <a:solidFill>
                <a:schemeClr val="accent1">
                  <a:lumMod val="50000"/>
                </a:schemeClr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956341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089AB94E-37F1-9F43-922C-20018EF1B6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Subjudul 2">
            <a:extLst>
              <a:ext uri="{FF2B5EF4-FFF2-40B4-BE49-F238E27FC236}">
                <a16:creationId xmlns:a16="http://schemas.microsoft.com/office/drawing/2014/main" id="{88F506E3-7CFA-4042-B774-0594F470D0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5" name="Gambar 4">
            <a:extLst>
              <a:ext uri="{FF2B5EF4-FFF2-40B4-BE49-F238E27FC236}">
                <a16:creationId xmlns:a16="http://schemas.microsoft.com/office/drawing/2014/main" id="{49FFAA00-ADB9-6C4A-87C8-4A13D9C810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Google Shape;74;p14">
            <a:extLst>
              <a:ext uri="{FF2B5EF4-FFF2-40B4-BE49-F238E27FC236}">
                <a16:creationId xmlns:a16="http://schemas.microsoft.com/office/drawing/2014/main" id="{991566D5-9FE2-134B-9086-E207A75BBF73}"/>
              </a:ext>
            </a:extLst>
          </p:cNvPr>
          <p:cNvSpPr txBox="1"/>
          <p:nvPr/>
        </p:nvSpPr>
        <p:spPr>
          <a:xfrm>
            <a:off x="797626" y="523489"/>
            <a:ext cx="10596748" cy="1076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Raleway"/>
                <a:ea typeface="Raleway"/>
                <a:cs typeface="Raleway"/>
                <a:sym typeface="Raleway"/>
              </a:rPr>
              <a:t>Fork / Forking</a:t>
            </a:r>
          </a:p>
        </p:txBody>
      </p:sp>
      <p:sp>
        <p:nvSpPr>
          <p:cNvPr id="8" name="Google Shape;74;p14">
            <a:extLst>
              <a:ext uri="{FF2B5EF4-FFF2-40B4-BE49-F238E27FC236}">
                <a16:creationId xmlns:a16="http://schemas.microsoft.com/office/drawing/2014/main" id="{14D68D41-6420-C14A-A3DC-FEE83425AF79}"/>
              </a:ext>
            </a:extLst>
          </p:cNvPr>
          <p:cNvSpPr txBox="1"/>
          <p:nvPr/>
        </p:nvSpPr>
        <p:spPr>
          <a:xfrm>
            <a:off x="797626" y="1770899"/>
            <a:ext cx="10596748" cy="4164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>
              <a:lnSpc>
                <a:spcPct val="150000"/>
              </a:lnSpc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id-ID" dirty="0">
                <a:solidFill>
                  <a:schemeClr val="accent1">
                    <a:lumMod val="50000"/>
                  </a:schemeClr>
                </a:solidFill>
              </a:rPr>
              <a:t>Membuat </a:t>
            </a:r>
            <a:r>
              <a:rPr lang="id-ID" dirty="0" err="1">
                <a:solidFill>
                  <a:schemeClr val="accent1">
                    <a:lumMod val="50000"/>
                  </a:schemeClr>
                </a:solidFill>
              </a:rPr>
              <a:t>copy</a:t>
            </a:r>
            <a:r>
              <a:rPr lang="id-ID" dirty="0">
                <a:solidFill>
                  <a:schemeClr val="accent1">
                    <a:lumMod val="50000"/>
                  </a:schemeClr>
                </a:solidFill>
              </a:rPr>
              <a:t>/duplikat dari </a:t>
            </a:r>
            <a:r>
              <a:rPr lang="id-ID" dirty="0" err="1">
                <a:solidFill>
                  <a:schemeClr val="accent1">
                    <a:lumMod val="50000"/>
                  </a:schemeClr>
                </a:solidFill>
              </a:rPr>
              <a:t>repo</a:t>
            </a:r>
            <a:r>
              <a:rPr lang="id-ID" dirty="0">
                <a:solidFill>
                  <a:schemeClr val="accent1">
                    <a:lumMod val="50000"/>
                  </a:schemeClr>
                </a:solidFill>
              </a:rPr>
              <a:t> orang lain (beserta </a:t>
            </a:r>
            <a:r>
              <a:rPr lang="id-ID" dirty="0" err="1">
                <a:solidFill>
                  <a:schemeClr val="accent1">
                    <a:lumMod val="50000"/>
                  </a:schemeClr>
                </a:solidFill>
              </a:rPr>
              <a:t>historynya</a:t>
            </a:r>
            <a:r>
              <a:rPr lang="id-ID" dirty="0">
                <a:solidFill>
                  <a:schemeClr val="accent1">
                    <a:lumMod val="50000"/>
                  </a:schemeClr>
                </a:solidFill>
              </a:rPr>
              <a:t>)</a:t>
            </a:r>
          </a:p>
          <a:p>
            <a:pPr marL="342900" lvl="0" indent="-342900">
              <a:lnSpc>
                <a:spcPct val="150000"/>
              </a:lnSpc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id-ID" dirty="0">
                <a:solidFill>
                  <a:schemeClr val="accent1">
                    <a:lumMod val="50000"/>
                  </a:schemeClr>
                </a:solidFill>
              </a:rPr>
              <a:t>Modifikasi pada </a:t>
            </a:r>
            <a:r>
              <a:rPr lang="id-ID" dirty="0" err="1">
                <a:solidFill>
                  <a:schemeClr val="accent1">
                    <a:lumMod val="50000"/>
                  </a:schemeClr>
                </a:solidFill>
              </a:rPr>
              <a:t>repo</a:t>
            </a:r>
            <a:r>
              <a:rPr lang="id-ID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id-ID" dirty="0" err="1">
                <a:solidFill>
                  <a:schemeClr val="accent1">
                    <a:lumMod val="50000"/>
                  </a:schemeClr>
                </a:solidFill>
              </a:rPr>
              <a:t>original</a:t>
            </a:r>
            <a:endParaRPr lang="id-ID" dirty="0">
              <a:solidFill>
                <a:schemeClr val="accent1">
                  <a:lumMod val="50000"/>
                </a:schemeClr>
              </a:solidFill>
            </a:endParaRPr>
          </a:p>
          <a:p>
            <a:pPr marL="342900" lvl="0" indent="-342900">
              <a:lnSpc>
                <a:spcPct val="150000"/>
              </a:lnSpc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id-ID" dirty="0">
                <a:solidFill>
                  <a:schemeClr val="accent1">
                    <a:lumMod val="50000"/>
                  </a:schemeClr>
                </a:solidFill>
              </a:rPr>
              <a:t>Kontribusi pada </a:t>
            </a:r>
            <a:r>
              <a:rPr lang="id-ID" dirty="0" err="1">
                <a:solidFill>
                  <a:schemeClr val="accent1">
                    <a:lumMod val="50000"/>
                  </a:schemeClr>
                </a:solidFill>
              </a:rPr>
              <a:t>repo</a:t>
            </a:r>
            <a:r>
              <a:rPr lang="id-ID" dirty="0">
                <a:solidFill>
                  <a:schemeClr val="accent1">
                    <a:lumMod val="50000"/>
                  </a:schemeClr>
                </a:solidFill>
              </a:rPr>
              <a:t> orang lain</a:t>
            </a:r>
          </a:p>
        </p:txBody>
      </p:sp>
    </p:spTree>
    <p:extLst>
      <p:ext uri="{BB962C8B-B14F-4D97-AF65-F5344CB8AC3E}">
        <p14:creationId xmlns:p14="http://schemas.microsoft.com/office/powerpoint/2010/main" val="3142222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089AB94E-37F1-9F43-922C-20018EF1B6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Subjudul 2">
            <a:extLst>
              <a:ext uri="{FF2B5EF4-FFF2-40B4-BE49-F238E27FC236}">
                <a16:creationId xmlns:a16="http://schemas.microsoft.com/office/drawing/2014/main" id="{88F506E3-7CFA-4042-B774-0594F470D0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5" name="Gambar 4">
            <a:extLst>
              <a:ext uri="{FF2B5EF4-FFF2-40B4-BE49-F238E27FC236}">
                <a16:creationId xmlns:a16="http://schemas.microsoft.com/office/drawing/2014/main" id="{49FFAA00-ADB9-6C4A-87C8-4A13D9C810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Google Shape;74;p14">
            <a:extLst>
              <a:ext uri="{FF2B5EF4-FFF2-40B4-BE49-F238E27FC236}">
                <a16:creationId xmlns:a16="http://schemas.microsoft.com/office/drawing/2014/main" id="{991566D5-9FE2-134B-9086-E207A75BBF73}"/>
              </a:ext>
            </a:extLst>
          </p:cNvPr>
          <p:cNvSpPr txBox="1"/>
          <p:nvPr/>
        </p:nvSpPr>
        <p:spPr>
          <a:xfrm>
            <a:off x="797626" y="523489"/>
            <a:ext cx="10596748" cy="1076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Raleway"/>
                <a:ea typeface="Raleway"/>
                <a:cs typeface="Raleway"/>
                <a:sym typeface="Raleway"/>
              </a:rPr>
              <a:t>Area pada Git</a:t>
            </a:r>
          </a:p>
        </p:txBody>
      </p:sp>
      <p:sp>
        <p:nvSpPr>
          <p:cNvPr id="8" name="Google Shape;74;p14">
            <a:extLst>
              <a:ext uri="{FF2B5EF4-FFF2-40B4-BE49-F238E27FC236}">
                <a16:creationId xmlns:a16="http://schemas.microsoft.com/office/drawing/2014/main" id="{14D68D41-6420-C14A-A3DC-FEE83425AF79}"/>
              </a:ext>
            </a:extLst>
          </p:cNvPr>
          <p:cNvSpPr txBox="1"/>
          <p:nvPr/>
        </p:nvSpPr>
        <p:spPr>
          <a:xfrm>
            <a:off x="797626" y="1770899"/>
            <a:ext cx="10596748" cy="4164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>
              <a:lnSpc>
                <a:spcPct val="150000"/>
              </a:lnSpc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id-ID" dirty="0" err="1">
                <a:solidFill>
                  <a:schemeClr val="accent1">
                    <a:lumMod val="50000"/>
                  </a:schemeClr>
                </a:solidFill>
              </a:rPr>
              <a:t>Working</a:t>
            </a:r>
            <a:r>
              <a:rPr lang="id-ID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id-ID" dirty="0" err="1">
                <a:solidFill>
                  <a:schemeClr val="accent1">
                    <a:lumMod val="50000"/>
                  </a:schemeClr>
                </a:solidFill>
              </a:rPr>
              <a:t>tree</a:t>
            </a:r>
            <a:endParaRPr lang="id-ID" dirty="0">
              <a:solidFill>
                <a:schemeClr val="accent1">
                  <a:lumMod val="50000"/>
                </a:schemeClr>
              </a:solidFill>
            </a:endParaRPr>
          </a:p>
          <a:p>
            <a:pPr marL="342900" lvl="0" indent="-342900">
              <a:lnSpc>
                <a:spcPct val="150000"/>
              </a:lnSpc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id-ID" dirty="0" err="1">
                <a:solidFill>
                  <a:schemeClr val="accent1">
                    <a:lumMod val="50000"/>
                  </a:schemeClr>
                </a:solidFill>
              </a:rPr>
              <a:t>Staging</a:t>
            </a:r>
            <a:r>
              <a:rPr lang="id-ID" dirty="0">
                <a:solidFill>
                  <a:schemeClr val="accent1">
                    <a:lumMod val="50000"/>
                  </a:schemeClr>
                </a:solidFill>
              </a:rPr>
              <a:t> area</a:t>
            </a:r>
          </a:p>
          <a:p>
            <a:pPr marL="342900" lvl="0" indent="-342900">
              <a:lnSpc>
                <a:spcPct val="150000"/>
              </a:lnSpc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id-ID" dirty="0" err="1">
                <a:solidFill>
                  <a:schemeClr val="accent1">
                    <a:lumMod val="50000"/>
                  </a:schemeClr>
                </a:solidFill>
              </a:rPr>
              <a:t>History</a:t>
            </a:r>
            <a:endParaRPr lang="id-ID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" name="Gambar 3">
            <a:extLst>
              <a:ext uri="{FF2B5EF4-FFF2-40B4-BE49-F238E27FC236}">
                <a16:creationId xmlns:a16="http://schemas.microsoft.com/office/drawing/2014/main" id="{D11719E9-F8B5-F24D-866A-6DB224D3356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500" t="22800" r="32125"/>
          <a:stretch/>
        </p:blipFill>
        <p:spPr>
          <a:xfrm>
            <a:off x="4480560" y="1600200"/>
            <a:ext cx="6751320" cy="4706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852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089AB94E-37F1-9F43-922C-20018EF1B6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Subjudul 2">
            <a:extLst>
              <a:ext uri="{FF2B5EF4-FFF2-40B4-BE49-F238E27FC236}">
                <a16:creationId xmlns:a16="http://schemas.microsoft.com/office/drawing/2014/main" id="{88F506E3-7CFA-4042-B774-0594F470D0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5" name="Gambar 4">
            <a:extLst>
              <a:ext uri="{FF2B5EF4-FFF2-40B4-BE49-F238E27FC236}">
                <a16:creationId xmlns:a16="http://schemas.microsoft.com/office/drawing/2014/main" id="{49FFAA00-ADB9-6C4A-87C8-4A13D9C810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Google Shape;74;p14">
            <a:extLst>
              <a:ext uri="{FF2B5EF4-FFF2-40B4-BE49-F238E27FC236}">
                <a16:creationId xmlns:a16="http://schemas.microsoft.com/office/drawing/2014/main" id="{991566D5-9FE2-134B-9086-E207A75BBF73}"/>
              </a:ext>
            </a:extLst>
          </p:cNvPr>
          <p:cNvSpPr txBox="1"/>
          <p:nvPr/>
        </p:nvSpPr>
        <p:spPr>
          <a:xfrm>
            <a:off x="797626" y="523489"/>
            <a:ext cx="10596748" cy="1076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Raleway"/>
                <a:ea typeface="Raleway"/>
                <a:cs typeface="Raleway"/>
                <a:sym typeface="Raleway"/>
              </a:rPr>
              <a:t>Git Branch</a:t>
            </a:r>
          </a:p>
        </p:txBody>
      </p:sp>
      <p:sp>
        <p:nvSpPr>
          <p:cNvPr id="8" name="Google Shape;74;p14">
            <a:extLst>
              <a:ext uri="{FF2B5EF4-FFF2-40B4-BE49-F238E27FC236}">
                <a16:creationId xmlns:a16="http://schemas.microsoft.com/office/drawing/2014/main" id="{14D68D41-6420-C14A-A3DC-FEE83425AF79}"/>
              </a:ext>
            </a:extLst>
          </p:cNvPr>
          <p:cNvSpPr txBox="1"/>
          <p:nvPr/>
        </p:nvSpPr>
        <p:spPr>
          <a:xfrm>
            <a:off x="797626" y="1770899"/>
            <a:ext cx="10596748" cy="4164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>
              <a:lnSpc>
                <a:spcPct val="150000"/>
              </a:lnSpc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id-ID" dirty="0">
                <a:solidFill>
                  <a:schemeClr val="accent1">
                    <a:lumMod val="50000"/>
                  </a:schemeClr>
                </a:solidFill>
              </a:rPr>
              <a:t>Membuat </a:t>
            </a:r>
            <a:r>
              <a:rPr lang="id-ID" dirty="0" err="1">
                <a:solidFill>
                  <a:schemeClr val="accent1">
                    <a:lumMod val="50000"/>
                  </a:schemeClr>
                </a:solidFill>
              </a:rPr>
              <a:t>branch</a:t>
            </a:r>
            <a:r>
              <a:rPr lang="id-ID" dirty="0">
                <a:solidFill>
                  <a:schemeClr val="accent1">
                    <a:lumMod val="50000"/>
                  </a:schemeClr>
                </a:solidFill>
              </a:rPr>
              <a:t> baru di </a:t>
            </a:r>
            <a:r>
              <a:rPr lang="id-ID" dirty="0" err="1">
                <a:solidFill>
                  <a:schemeClr val="accent1">
                    <a:lumMod val="50000"/>
                  </a:schemeClr>
                </a:solidFill>
              </a:rPr>
              <a:t>git</a:t>
            </a:r>
            <a:endParaRPr lang="id-ID" dirty="0">
              <a:solidFill>
                <a:schemeClr val="accent1">
                  <a:lumMod val="50000"/>
                </a:schemeClr>
              </a:solidFill>
            </a:endParaRPr>
          </a:p>
          <a:p>
            <a:pPr marL="342900" lvl="0" indent="-342900">
              <a:lnSpc>
                <a:spcPct val="150000"/>
              </a:lnSpc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id-ID" dirty="0">
                <a:solidFill>
                  <a:schemeClr val="accent1">
                    <a:lumMod val="50000"/>
                  </a:schemeClr>
                </a:solidFill>
              </a:rPr>
              <a:t>Menambahkan </a:t>
            </a:r>
            <a:r>
              <a:rPr lang="id-ID" dirty="0" err="1">
                <a:solidFill>
                  <a:schemeClr val="accent1">
                    <a:lumMod val="50000"/>
                  </a:schemeClr>
                </a:solidFill>
              </a:rPr>
              <a:t>code</a:t>
            </a:r>
            <a:r>
              <a:rPr lang="id-ID" dirty="0">
                <a:solidFill>
                  <a:schemeClr val="accent1">
                    <a:lumMod val="50000"/>
                  </a:schemeClr>
                </a:solidFill>
              </a:rPr>
              <a:t> baru agar tidak mengganggu jalur utama</a:t>
            </a:r>
          </a:p>
          <a:p>
            <a:pPr marL="342900" lvl="0" indent="-342900">
              <a:lnSpc>
                <a:spcPct val="150000"/>
              </a:lnSpc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id-ID" dirty="0">
              <a:solidFill>
                <a:schemeClr val="accent1">
                  <a:lumMod val="50000"/>
                </a:schemeClr>
              </a:solidFill>
            </a:endParaRPr>
          </a:p>
          <a:p>
            <a:pPr marL="342900" lvl="0" indent="-342900">
              <a:lnSpc>
                <a:spcPct val="150000"/>
              </a:lnSpc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id-ID" dirty="0" err="1">
                <a:solidFill>
                  <a:schemeClr val="accent1">
                    <a:lumMod val="50000"/>
                  </a:schemeClr>
                </a:solidFill>
              </a:rPr>
              <a:t>Command</a:t>
            </a:r>
            <a:r>
              <a:rPr lang="id-ID" dirty="0">
                <a:solidFill>
                  <a:schemeClr val="accent1">
                    <a:lumMod val="50000"/>
                  </a:schemeClr>
                </a:solidFill>
              </a:rPr>
              <a:t>: </a:t>
            </a:r>
            <a:r>
              <a:rPr lang="id-ID" dirty="0" err="1">
                <a:solidFill>
                  <a:schemeClr val="accent1">
                    <a:lumMod val="50000"/>
                  </a:schemeClr>
                </a:solidFill>
              </a:rPr>
              <a:t>git</a:t>
            </a:r>
            <a:r>
              <a:rPr lang="id-ID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id-ID" dirty="0" err="1">
                <a:solidFill>
                  <a:schemeClr val="accent1">
                    <a:lumMod val="50000"/>
                  </a:schemeClr>
                </a:solidFill>
              </a:rPr>
              <a:t>branch</a:t>
            </a:r>
            <a:r>
              <a:rPr lang="id-ID" dirty="0">
                <a:solidFill>
                  <a:schemeClr val="accent1">
                    <a:lumMod val="50000"/>
                  </a:schemeClr>
                </a:solidFill>
              </a:rPr>
              <a:t> (menampilkan daftar </a:t>
            </a:r>
            <a:r>
              <a:rPr lang="id-ID" dirty="0" err="1">
                <a:solidFill>
                  <a:schemeClr val="accent1">
                    <a:lumMod val="50000"/>
                  </a:schemeClr>
                </a:solidFill>
              </a:rPr>
              <a:t>branch</a:t>
            </a:r>
            <a:r>
              <a:rPr lang="id-ID" dirty="0">
                <a:solidFill>
                  <a:schemeClr val="accent1">
                    <a:lumMod val="50000"/>
                  </a:schemeClr>
                </a:solidFill>
              </a:rPr>
              <a:t>)</a:t>
            </a:r>
          </a:p>
          <a:p>
            <a:pPr marL="342900" lvl="0" indent="-342900">
              <a:lnSpc>
                <a:spcPct val="150000"/>
              </a:lnSpc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id-ID" dirty="0" err="1">
                <a:solidFill>
                  <a:schemeClr val="accent1">
                    <a:lumMod val="50000"/>
                  </a:schemeClr>
                </a:solidFill>
              </a:rPr>
              <a:t>git</a:t>
            </a:r>
            <a:r>
              <a:rPr lang="id-ID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id-ID" dirty="0" err="1">
                <a:solidFill>
                  <a:schemeClr val="accent1">
                    <a:lumMod val="50000"/>
                  </a:schemeClr>
                </a:solidFill>
              </a:rPr>
              <a:t>branch</a:t>
            </a:r>
            <a:r>
              <a:rPr lang="id-ID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id-ID" dirty="0" err="1">
                <a:solidFill>
                  <a:schemeClr val="accent1">
                    <a:lumMod val="50000"/>
                  </a:schemeClr>
                </a:solidFill>
              </a:rPr>
              <a:t>namabranch</a:t>
            </a:r>
            <a:r>
              <a:rPr lang="id-ID" dirty="0">
                <a:solidFill>
                  <a:schemeClr val="accent1">
                    <a:lumMod val="50000"/>
                  </a:schemeClr>
                </a:solidFill>
              </a:rPr>
              <a:t> (membuat </a:t>
            </a:r>
            <a:r>
              <a:rPr lang="id-ID" dirty="0" err="1">
                <a:solidFill>
                  <a:schemeClr val="accent1">
                    <a:lumMod val="50000"/>
                  </a:schemeClr>
                </a:solidFill>
              </a:rPr>
              <a:t>branch</a:t>
            </a:r>
            <a:r>
              <a:rPr lang="id-ID" dirty="0">
                <a:solidFill>
                  <a:schemeClr val="accent1">
                    <a:lumMod val="50000"/>
                  </a:schemeClr>
                </a:solidFill>
              </a:rPr>
              <a:t> baru)</a:t>
            </a:r>
          </a:p>
          <a:p>
            <a:pPr marL="342900" lvl="0" indent="-342900">
              <a:lnSpc>
                <a:spcPct val="150000"/>
              </a:lnSpc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id-ID" dirty="0" err="1">
                <a:solidFill>
                  <a:schemeClr val="accent1">
                    <a:lumMod val="50000"/>
                  </a:schemeClr>
                </a:solidFill>
              </a:rPr>
              <a:t>git</a:t>
            </a:r>
            <a:r>
              <a:rPr lang="id-ID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id-ID" dirty="0" err="1">
                <a:solidFill>
                  <a:schemeClr val="accent1">
                    <a:lumMod val="50000"/>
                  </a:schemeClr>
                </a:solidFill>
              </a:rPr>
              <a:t>branch</a:t>
            </a:r>
            <a:r>
              <a:rPr lang="id-ID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id-ID" dirty="0" err="1">
                <a:solidFill>
                  <a:schemeClr val="accent1">
                    <a:lumMod val="50000"/>
                  </a:schemeClr>
                </a:solidFill>
              </a:rPr>
              <a:t>namabranch</a:t>
            </a:r>
            <a:r>
              <a:rPr lang="id-ID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id-ID" dirty="0" err="1">
                <a:solidFill>
                  <a:schemeClr val="accent1">
                    <a:lumMod val="50000"/>
                  </a:schemeClr>
                </a:solidFill>
              </a:rPr>
              <a:t>branchlama</a:t>
            </a:r>
            <a:r>
              <a:rPr lang="id-ID" dirty="0">
                <a:solidFill>
                  <a:schemeClr val="accent1">
                    <a:lumMod val="50000"/>
                  </a:schemeClr>
                </a:solidFill>
              </a:rPr>
              <a:t> (membuat </a:t>
            </a:r>
            <a:r>
              <a:rPr lang="id-ID" dirty="0" err="1">
                <a:solidFill>
                  <a:schemeClr val="accent1">
                    <a:lumMod val="50000"/>
                  </a:schemeClr>
                </a:solidFill>
              </a:rPr>
              <a:t>branch</a:t>
            </a:r>
            <a:r>
              <a:rPr lang="id-ID" dirty="0">
                <a:solidFill>
                  <a:schemeClr val="accent1">
                    <a:lumMod val="50000"/>
                  </a:schemeClr>
                </a:solidFill>
              </a:rPr>
              <a:t> baru berdasarkan </a:t>
            </a:r>
            <a:r>
              <a:rPr lang="id-ID" dirty="0" err="1">
                <a:solidFill>
                  <a:schemeClr val="accent1">
                    <a:lumMod val="50000"/>
                  </a:schemeClr>
                </a:solidFill>
              </a:rPr>
              <a:t>branch</a:t>
            </a:r>
            <a:r>
              <a:rPr lang="id-ID" dirty="0">
                <a:solidFill>
                  <a:schemeClr val="accent1">
                    <a:lumMod val="50000"/>
                  </a:schemeClr>
                </a:solidFill>
              </a:rPr>
              <a:t> tertentu)</a:t>
            </a:r>
          </a:p>
          <a:p>
            <a:pPr marL="342900" lvl="0" indent="-342900">
              <a:lnSpc>
                <a:spcPct val="150000"/>
              </a:lnSpc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id-ID" dirty="0" err="1">
                <a:solidFill>
                  <a:schemeClr val="accent1">
                    <a:lumMod val="50000"/>
                  </a:schemeClr>
                </a:solidFill>
              </a:rPr>
              <a:t>git</a:t>
            </a:r>
            <a:r>
              <a:rPr lang="id-ID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id-ID" dirty="0" err="1">
                <a:solidFill>
                  <a:schemeClr val="accent1">
                    <a:lumMod val="50000"/>
                  </a:schemeClr>
                </a:solidFill>
              </a:rPr>
              <a:t>checkout</a:t>
            </a:r>
            <a:r>
              <a:rPr lang="id-ID" dirty="0">
                <a:solidFill>
                  <a:schemeClr val="accent1">
                    <a:lumMod val="50000"/>
                  </a:schemeClr>
                </a:solidFill>
              </a:rPr>
              <a:t> –</a:t>
            </a:r>
            <a:r>
              <a:rPr lang="id-ID" dirty="0" err="1">
                <a:solidFill>
                  <a:schemeClr val="accent1">
                    <a:lumMod val="50000"/>
                  </a:schemeClr>
                </a:solidFill>
              </a:rPr>
              <a:t>b</a:t>
            </a:r>
            <a:r>
              <a:rPr lang="id-ID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id-ID" dirty="0" err="1">
                <a:solidFill>
                  <a:schemeClr val="accent1">
                    <a:lumMod val="50000"/>
                  </a:schemeClr>
                </a:solidFill>
              </a:rPr>
              <a:t>branch</a:t>
            </a:r>
            <a:r>
              <a:rPr lang="id-ID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id-ID" dirty="0" err="1">
                <a:solidFill>
                  <a:schemeClr val="accent1">
                    <a:lumMod val="50000"/>
                  </a:schemeClr>
                </a:solidFill>
              </a:rPr>
              <a:t>branchlama</a:t>
            </a:r>
            <a:r>
              <a:rPr lang="id-ID" dirty="0">
                <a:solidFill>
                  <a:schemeClr val="accent1">
                    <a:lumMod val="50000"/>
                  </a:schemeClr>
                </a:solidFill>
              </a:rPr>
              <a:t> (pindah dan membuat </a:t>
            </a:r>
            <a:r>
              <a:rPr lang="id-ID" dirty="0" err="1">
                <a:solidFill>
                  <a:schemeClr val="accent1">
                    <a:lumMod val="50000"/>
                  </a:schemeClr>
                </a:solidFill>
              </a:rPr>
              <a:t>branch</a:t>
            </a:r>
            <a:r>
              <a:rPr lang="id-ID" dirty="0">
                <a:solidFill>
                  <a:schemeClr val="accent1">
                    <a:lumMod val="50000"/>
                  </a:schemeClr>
                </a:solidFill>
              </a:rPr>
              <a:t> baru)</a:t>
            </a:r>
          </a:p>
          <a:p>
            <a:pPr marL="342900" lvl="0" indent="-342900">
              <a:lnSpc>
                <a:spcPct val="150000"/>
              </a:lnSpc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id-ID" dirty="0" err="1">
                <a:solidFill>
                  <a:schemeClr val="accent1">
                    <a:lumMod val="50000"/>
                  </a:schemeClr>
                </a:solidFill>
              </a:rPr>
              <a:t>git</a:t>
            </a:r>
            <a:r>
              <a:rPr lang="id-ID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id-ID" dirty="0" err="1">
                <a:solidFill>
                  <a:schemeClr val="accent1">
                    <a:lumMod val="50000"/>
                  </a:schemeClr>
                </a:solidFill>
              </a:rPr>
              <a:t>checkout</a:t>
            </a:r>
            <a:r>
              <a:rPr lang="id-ID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id-ID" dirty="0" err="1">
                <a:solidFill>
                  <a:schemeClr val="accent1">
                    <a:lumMod val="50000"/>
                  </a:schemeClr>
                </a:solidFill>
              </a:rPr>
              <a:t>namabranch</a:t>
            </a:r>
            <a:r>
              <a:rPr lang="id-ID" dirty="0">
                <a:solidFill>
                  <a:schemeClr val="accent1">
                    <a:lumMod val="50000"/>
                  </a:schemeClr>
                </a:solidFill>
              </a:rPr>
              <a:t> (untuk pindah </a:t>
            </a:r>
            <a:r>
              <a:rPr lang="id-ID" dirty="0" err="1">
                <a:solidFill>
                  <a:schemeClr val="accent1">
                    <a:lumMod val="50000"/>
                  </a:schemeClr>
                </a:solidFill>
              </a:rPr>
              <a:t>branch</a:t>
            </a:r>
            <a:r>
              <a:rPr lang="id-ID" dirty="0">
                <a:solidFill>
                  <a:schemeClr val="accent1">
                    <a:lumMod val="50000"/>
                  </a:schemeClr>
                </a:solidFill>
              </a:rPr>
              <a:t>)</a:t>
            </a:r>
          </a:p>
          <a:p>
            <a:pPr marL="342900" lvl="0" indent="-342900">
              <a:lnSpc>
                <a:spcPct val="150000"/>
              </a:lnSpc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id-ID" dirty="0" err="1">
                <a:solidFill>
                  <a:schemeClr val="accent1">
                    <a:lumMod val="50000"/>
                  </a:schemeClr>
                </a:solidFill>
              </a:rPr>
              <a:t>git</a:t>
            </a:r>
            <a:r>
              <a:rPr lang="id-ID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id-ID" dirty="0" err="1">
                <a:solidFill>
                  <a:schemeClr val="accent1">
                    <a:lumMod val="50000"/>
                  </a:schemeClr>
                </a:solidFill>
              </a:rPr>
              <a:t>branch</a:t>
            </a:r>
            <a:r>
              <a:rPr lang="id-ID" dirty="0">
                <a:solidFill>
                  <a:schemeClr val="accent1">
                    <a:lumMod val="50000"/>
                  </a:schemeClr>
                </a:solidFill>
              </a:rPr>
              <a:t> –d </a:t>
            </a:r>
            <a:r>
              <a:rPr lang="id-ID" dirty="0" err="1">
                <a:solidFill>
                  <a:schemeClr val="accent1">
                    <a:lumMod val="50000"/>
                  </a:schemeClr>
                </a:solidFill>
              </a:rPr>
              <a:t>namabranch</a:t>
            </a:r>
            <a:r>
              <a:rPr lang="id-ID" dirty="0">
                <a:solidFill>
                  <a:schemeClr val="accent1">
                    <a:lumMod val="50000"/>
                  </a:schemeClr>
                </a:solidFill>
              </a:rPr>
              <a:t> (menghapus </a:t>
            </a:r>
            <a:r>
              <a:rPr lang="id-ID" dirty="0" err="1">
                <a:solidFill>
                  <a:schemeClr val="accent1">
                    <a:lumMod val="50000"/>
                  </a:schemeClr>
                </a:solidFill>
              </a:rPr>
              <a:t>branch</a:t>
            </a:r>
            <a:r>
              <a:rPr lang="id-ID" dirty="0">
                <a:solidFill>
                  <a:schemeClr val="accent1">
                    <a:lumMod val="50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420554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089AB94E-37F1-9F43-922C-20018EF1B6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Subjudul 2">
            <a:extLst>
              <a:ext uri="{FF2B5EF4-FFF2-40B4-BE49-F238E27FC236}">
                <a16:creationId xmlns:a16="http://schemas.microsoft.com/office/drawing/2014/main" id="{88F506E3-7CFA-4042-B774-0594F470D0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5" name="Gambar 4">
            <a:extLst>
              <a:ext uri="{FF2B5EF4-FFF2-40B4-BE49-F238E27FC236}">
                <a16:creationId xmlns:a16="http://schemas.microsoft.com/office/drawing/2014/main" id="{49FFAA00-ADB9-6C4A-87C8-4A13D9C810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Google Shape;74;p14">
            <a:extLst>
              <a:ext uri="{FF2B5EF4-FFF2-40B4-BE49-F238E27FC236}">
                <a16:creationId xmlns:a16="http://schemas.microsoft.com/office/drawing/2014/main" id="{991566D5-9FE2-134B-9086-E207A75BBF73}"/>
              </a:ext>
            </a:extLst>
          </p:cNvPr>
          <p:cNvSpPr txBox="1"/>
          <p:nvPr/>
        </p:nvSpPr>
        <p:spPr>
          <a:xfrm>
            <a:off x="797626" y="523489"/>
            <a:ext cx="10596748" cy="1076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Raleway"/>
                <a:ea typeface="Raleway"/>
                <a:cs typeface="Raleway"/>
                <a:sym typeface="Raleway"/>
              </a:rPr>
              <a:t>Git Merge</a:t>
            </a:r>
          </a:p>
        </p:txBody>
      </p:sp>
      <p:sp>
        <p:nvSpPr>
          <p:cNvPr id="8" name="Google Shape;74;p14">
            <a:extLst>
              <a:ext uri="{FF2B5EF4-FFF2-40B4-BE49-F238E27FC236}">
                <a16:creationId xmlns:a16="http://schemas.microsoft.com/office/drawing/2014/main" id="{14D68D41-6420-C14A-A3DC-FEE83425AF79}"/>
              </a:ext>
            </a:extLst>
          </p:cNvPr>
          <p:cNvSpPr txBox="1"/>
          <p:nvPr/>
        </p:nvSpPr>
        <p:spPr>
          <a:xfrm>
            <a:off x="797626" y="1770899"/>
            <a:ext cx="10596748" cy="4164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>
              <a:lnSpc>
                <a:spcPct val="150000"/>
              </a:lnSpc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id-ID" dirty="0">
                <a:solidFill>
                  <a:schemeClr val="accent1">
                    <a:lumMod val="50000"/>
                  </a:schemeClr>
                </a:solidFill>
              </a:rPr>
              <a:t>Menggabungkan </a:t>
            </a:r>
            <a:r>
              <a:rPr lang="id-ID" dirty="0" err="1">
                <a:solidFill>
                  <a:schemeClr val="accent1">
                    <a:lumMod val="50000"/>
                  </a:schemeClr>
                </a:solidFill>
              </a:rPr>
              <a:t>code</a:t>
            </a:r>
            <a:r>
              <a:rPr lang="id-ID" dirty="0">
                <a:solidFill>
                  <a:schemeClr val="accent1">
                    <a:lumMod val="50000"/>
                  </a:schemeClr>
                </a:solidFill>
              </a:rPr>
              <a:t> dari cabang ke cabang lain </a:t>
            </a:r>
          </a:p>
          <a:p>
            <a:pPr marL="342900" lvl="0" indent="-342900">
              <a:lnSpc>
                <a:spcPct val="150000"/>
              </a:lnSpc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id-ID" dirty="0" err="1">
                <a:solidFill>
                  <a:schemeClr val="accent1">
                    <a:lumMod val="50000"/>
                  </a:schemeClr>
                </a:solidFill>
              </a:rPr>
              <a:t>Command</a:t>
            </a:r>
            <a:r>
              <a:rPr lang="id-ID" dirty="0">
                <a:solidFill>
                  <a:schemeClr val="accent1">
                    <a:lumMod val="50000"/>
                  </a:schemeClr>
                </a:solidFill>
              </a:rPr>
              <a:t> : </a:t>
            </a:r>
            <a:r>
              <a:rPr lang="id-ID" dirty="0" err="1">
                <a:solidFill>
                  <a:schemeClr val="accent1">
                    <a:lumMod val="50000"/>
                  </a:schemeClr>
                </a:solidFill>
              </a:rPr>
              <a:t>git</a:t>
            </a:r>
            <a:r>
              <a:rPr lang="id-ID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id-ID" dirty="0" err="1">
                <a:solidFill>
                  <a:schemeClr val="accent1">
                    <a:lumMod val="50000"/>
                  </a:schemeClr>
                </a:solidFill>
              </a:rPr>
              <a:t>checkout</a:t>
            </a:r>
            <a:r>
              <a:rPr lang="id-ID" dirty="0">
                <a:solidFill>
                  <a:schemeClr val="accent1">
                    <a:lumMod val="50000"/>
                  </a:schemeClr>
                </a:solidFill>
              </a:rPr>
              <a:t> master -&gt; </a:t>
            </a:r>
            <a:r>
              <a:rPr lang="id-ID" dirty="0" err="1">
                <a:solidFill>
                  <a:schemeClr val="accent1">
                    <a:lumMod val="50000"/>
                  </a:schemeClr>
                </a:solidFill>
              </a:rPr>
              <a:t>git</a:t>
            </a:r>
            <a:r>
              <a:rPr lang="id-ID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id-ID" dirty="0" err="1">
                <a:solidFill>
                  <a:schemeClr val="accent1">
                    <a:lumMod val="50000"/>
                  </a:schemeClr>
                </a:solidFill>
              </a:rPr>
              <a:t>merge</a:t>
            </a:r>
            <a:r>
              <a:rPr lang="id-ID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id-ID" dirty="0" err="1">
                <a:solidFill>
                  <a:schemeClr val="accent1">
                    <a:lumMod val="50000"/>
                  </a:schemeClr>
                </a:solidFill>
              </a:rPr>
              <a:t>nambranch</a:t>
            </a:r>
            <a:r>
              <a:rPr lang="id-ID" dirty="0">
                <a:solidFill>
                  <a:schemeClr val="accent1">
                    <a:lumMod val="50000"/>
                  </a:schemeClr>
                </a:solidFill>
              </a:rPr>
              <a:t> (menggabungkan </a:t>
            </a:r>
            <a:r>
              <a:rPr lang="id-ID" dirty="0" err="1">
                <a:solidFill>
                  <a:schemeClr val="accent1">
                    <a:lumMod val="50000"/>
                  </a:schemeClr>
                </a:solidFill>
              </a:rPr>
              <a:t>branch</a:t>
            </a:r>
            <a:r>
              <a:rPr lang="id-ID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id-ID" dirty="0" err="1">
                <a:solidFill>
                  <a:schemeClr val="accent1">
                    <a:lumMod val="50000"/>
                  </a:schemeClr>
                </a:solidFill>
              </a:rPr>
              <a:t>namabranch</a:t>
            </a:r>
            <a:r>
              <a:rPr lang="id-ID" dirty="0">
                <a:solidFill>
                  <a:schemeClr val="accent1">
                    <a:lumMod val="50000"/>
                  </a:schemeClr>
                </a:solidFill>
              </a:rPr>
              <a:t> ke master)</a:t>
            </a:r>
          </a:p>
          <a:p>
            <a:pPr marL="342900" lvl="0" indent="-342900">
              <a:lnSpc>
                <a:spcPct val="150000"/>
              </a:lnSpc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id-ID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743250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454</TotalTime>
  <Words>356</Words>
  <Application>Microsoft Macintosh PowerPoint</Application>
  <PresentationFormat>Layar Lebar</PresentationFormat>
  <Paragraphs>63</Paragraphs>
  <Slides>9</Slides>
  <Notes>0</Notes>
  <HiddenSlides>0</HiddenSlides>
  <MMClips>0</MMClips>
  <ScaleCrop>false</ScaleCrop>
  <HeadingPairs>
    <vt:vector size="6" baseType="variant">
      <vt:variant>
        <vt:lpstr>Font Dipakai</vt:lpstr>
      </vt:variant>
      <vt:variant>
        <vt:i4>4</vt:i4>
      </vt:variant>
      <vt:variant>
        <vt:lpstr>Tema</vt:lpstr>
      </vt:variant>
      <vt:variant>
        <vt:i4>1</vt:i4>
      </vt:variant>
      <vt:variant>
        <vt:lpstr>Judul Slide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Raleway</vt:lpstr>
      <vt:lpstr>Tema Office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Presentasi PowerPoint</dc:title>
  <dc:creator>Microsoft Office User</dc:creator>
  <cp:lastModifiedBy>Microsoft Office User</cp:lastModifiedBy>
  <cp:revision>13</cp:revision>
  <dcterms:created xsi:type="dcterms:W3CDTF">2020-07-14T16:06:03Z</dcterms:created>
  <dcterms:modified xsi:type="dcterms:W3CDTF">2020-07-17T09:14:29Z</dcterms:modified>
</cp:coreProperties>
</file>