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080625" cy="1008062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6"/>
  </p:normalViewPr>
  <p:slideViewPr>
    <p:cSldViewPr>
      <p:cViewPr varScale="1">
        <p:scale>
          <a:sx n="84" d="100"/>
          <a:sy n="84" d="100"/>
        </p:scale>
        <p:origin x="2744" y="200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49FD70E8-758C-6F43-BDD2-05E65EFD463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774825" y="812800"/>
            <a:ext cx="40068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781D256-4111-B042-941B-BC3D5B77A49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213AC8-A1AF-E148-83F3-AF57D184FF8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2A7A04C-CEC7-9D4A-9305-9D1D2FA7B3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223762-B9D7-684C-BFBF-8B58B02AA9D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ID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8BD20F9-27EC-3841-9165-8DA18DF43F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2EAA369-9038-5A49-883F-00D28AA5671F}" type="slidenum">
              <a:rPr lang="en-ID" altLang="en-US"/>
              <a:pPr/>
              <a:t>‹#›</a:t>
            </a:fld>
            <a:endParaRPr lang="en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101CA2-62BD-C640-ABC1-0224E86A7F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703C8-48A8-9B46-8C58-C041C96D2859}" type="slidenum">
              <a:rPr lang="en-ID" altLang="en-US"/>
              <a:pPr/>
              <a:t>1</a:t>
            </a:fld>
            <a:endParaRPr lang="en-ID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2EAEAE82-5B4C-A848-8F8F-E0488CAAD97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774825" y="812800"/>
            <a:ext cx="40084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E10EBED-5BFF-FD4A-8A21-74C0854B31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649770"/>
            <a:ext cx="8568531" cy="3509551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294662"/>
            <a:ext cx="7560469" cy="243381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683B-3718-4740-8F4D-2B3893830029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6290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740-AA01-E444-968A-DA240250A481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42685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36700"/>
            <a:ext cx="2173635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36700"/>
            <a:ext cx="6394896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22C-BDDB-6049-8996-920F38E9282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7466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0F2-8D68-2945-BF16-E32BB53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9" y="402209"/>
            <a:ext cx="9069387" cy="1680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3BFDC-3B6C-8F4C-8D0D-EC9A5D283D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BAF5-9F61-874E-85E8-EF94167F8CB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9183065"/>
            <a:ext cx="3194050" cy="692223"/>
          </a:xfrm>
        </p:spPr>
        <p:txBody>
          <a:bodyPr/>
          <a:lstStyle>
            <a:lvl1pPr>
              <a:defRPr/>
            </a:lvl1pPr>
          </a:lstStyle>
          <a:p>
            <a:endParaRPr lang="en-ID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3CCE-8A6A-E64C-AB06-BA9488517B6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9" y="9183065"/>
            <a:ext cx="2346325" cy="692223"/>
          </a:xfrm>
        </p:spPr>
        <p:txBody>
          <a:bodyPr/>
          <a:lstStyle>
            <a:lvl1pPr>
              <a:defRPr/>
            </a:lvl1pPr>
          </a:lstStyle>
          <a:p>
            <a:fld id="{B573B1A3-2425-D240-BFA5-3F74EE3BEE81}" type="slidenum">
              <a:rPr lang="en-ID" altLang="en-US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5802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80D-6D83-864B-AD04-EC684802FEFC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30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513159"/>
            <a:ext cx="8694539" cy="419325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6746088"/>
            <a:ext cx="8694539" cy="220513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658C-3260-B849-BD7F-BA22F82C24C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5858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683500"/>
            <a:ext cx="4284266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D2E0-0431-0C46-9E10-346282403D4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0000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36702"/>
            <a:ext cx="8694539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471154"/>
            <a:ext cx="4264576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682228"/>
            <a:ext cx="426457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471154"/>
            <a:ext cx="4285579" cy="121107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682228"/>
            <a:ext cx="4285579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0005-3215-754A-BE70-40C10F2D911E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6875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E64-812F-7840-A740-8DC9B31DCE74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39361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5A85-177C-374D-B2BE-9DF5E442160A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25366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451426"/>
            <a:ext cx="5103316" cy="7163777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7654-EA83-F246-B564-B64703291DAB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8197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2042"/>
            <a:ext cx="3251264" cy="235214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451426"/>
            <a:ext cx="5103316" cy="7163777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024188"/>
            <a:ext cx="3251264" cy="56026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C61-AC20-6949-A9CB-B168865620BF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9380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36702"/>
            <a:ext cx="86945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683500"/>
            <a:ext cx="86945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9343248"/>
            <a:ext cx="340221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9343248"/>
            <a:ext cx="22681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C7CB-241A-0B4D-A824-F090518A2808}" type="slidenum">
              <a:rPr lang="en-ID" altLang="en-US" smtClean="0"/>
              <a:pPr/>
              <a:t>‹#›</a:t>
            </a:fld>
            <a:endParaRPr lang="en-ID" altLang="en-US"/>
          </a:p>
        </p:txBody>
      </p:sp>
    </p:spTree>
    <p:extLst>
      <p:ext uri="{BB962C8B-B14F-4D97-AF65-F5344CB8AC3E}">
        <p14:creationId xmlns:p14="http://schemas.microsoft.com/office/powerpoint/2010/main" val="11417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id="{FCE953DE-805F-544E-B1FE-1115B8C1BD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2660" y="2971845"/>
            <a:ext cx="173494" cy="173494"/>
          </a:xfrm>
          <a:custGeom>
            <a:avLst/>
            <a:gdLst>
              <a:gd name="T0" fmla="*/ 240 w 255"/>
              <a:gd name="T1" fmla="*/ 0 h 255"/>
              <a:gd name="T2" fmla="*/ 15 w 255"/>
              <a:gd name="T3" fmla="*/ 0 h 255"/>
              <a:gd name="T4" fmla="*/ 0 w 255"/>
              <a:gd name="T5" fmla="*/ 14 h 255"/>
              <a:gd name="T6" fmla="*/ 0 w 255"/>
              <a:gd name="T7" fmla="*/ 240 h 255"/>
              <a:gd name="T8" fmla="*/ 15 w 255"/>
              <a:gd name="T9" fmla="*/ 254 h 255"/>
              <a:gd name="T10" fmla="*/ 240 w 255"/>
              <a:gd name="T11" fmla="*/ 254 h 255"/>
              <a:gd name="T12" fmla="*/ 254 w 255"/>
              <a:gd name="T13" fmla="*/ 240 h 255"/>
              <a:gd name="T14" fmla="*/ 254 w 255"/>
              <a:gd name="T15" fmla="*/ 14 h 255"/>
              <a:gd name="T16" fmla="*/ 240 w 255"/>
              <a:gd name="T1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55">
                <a:moveTo>
                  <a:pt x="240" y="0"/>
                </a:moveTo>
                <a:lnTo>
                  <a:pt x="15" y="0"/>
                </a:lnTo>
                <a:cubicBezTo>
                  <a:pt x="6" y="0"/>
                  <a:pt x="0" y="6"/>
                  <a:pt x="0" y="14"/>
                </a:cubicBezTo>
                <a:lnTo>
                  <a:pt x="0" y="240"/>
                </a:lnTo>
                <a:cubicBezTo>
                  <a:pt x="0" y="249"/>
                  <a:pt x="6" y="254"/>
                  <a:pt x="15" y="254"/>
                </a:cubicBezTo>
                <a:lnTo>
                  <a:pt x="240" y="254"/>
                </a:lnTo>
                <a:cubicBezTo>
                  <a:pt x="249" y="254"/>
                  <a:pt x="254" y="249"/>
                  <a:pt x="254" y="240"/>
                </a:cubicBezTo>
                <a:lnTo>
                  <a:pt x="254" y="14"/>
                </a:lnTo>
                <a:cubicBezTo>
                  <a:pt x="254" y="6"/>
                  <a:pt x="249" y="0"/>
                  <a:pt x="240" y="0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A694A5CF-DCDB-7444-9D67-1A1482F7D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86" y="3049619"/>
            <a:ext cx="191442" cy="230327"/>
          </a:xfrm>
          <a:custGeom>
            <a:avLst/>
            <a:gdLst>
              <a:gd name="T0" fmla="*/ 268 w 283"/>
              <a:gd name="T1" fmla="*/ 0 h 340"/>
              <a:gd name="T2" fmla="*/ 99 w 283"/>
              <a:gd name="T3" fmla="*/ 0 h 340"/>
              <a:gd name="T4" fmla="*/ 85 w 283"/>
              <a:gd name="T5" fmla="*/ 14 h 340"/>
              <a:gd name="T6" fmla="*/ 85 w 283"/>
              <a:gd name="T7" fmla="*/ 90 h 340"/>
              <a:gd name="T8" fmla="*/ 6 w 283"/>
              <a:gd name="T9" fmla="*/ 144 h 340"/>
              <a:gd name="T10" fmla="*/ 0 w 283"/>
              <a:gd name="T11" fmla="*/ 155 h 340"/>
              <a:gd name="T12" fmla="*/ 0 w 283"/>
              <a:gd name="T13" fmla="*/ 325 h 340"/>
              <a:gd name="T14" fmla="*/ 14 w 283"/>
              <a:gd name="T15" fmla="*/ 339 h 340"/>
              <a:gd name="T16" fmla="*/ 268 w 283"/>
              <a:gd name="T17" fmla="*/ 339 h 340"/>
              <a:gd name="T18" fmla="*/ 282 w 283"/>
              <a:gd name="T19" fmla="*/ 325 h 340"/>
              <a:gd name="T20" fmla="*/ 282 w 283"/>
              <a:gd name="T21" fmla="*/ 14 h 340"/>
              <a:gd name="T22" fmla="*/ 268 w 283"/>
              <a:gd name="T23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340">
                <a:moveTo>
                  <a:pt x="268" y="0"/>
                </a:moveTo>
                <a:lnTo>
                  <a:pt x="99" y="0"/>
                </a:lnTo>
                <a:cubicBezTo>
                  <a:pt x="90" y="0"/>
                  <a:pt x="85" y="6"/>
                  <a:pt x="85" y="14"/>
                </a:cubicBezTo>
                <a:lnTo>
                  <a:pt x="85" y="90"/>
                </a:lnTo>
                <a:lnTo>
                  <a:pt x="6" y="144"/>
                </a:lnTo>
                <a:cubicBezTo>
                  <a:pt x="3" y="147"/>
                  <a:pt x="0" y="150"/>
                  <a:pt x="0" y="155"/>
                </a:cubicBezTo>
                <a:lnTo>
                  <a:pt x="0" y="325"/>
                </a:lnTo>
                <a:cubicBezTo>
                  <a:pt x="0" y="333"/>
                  <a:pt x="6" y="339"/>
                  <a:pt x="14" y="339"/>
                </a:cubicBezTo>
                <a:lnTo>
                  <a:pt x="268" y="339"/>
                </a:lnTo>
                <a:cubicBezTo>
                  <a:pt x="277" y="339"/>
                  <a:pt x="282" y="333"/>
                  <a:pt x="282" y="325"/>
                </a:cubicBezTo>
                <a:lnTo>
                  <a:pt x="282" y="14"/>
                </a:lnTo>
                <a:cubicBezTo>
                  <a:pt x="282" y="6"/>
                  <a:pt x="277" y="0"/>
                  <a:pt x="268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813CABA9-85A3-6B42-9D85-E74BD2D3D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3106452"/>
            <a:ext cx="134608" cy="173494"/>
          </a:xfrm>
          <a:custGeom>
            <a:avLst/>
            <a:gdLst>
              <a:gd name="T0" fmla="*/ 183 w 198"/>
              <a:gd name="T1" fmla="*/ 0 h 255"/>
              <a:gd name="T2" fmla="*/ 14 w 198"/>
              <a:gd name="T3" fmla="*/ 0 h 255"/>
              <a:gd name="T4" fmla="*/ 0 w 198"/>
              <a:gd name="T5" fmla="*/ 14 h 255"/>
              <a:gd name="T6" fmla="*/ 0 w 198"/>
              <a:gd name="T7" fmla="*/ 240 h 255"/>
              <a:gd name="T8" fmla="*/ 14 w 198"/>
              <a:gd name="T9" fmla="*/ 254 h 255"/>
              <a:gd name="T10" fmla="*/ 183 w 198"/>
              <a:gd name="T11" fmla="*/ 254 h 255"/>
              <a:gd name="T12" fmla="*/ 197 w 198"/>
              <a:gd name="T13" fmla="*/ 240 h 255"/>
              <a:gd name="T14" fmla="*/ 197 w 198"/>
              <a:gd name="T15" fmla="*/ 14 h 255"/>
              <a:gd name="T16" fmla="*/ 183 w 198"/>
              <a:gd name="T1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55">
                <a:moveTo>
                  <a:pt x="183" y="0"/>
                </a:moveTo>
                <a:lnTo>
                  <a:pt x="14" y="0"/>
                </a:lnTo>
                <a:cubicBezTo>
                  <a:pt x="5" y="0"/>
                  <a:pt x="0" y="5"/>
                  <a:pt x="0" y="14"/>
                </a:cubicBezTo>
                <a:lnTo>
                  <a:pt x="0" y="240"/>
                </a:lnTo>
                <a:cubicBezTo>
                  <a:pt x="0" y="248"/>
                  <a:pt x="5" y="254"/>
                  <a:pt x="14" y="254"/>
                </a:cubicBezTo>
                <a:lnTo>
                  <a:pt x="183" y="254"/>
                </a:lnTo>
                <a:cubicBezTo>
                  <a:pt x="192" y="254"/>
                  <a:pt x="197" y="248"/>
                  <a:pt x="197" y="240"/>
                </a:cubicBezTo>
                <a:lnTo>
                  <a:pt x="197" y="14"/>
                </a:lnTo>
                <a:cubicBezTo>
                  <a:pt x="197" y="5"/>
                  <a:pt x="192" y="0"/>
                  <a:pt x="183" y="0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2883C07C-714C-1B44-ADEF-8D2A693D7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4713" y="3145339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1E9DD829-CD85-0348-A20D-EB009A2E3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598" y="3145339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507AECDA-5E76-A047-AC21-BF1812AB4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4713" y="3181235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659E61E0-FF50-8147-B7A1-D28F56069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598" y="3181235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B004FDC9-6372-D949-ADF5-E2C4A2B33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6" y="3010731"/>
            <a:ext cx="20940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29CD5BC1-8BF0-8A49-99BE-B99393E29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433" y="3010731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4DF27753-C85A-9443-82F0-93B06F949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6" y="3049618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9A2A70FC-F3E7-1F44-80DF-D4A2410D7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433" y="3049618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Freeform 12">
            <a:extLst>
              <a:ext uri="{FF2B5EF4-FFF2-40B4-BE49-F238E27FC236}">
                <a16:creationId xmlns:a16="http://schemas.microsoft.com/office/drawing/2014/main" id="{31B08A35-FA6E-944D-BC2E-E832ABD53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319" y="3010731"/>
            <a:ext cx="20940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BD6565AC-BDFC-AD43-8C90-E35CD77BE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154" y="3181235"/>
            <a:ext cx="38886" cy="38886"/>
          </a:xfrm>
          <a:custGeom>
            <a:avLst/>
            <a:gdLst>
              <a:gd name="T0" fmla="*/ 29 w 58"/>
              <a:gd name="T1" fmla="*/ 56 h 57"/>
              <a:gd name="T2" fmla="*/ 0 w 58"/>
              <a:gd name="T3" fmla="*/ 56 h 57"/>
              <a:gd name="T4" fmla="*/ 0 w 58"/>
              <a:gd name="T5" fmla="*/ 0 h 57"/>
              <a:gd name="T6" fmla="*/ 57 w 58"/>
              <a:gd name="T7" fmla="*/ 0 h 57"/>
              <a:gd name="T8" fmla="*/ 57 w 58"/>
              <a:gd name="T9" fmla="*/ 56 h 57"/>
              <a:gd name="T10" fmla="*/ 29 w 58"/>
              <a:gd name="T1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7">
                <a:moveTo>
                  <a:pt x="29" y="56"/>
                </a:moveTo>
                <a:lnTo>
                  <a:pt x="0" y="56"/>
                </a:lnTo>
                <a:lnTo>
                  <a:pt x="0" y="0"/>
                </a:lnTo>
                <a:lnTo>
                  <a:pt x="57" y="0"/>
                </a:lnTo>
                <a:lnTo>
                  <a:pt x="57" y="56"/>
                </a:lnTo>
                <a:lnTo>
                  <a:pt x="29" y="56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96BD569E-1421-4846-939E-84155C0D8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154" y="3106452"/>
            <a:ext cx="38886" cy="38888"/>
          </a:xfrm>
          <a:custGeom>
            <a:avLst/>
            <a:gdLst>
              <a:gd name="T0" fmla="*/ 29 w 58"/>
              <a:gd name="T1" fmla="*/ 56 h 57"/>
              <a:gd name="T2" fmla="*/ 0 w 58"/>
              <a:gd name="T3" fmla="*/ 56 h 57"/>
              <a:gd name="T4" fmla="*/ 0 w 58"/>
              <a:gd name="T5" fmla="*/ 0 h 57"/>
              <a:gd name="T6" fmla="*/ 57 w 58"/>
              <a:gd name="T7" fmla="*/ 0 h 57"/>
              <a:gd name="T8" fmla="*/ 57 w 58"/>
              <a:gd name="T9" fmla="*/ 56 h 57"/>
              <a:gd name="T10" fmla="*/ 29 w 58"/>
              <a:gd name="T1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7">
                <a:moveTo>
                  <a:pt x="29" y="56"/>
                </a:moveTo>
                <a:lnTo>
                  <a:pt x="0" y="56"/>
                </a:lnTo>
                <a:lnTo>
                  <a:pt x="0" y="0"/>
                </a:lnTo>
                <a:lnTo>
                  <a:pt x="57" y="0"/>
                </a:lnTo>
                <a:lnTo>
                  <a:pt x="57" y="56"/>
                </a:lnTo>
                <a:lnTo>
                  <a:pt x="29" y="56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0AF89FD2-A2A4-834D-9041-0BCEAC7AB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80" y="3106453"/>
            <a:ext cx="230327" cy="95721"/>
          </a:xfrm>
          <a:custGeom>
            <a:avLst/>
            <a:gdLst>
              <a:gd name="T0" fmla="*/ 169 w 340"/>
              <a:gd name="T1" fmla="*/ 141 h 142"/>
              <a:gd name="T2" fmla="*/ 0 w 340"/>
              <a:gd name="T3" fmla="*/ 141 h 142"/>
              <a:gd name="T4" fmla="*/ 0 w 340"/>
              <a:gd name="T5" fmla="*/ 0 h 142"/>
              <a:gd name="T6" fmla="*/ 339 w 340"/>
              <a:gd name="T7" fmla="*/ 0 h 142"/>
              <a:gd name="T8" fmla="*/ 339 w 340"/>
              <a:gd name="T9" fmla="*/ 141 h 142"/>
              <a:gd name="T10" fmla="*/ 169 w 340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142">
                <a:moveTo>
                  <a:pt x="169" y="141"/>
                </a:moveTo>
                <a:lnTo>
                  <a:pt x="0" y="141"/>
                </a:lnTo>
                <a:lnTo>
                  <a:pt x="0" y="0"/>
                </a:lnTo>
                <a:lnTo>
                  <a:pt x="339" y="0"/>
                </a:lnTo>
                <a:lnTo>
                  <a:pt x="339" y="141"/>
                </a:lnTo>
                <a:lnTo>
                  <a:pt x="169" y="141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F25CB27F-05D0-854E-9857-748E41C44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80" y="3106452"/>
            <a:ext cx="230327" cy="20940"/>
          </a:xfrm>
          <a:custGeom>
            <a:avLst/>
            <a:gdLst>
              <a:gd name="T0" fmla="*/ 169 w 340"/>
              <a:gd name="T1" fmla="*/ 28 h 29"/>
              <a:gd name="T2" fmla="*/ 0 w 340"/>
              <a:gd name="T3" fmla="*/ 28 h 29"/>
              <a:gd name="T4" fmla="*/ 0 w 340"/>
              <a:gd name="T5" fmla="*/ 0 h 29"/>
              <a:gd name="T6" fmla="*/ 339 w 340"/>
              <a:gd name="T7" fmla="*/ 0 h 29"/>
              <a:gd name="T8" fmla="*/ 339 w 340"/>
              <a:gd name="T9" fmla="*/ 28 h 29"/>
              <a:gd name="T10" fmla="*/ 169 w 340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29">
                <a:moveTo>
                  <a:pt x="169" y="28"/>
                </a:moveTo>
                <a:lnTo>
                  <a:pt x="0" y="28"/>
                </a:lnTo>
                <a:lnTo>
                  <a:pt x="0" y="0"/>
                </a:lnTo>
                <a:lnTo>
                  <a:pt x="339" y="0"/>
                </a:lnTo>
                <a:lnTo>
                  <a:pt x="339" y="28"/>
                </a:lnTo>
                <a:lnTo>
                  <a:pt x="169" y="28"/>
                </a:lnTo>
              </a:path>
            </a:pathLst>
          </a:custGeom>
          <a:solidFill>
            <a:srgbClr val="7890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3ECAF6F0-04A5-174D-9DAD-A0AD560F08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2992784"/>
            <a:ext cx="308102" cy="116661"/>
          </a:xfrm>
          <a:custGeom>
            <a:avLst/>
            <a:gdLst>
              <a:gd name="T0" fmla="*/ 446 w 455"/>
              <a:gd name="T1" fmla="*/ 115 h 170"/>
              <a:gd name="T2" fmla="*/ 234 w 455"/>
              <a:gd name="T3" fmla="*/ 2 h 170"/>
              <a:gd name="T4" fmla="*/ 220 w 455"/>
              <a:gd name="T5" fmla="*/ 2 h 170"/>
              <a:gd name="T6" fmla="*/ 8 w 455"/>
              <a:gd name="T7" fmla="*/ 115 h 170"/>
              <a:gd name="T8" fmla="*/ 0 w 455"/>
              <a:gd name="T9" fmla="*/ 127 h 170"/>
              <a:gd name="T10" fmla="*/ 0 w 455"/>
              <a:gd name="T11" fmla="*/ 155 h 170"/>
              <a:gd name="T12" fmla="*/ 14 w 455"/>
              <a:gd name="T13" fmla="*/ 169 h 170"/>
              <a:gd name="T14" fmla="*/ 437 w 455"/>
              <a:gd name="T15" fmla="*/ 169 h 170"/>
              <a:gd name="T16" fmla="*/ 451 w 455"/>
              <a:gd name="T17" fmla="*/ 155 h 170"/>
              <a:gd name="T18" fmla="*/ 451 w 455"/>
              <a:gd name="T19" fmla="*/ 127 h 170"/>
              <a:gd name="T20" fmla="*/ 446 w 455"/>
              <a:gd name="T21" fmla="*/ 11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5" h="170">
                <a:moveTo>
                  <a:pt x="446" y="115"/>
                </a:moveTo>
                <a:lnTo>
                  <a:pt x="234" y="2"/>
                </a:lnTo>
                <a:cubicBezTo>
                  <a:pt x="231" y="0"/>
                  <a:pt x="225" y="0"/>
                  <a:pt x="220" y="2"/>
                </a:cubicBezTo>
                <a:lnTo>
                  <a:pt x="8" y="115"/>
                </a:lnTo>
                <a:cubicBezTo>
                  <a:pt x="3" y="118"/>
                  <a:pt x="0" y="124"/>
                  <a:pt x="0" y="127"/>
                </a:cubicBezTo>
                <a:lnTo>
                  <a:pt x="0" y="155"/>
                </a:lnTo>
                <a:cubicBezTo>
                  <a:pt x="0" y="163"/>
                  <a:pt x="5" y="169"/>
                  <a:pt x="14" y="169"/>
                </a:cubicBezTo>
                <a:lnTo>
                  <a:pt x="437" y="169"/>
                </a:lnTo>
                <a:cubicBezTo>
                  <a:pt x="446" y="169"/>
                  <a:pt x="451" y="163"/>
                  <a:pt x="451" y="155"/>
                </a:cubicBezTo>
                <a:lnTo>
                  <a:pt x="451" y="127"/>
                </a:lnTo>
                <a:cubicBezTo>
                  <a:pt x="454" y="121"/>
                  <a:pt x="451" y="115"/>
                  <a:pt x="446" y="115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8C114172-7CCD-D141-805B-9019384666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3202173"/>
            <a:ext cx="308102" cy="59826"/>
          </a:xfrm>
          <a:custGeom>
            <a:avLst/>
            <a:gdLst>
              <a:gd name="T0" fmla="*/ 423 w 452"/>
              <a:gd name="T1" fmla="*/ 0 h 86"/>
              <a:gd name="T2" fmla="*/ 28 w 452"/>
              <a:gd name="T3" fmla="*/ 0 h 86"/>
              <a:gd name="T4" fmla="*/ 0 w 452"/>
              <a:gd name="T5" fmla="*/ 28 h 86"/>
              <a:gd name="T6" fmla="*/ 0 w 452"/>
              <a:gd name="T7" fmla="*/ 70 h 86"/>
              <a:gd name="T8" fmla="*/ 14 w 452"/>
              <a:gd name="T9" fmla="*/ 85 h 86"/>
              <a:gd name="T10" fmla="*/ 437 w 452"/>
              <a:gd name="T11" fmla="*/ 85 h 86"/>
              <a:gd name="T12" fmla="*/ 451 w 452"/>
              <a:gd name="T13" fmla="*/ 70 h 86"/>
              <a:gd name="T14" fmla="*/ 451 w 452"/>
              <a:gd name="T15" fmla="*/ 28 h 86"/>
              <a:gd name="T16" fmla="*/ 423 w 452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86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70"/>
                </a:lnTo>
                <a:cubicBezTo>
                  <a:pt x="0" y="79"/>
                  <a:pt x="5" y="85"/>
                  <a:pt x="14" y="85"/>
                </a:cubicBezTo>
                <a:lnTo>
                  <a:pt x="437" y="85"/>
                </a:lnTo>
                <a:cubicBezTo>
                  <a:pt x="445" y="85"/>
                  <a:pt x="451" y="79"/>
                  <a:pt x="451" y="70"/>
                </a:cubicBezTo>
                <a:lnTo>
                  <a:pt x="451" y="28"/>
                </a:lnTo>
                <a:cubicBezTo>
                  <a:pt x="451" y="11"/>
                  <a:pt x="440" y="0"/>
                  <a:pt x="423" y="0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>
            <a:extLst>
              <a:ext uri="{FF2B5EF4-FFF2-40B4-BE49-F238E27FC236}">
                <a16:creationId xmlns:a16="http://schemas.microsoft.com/office/drawing/2014/main" id="{A011B939-DC2D-0848-83CC-27011FE9C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79" y="3106453"/>
            <a:ext cx="38886" cy="95721"/>
          </a:xfrm>
          <a:custGeom>
            <a:avLst/>
            <a:gdLst>
              <a:gd name="T0" fmla="*/ 28 w 57"/>
              <a:gd name="T1" fmla="*/ 141 h 142"/>
              <a:gd name="T2" fmla="*/ 0 w 57"/>
              <a:gd name="T3" fmla="*/ 141 h 142"/>
              <a:gd name="T4" fmla="*/ 0 w 57"/>
              <a:gd name="T5" fmla="*/ 0 h 142"/>
              <a:gd name="T6" fmla="*/ 56 w 57"/>
              <a:gd name="T7" fmla="*/ 0 h 142"/>
              <a:gd name="T8" fmla="*/ 56 w 57"/>
              <a:gd name="T9" fmla="*/ 141 h 142"/>
              <a:gd name="T10" fmla="*/ 28 w 57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142">
                <a:moveTo>
                  <a:pt x="28" y="141"/>
                </a:moveTo>
                <a:lnTo>
                  <a:pt x="0" y="141"/>
                </a:lnTo>
                <a:lnTo>
                  <a:pt x="0" y="0"/>
                </a:lnTo>
                <a:lnTo>
                  <a:pt x="56" y="0"/>
                </a:lnTo>
                <a:lnTo>
                  <a:pt x="56" y="141"/>
                </a:lnTo>
                <a:lnTo>
                  <a:pt x="28" y="141"/>
                </a:lnTo>
              </a:path>
            </a:pathLst>
          </a:custGeom>
          <a:solidFill>
            <a:srgbClr val="B0BE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>
            <a:extLst>
              <a:ext uri="{FF2B5EF4-FFF2-40B4-BE49-F238E27FC236}">
                <a16:creationId xmlns:a16="http://schemas.microsoft.com/office/drawing/2014/main" id="{E8665AA2-37CF-E045-A8B4-9286F7A46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6200" y="3106453"/>
            <a:ext cx="38886" cy="95721"/>
          </a:xfrm>
          <a:custGeom>
            <a:avLst/>
            <a:gdLst>
              <a:gd name="T0" fmla="*/ 28 w 57"/>
              <a:gd name="T1" fmla="*/ 141 h 142"/>
              <a:gd name="T2" fmla="*/ 0 w 57"/>
              <a:gd name="T3" fmla="*/ 141 h 142"/>
              <a:gd name="T4" fmla="*/ 0 w 57"/>
              <a:gd name="T5" fmla="*/ 0 h 142"/>
              <a:gd name="T6" fmla="*/ 56 w 57"/>
              <a:gd name="T7" fmla="*/ 0 h 142"/>
              <a:gd name="T8" fmla="*/ 56 w 57"/>
              <a:gd name="T9" fmla="*/ 141 h 142"/>
              <a:gd name="T10" fmla="*/ 28 w 57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142">
                <a:moveTo>
                  <a:pt x="28" y="141"/>
                </a:moveTo>
                <a:lnTo>
                  <a:pt x="0" y="141"/>
                </a:lnTo>
                <a:lnTo>
                  <a:pt x="0" y="0"/>
                </a:lnTo>
                <a:lnTo>
                  <a:pt x="56" y="0"/>
                </a:lnTo>
                <a:lnTo>
                  <a:pt x="56" y="141"/>
                </a:lnTo>
                <a:lnTo>
                  <a:pt x="28" y="141"/>
                </a:lnTo>
              </a:path>
            </a:pathLst>
          </a:custGeom>
          <a:solidFill>
            <a:srgbClr val="B0BE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id="{FDE342CA-C043-4F44-86D5-105225530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1921" y="3106453"/>
            <a:ext cx="38886" cy="95721"/>
          </a:xfrm>
          <a:custGeom>
            <a:avLst/>
            <a:gdLst>
              <a:gd name="T0" fmla="*/ 28 w 58"/>
              <a:gd name="T1" fmla="*/ 141 h 142"/>
              <a:gd name="T2" fmla="*/ 0 w 58"/>
              <a:gd name="T3" fmla="*/ 141 h 142"/>
              <a:gd name="T4" fmla="*/ 0 w 58"/>
              <a:gd name="T5" fmla="*/ 0 h 142"/>
              <a:gd name="T6" fmla="*/ 57 w 58"/>
              <a:gd name="T7" fmla="*/ 0 h 142"/>
              <a:gd name="T8" fmla="*/ 57 w 58"/>
              <a:gd name="T9" fmla="*/ 141 h 142"/>
              <a:gd name="T10" fmla="*/ 28 w 58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142">
                <a:moveTo>
                  <a:pt x="28" y="141"/>
                </a:moveTo>
                <a:lnTo>
                  <a:pt x="0" y="141"/>
                </a:lnTo>
                <a:lnTo>
                  <a:pt x="0" y="0"/>
                </a:lnTo>
                <a:lnTo>
                  <a:pt x="57" y="0"/>
                </a:lnTo>
                <a:lnTo>
                  <a:pt x="57" y="141"/>
                </a:lnTo>
                <a:lnTo>
                  <a:pt x="28" y="141"/>
                </a:lnTo>
              </a:path>
            </a:pathLst>
          </a:custGeom>
          <a:solidFill>
            <a:srgbClr val="B0BE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Freeform 22">
            <a:extLst>
              <a:ext uri="{FF2B5EF4-FFF2-40B4-BE49-F238E27FC236}">
                <a16:creationId xmlns:a16="http://schemas.microsoft.com/office/drawing/2014/main" id="{466EDBBA-E5C8-1E47-B956-25BB3B059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3067567"/>
            <a:ext cx="59826" cy="77773"/>
          </a:xfrm>
          <a:custGeom>
            <a:avLst/>
            <a:gdLst>
              <a:gd name="T0" fmla="*/ 71 w 86"/>
              <a:gd name="T1" fmla="*/ 0 h 114"/>
              <a:gd name="T2" fmla="*/ 14 w 86"/>
              <a:gd name="T3" fmla="*/ 0 h 114"/>
              <a:gd name="T4" fmla="*/ 0 w 86"/>
              <a:gd name="T5" fmla="*/ 15 h 114"/>
              <a:gd name="T6" fmla="*/ 0 w 86"/>
              <a:gd name="T7" fmla="*/ 99 h 114"/>
              <a:gd name="T8" fmla="*/ 14 w 86"/>
              <a:gd name="T9" fmla="*/ 113 h 114"/>
              <a:gd name="T10" fmla="*/ 71 w 86"/>
              <a:gd name="T11" fmla="*/ 113 h 114"/>
              <a:gd name="T12" fmla="*/ 85 w 86"/>
              <a:gd name="T13" fmla="*/ 99 h 114"/>
              <a:gd name="T14" fmla="*/ 85 w 86"/>
              <a:gd name="T15" fmla="*/ 15 h 114"/>
              <a:gd name="T16" fmla="*/ 71 w 86"/>
              <a:gd name="T1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114">
                <a:moveTo>
                  <a:pt x="71" y="0"/>
                </a:move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99"/>
                </a:lnTo>
                <a:cubicBezTo>
                  <a:pt x="0" y="108"/>
                  <a:pt x="6" y="113"/>
                  <a:pt x="14" y="113"/>
                </a:cubicBezTo>
                <a:lnTo>
                  <a:pt x="71" y="113"/>
                </a:lnTo>
                <a:cubicBezTo>
                  <a:pt x="79" y="113"/>
                  <a:pt x="85" y="108"/>
                  <a:pt x="85" y="99"/>
                </a:cubicBezTo>
                <a:lnTo>
                  <a:pt x="85" y="15"/>
                </a:lnTo>
                <a:cubicBezTo>
                  <a:pt x="85" y="6"/>
                  <a:pt x="79" y="0"/>
                  <a:pt x="71" y="0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Freeform 23">
            <a:extLst>
              <a:ext uri="{FF2B5EF4-FFF2-40B4-BE49-F238E27FC236}">
                <a16:creationId xmlns:a16="http://schemas.microsoft.com/office/drawing/2014/main" id="{E39BD9B5-0E8F-D844-83CD-DB9998D993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1967" y="2968854"/>
            <a:ext cx="173494" cy="269215"/>
          </a:xfrm>
          <a:custGeom>
            <a:avLst/>
            <a:gdLst>
              <a:gd name="T0" fmla="*/ 245 w 255"/>
              <a:gd name="T1" fmla="*/ 3 h 399"/>
              <a:gd name="T2" fmla="*/ 228 w 255"/>
              <a:gd name="T3" fmla="*/ 9 h 399"/>
              <a:gd name="T4" fmla="*/ 14 w 255"/>
              <a:gd name="T5" fmla="*/ 116 h 399"/>
              <a:gd name="T6" fmla="*/ 0 w 255"/>
              <a:gd name="T7" fmla="*/ 130 h 399"/>
              <a:gd name="T8" fmla="*/ 0 w 255"/>
              <a:gd name="T9" fmla="*/ 271 h 399"/>
              <a:gd name="T10" fmla="*/ 14 w 255"/>
              <a:gd name="T11" fmla="*/ 285 h 399"/>
              <a:gd name="T12" fmla="*/ 228 w 255"/>
              <a:gd name="T13" fmla="*/ 393 h 399"/>
              <a:gd name="T14" fmla="*/ 240 w 255"/>
              <a:gd name="T15" fmla="*/ 398 h 399"/>
              <a:gd name="T16" fmla="*/ 245 w 255"/>
              <a:gd name="T17" fmla="*/ 398 h 399"/>
              <a:gd name="T18" fmla="*/ 254 w 255"/>
              <a:gd name="T19" fmla="*/ 384 h 399"/>
              <a:gd name="T20" fmla="*/ 254 w 255"/>
              <a:gd name="T21" fmla="*/ 17 h 399"/>
              <a:gd name="T22" fmla="*/ 245 w 255"/>
              <a:gd name="T23" fmla="*/ 3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399">
                <a:moveTo>
                  <a:pt x="245" y="3"/>
                </a:moveTo>
                <a:cubicBezTo>
                  <a:pt x="240" y="0"/>
                  <a:pt x="234" y="3"/>
                  <a:pt x="228" y="9"/>
                </a:cubicBezTo>
                <a:cubicBezTo>
                  <a:pt x="175" y="74"/>
                  <a:pt x="96" y="113"/>
                  <a:pt x="14" y="116"/>
                </a:cubicBezTo>
                <a:cubicBezTo>
                  <a:pt x="5" y="116"/>
                  <a:pt x="0" y="122"/>
                  <a:pt x="0" y="130"/>
                </a:cubicBezTo>
                <a:lnTo>
                  <a:pt x="0" y="271"/>
                </a:lnTo>
                <a:cubicBezTo>
                  <a:pt x="0" y="280"/>
                  <a:pt x="5" y="285"/>
                  <a:pt x="14" y="285"/>
                </a:cubicBezTo>
                <a:cubicBezTo>
                  <a:pt x="99" y="288"/>
                  <a:pt x="178" y="328"/>
                  <a:pt x="228" y="393"/>
                </a:cubicBezTo>
                <a:cubicBezTo>
                  <a:pt x="231" y="396"/>
                  <a:pt x="234" y="398"/>
                  <a:pt x="240" y="398"/>
                </a:cubicBezTo>
                <a:cubicBezTo>
                  <a:pt x="243" y="398"/>
                  <a:pt x="243" y="398"/>
                  <a:pt x="245" y="398"/>
                </a:cubicBezTo>
                <a:cubicBezTo>
                  <a:pt x="251" y="396"/>
                  <a:pt x="254" y="390"/>
                  <a:pt x="254" y="384"/>
                </a:cubicBezTo>
                <a:lnTo>
                  <a:pt x="254" y="17"/>
                </a:lnTo>
                <a:cubicBezTo>
                  <a:pt x="254" y="12"/>
                  <a:pt x="251" y="6"/>
                  <a:pt x="245" y="3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Freeform 24">
            <a:extLst>
              <a:ext uri="{FF2B5EF4-FFF2-40B4-BE49-F238E27FC236}">
                <a16:creationId xmlns:a16="http://schemas.microsoft.com/office/drawing/2014/main" id="{040D64E1-6223-584F-84F8-A70B659DE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4521" y="2971846"/>
            <a:ext cx="20940" cy="269215"/>
          </a:xfrm>
          <a:custGeom>
            <a:avLst/>
            <a:gdLst>
              <a:gd name="T0" fmla="*/ 14 w 29"/>
              <a:gd name="T1" fmla="*/ 395 h 396"/>
              <a:gd name="T2" fmla="*/ 0 w 29"/>
              <a:gd name="T3" fmla="*/ 381 h 396"/>
              <a:gd name="T4" fmla="*/ 0 w 29"/>
              <a:gd name="T5" fmla="*/ 14 h 396"/>
              <a:gd name="T6" fmla="*/ 14 w 29"/>
              <a:gd name="T7" fmla="*/ 0 h 396"/>
              <a:gd name="T8" fmla="*/ 28 w 29"/>
              <a:gd name="T9" fmla="*/ 14 h 396"/>
              <a:gd name="T10" fmla="*/ 28 w 29"/>
              <a:gd name="T11" fmla="*/ 381 h 396"/>
              <a:gd name="T12" fmla="*/ 14 w 29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96">
                <a:moveTo>
                  <a:pt x="14" y="395"/>
                </a:moveTo>
                <a:cubicBezTo>
                  <a:pt x="5" y="395"/>
                  <a:pt x="0" y="390"/>
                  <a:pt x="0" y="381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381"/>
                </a:lnTo>
                <a:cubicBezTo>
                  <a:pt x="28" y="390"/>
                  <a:pt x="22" y="395"/>
                  <a:pt x="14" y="395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Freeform 25">
            <a:extLst>
              <a:ext uri="{FF2B5EF4-FFF2-40B4-BE49-F238E27FC236}">
                <a16:creationId xmlns:a16="http://schemas.microsoft.com/office/drawing/2014/main" id="{2D6F44AD-571E-214C-9D5E-B741687C7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8212" y="3145339"/>
            <a:ext cx="101703" cy="134606"/>
          </a:xfrm>
          <a:custGeom>
            <a:avLst/>
            <a:gdLst>
              <a:gd name="T0" fmla="*/ 144 w 151"/>
              <a:gd name="T1" fmla="*/ 124 h 199"/>
              <a:gd name="T2" fmla="*/ 88 w 151"/>
              <a:gd name="T3" fmla="*/ 9 h 199"/>
              <a:gd name="T4" fmla="*/ 77 w 151"/>
              <a:gd name="T5" fmla="*/ 0 h 199"/>
              <a:gd name="T6" fmla="*/ 15 w 151"/>
              <a:gd name="T7" fmla="*/ 0 h 199"/>
              <a:gd name="T8" fmla="*/ 3 w 151"/>
              <a:gd name="T9" fmla="*/ 6 h 199"/>
              <a:gd name="T10" fmla="*/ 0 w 151"/>
              <a:gd name="T11" fmla="*/ 20 h 199"/>
              <a:gd name="T12" fmla="*/ 60 w 151"/>
              <a:gd name="T13" fmla="*/ 181 h 199"/>
              <a:gd name="T14" fmla="*/ 80 w 151"/>
              <a:gd name="T15" fmla="*/ 198 h 199"/>
              <a:gd name="T16" fmla="*/ 85 w 151"/>
              <a:gd name="T17" fmla="*/ 198 h 199"/>
              <a:gd name="T18" fmla="*/ 105 w 151"/>
              <a:gd name="T19" fmla="*/ 189 h 199"/>
              <a:gd name="T20" fmla="*/ 139 w 151"/>
              <a:gd name="T21" fmla="*/ 155 h 199"/>
              <a:gd name="T22" fmla="*/ 144 w 151"/>
              <a:gd name="T23" fmla="*/ 12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" h="199">
                <a:moveTo>
                  <a:pt x="144" y="124"/>
                </a:moveTo>
                <a:lnTo>
                  <a:pt x="88" y="9"/>
                </a:lnTo>
                <a:cubicBezTo>
                  <a:pt x="85" y="3"/>
                  <a:pt x="80" y="0"/>
                  <a:pt x="77" y="0"/>
                </a:cubicBezTo>
                <a:lnTo>
                  <a:pt x="15" y="0"/>
                </a:lnTo>
                <a:cubicBezTo>
                  <a:pt x="9" y="0"/>
                  <a:pt x="6" y="3"/>
                  <a:pt x="3" y="6"/>
                </a:cubicBezTo>
                <a:cubicBezTo>
                  <a:pt x="0" y="9"/>
                  <a:pt x="0" y="14"/>
                  <a:pt x="0" y="20"/>
                </a:cubicBezTo>
                <a:lnTo>
                  <a:pt x="60" y="181"/>
                </a:lnTo>
                <a:cubicBezTo>
                  <a:pt x="63" y="189"/>
                  <a:pt x="71" y="198"/>
                  <a:pt x="80" y="198"/>
                </a:cubicBezTo>
                <a:cubicBezTo>
                  <a:pt x="82" y="198"/>
                  <a:pt x="82" y="198"/>
                  <a:pt x="85" y="198"/>
                </a:cubicBezTo>
                <a:cubicBezTo>
                  <a:pt x="94" y="198"/>
                  <a:pt x="99" y="195"/>
                  <a:pt x="105" y="189"/>
                </a:cubicBezTo>
                <a:lnTo>
                  <a:pt x="139" y="155"/>
                </a:lnTo>
                <a:cubicBezTo>
                  <a:pt x="150" y="147"/>
                  <a:pt x="150" y="133"/>
                  <a:pt x="144" y="124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26">
            <a:extLst>
              <a:ext uri="{FF2B5EF4-FFF2-40B4-BE49-F238E27FC236}">
                <a16:creationId xmlns:a16="http://schemas.microsoft.com/office/drawing/2014/main" id="{FC8AB9D5-05EE-A04C-BE03-6145BD11C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6247" y="3049619"/>
            <a:ext cx="116659" cy="116659"/>
          </a:xfrm>
          <a:custGeom>
            <a:avLst/>
            <a:gdLst>
              <a:gd name="T0" fmla="*/ 155 w 170"/>
              <a:gd name="T1" fmla="*/ 0 h 170"/>
              <a:gd name="T2" fmla="*/ 14 w 170"/>
              <a:gd name="T3" fmla="*/ 0 h 170"/>
              <a:gd name="T4" fmla="*/ 0 w 170"/>
              <a:gd name="T5" fmla="*/ 14 h 170"/>
              <a:gd name="T6" fmla="*/ 0 w 170"/>
              <a:gd name="T7" fmla="*/ 155 h 170"/>
              <a:gd name="T8" fmla="*/ 14 w 170"/>
              <a:gd name="T9" fmla="*/ 169 h 170"/>
              <a:gd name="T10" fmla="*/ 155 w 170"/>
              <a:gd name="T11" fmla="*/ 169 h 170"/>
              <a:gd name="T12" fmla="*/ 169 w 170"/>
              <a:gd name="T13" fmla="*/ 155 h 170"/>
              <a:gd name="T14" fmla="*/ 169 w 170"/>
              <a:gd name="T15" fmla="*/ 14 h 170"/>
              <a:gd name="T16" fmla="*/ 155 w 170"/>
              <a:gd name="T1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170">
                <a:moveTo>
                  <a:pt x="155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155"/>
                </a:lnTo>
                <a:cubicBezTo>
                  <a:pt x="0" y="164"/>
                  <a:pt x="5" y="169"/>
                  <a:pt x="14" y="169"/>
                </a:cubicBezTo>
                <a:lnTo>
                  <a:pt x="155" y="169"/>
                </a:lnTo>
                <a:cubicBezTo>
                  <a:pt x="163" y="169"/>
                  <a:pt x="169" y="164"/>
                  <a:pt x="169" y="155"/>
                </a:cubicBezTo>
                <a:lnTo>
                  <a:pt x="169" y="14"/>
                </a:lnTo>
                <a:cubicBezTo>
                  <a:pt x="169" y="6"/>
                  <a:pt x="163" y="0"/>
                  <a:pt x="155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Freeform 27">
            <a:extLst>
              <a:ext uri="{FF2B5EF4-FFF2-40B4-BE49-F238E27FC236}">
                <a16:creationId xmlns:a16="http://schemas.microsoft.com/office/drawing/2014/main" id="{D790ADD8-B0A9-4F4B-9BED-122D769D1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9494" y="3947001"/>
            <a:ext cx="80765" cy="80764"/>
          </a:xfrm>
          <a:custGeom>
            <a:avLst/>
            <a:gdLst>
              <a:gd name="T0" fmla="*/ 110 w 120"/>
              <a:gd name="T1" fmla="*/ 88 h 117"/>
              <a:gd name="T2" fmla="*/ 74 w 120"/>
              <a:gd name="T3" fmla="*/ 63 h 117"/>
              <a:gd name="T4" fmla="*/ 74 w 120"/>
              <a:gd name="T5" fmla="*/ 15 h 117"/>
              <a:gd name="T6" fmla="*/ 59 w 120"/>
              <a:gd name="T7" fmla="*/ 0 h 117"/>
              <a:gd name="T8" fmla="*/ 45 w 120"/>
              <a:gd name="T9" fmla="*/ 15 h 117"/>
              <a:gd name="T10" fmla="*/ 45 w 120"/>
              <a:gd name="T11" fmla="*/ 63 h 117"/>
              <a:gd name="T12" fmla="*/ 9 w 120"/>
              <a:gd name="T13" fmla="*/ 88 h 117"/>
              <a:gd name="T14" fmla="*/ 6 w 120"/>
              <a:gd name="T15" fmla="*/ 108 h 117"/>
              <a:gd name="T16" fmla="*/ 26 w 120"/>
              <a:gd name="T17" fmla="*/ 111 h 117"/>
              <a:gd name="T18" fmla="*/ 59 w 120"/>
              <a:gd name="T19" fmla="*/ 88 h 117"/>
              <a:gd name="T20" fmla="*/ 93 w 120"/>
              <a:gd name="T21" fmla="*/ 111 h 117"/>
              <a:gd name="T22" fmla="*/ 102 w 120"/>
              <a:gd name="T23" fmla="*/ 113 h 117"/>
              <a:gd name="T24" fmla="*/ 113 w 120"/>
              <a:gd name="T25" fmla="*/ 108 h 117"/>
              <a:gd name="T26" fmla="*/ 110 w 120"/>
              <a:gd name="T27" fmla="*/ 8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117">
                <a:moveTo>
                  <a:pt x="110" y="88"/>
                </a:moveTo>
                <a:lnTo>
                  <a:pt x="74" y="63"/>
                </a:lnTo>
                <a:lnTo>
                  <a:pt x="74" y="15"/>
                </a:lnTo>
                <a:cubicBezTo>
                  <a:pt x="74" y="6"/>
                  <a:pt x="67" y="0"/>
                  <a:pt x="59" y="0"/>
                </a:cubicBezTo>
                <a:cubicBezTo>
                  <a:pt x="50" y="0"/>
                  <a:pt x="45" y="6"/>
                  <a:pt x="45" y="15"/>
                </a:cubicBezTo>
                <a:lnTo>
                  <a:pt x="45" y="63"/>
                </a:lnTo>
                <a:lnTo>
                  <a:pt x="9" y="88"/>
                </a:lnTo>
                <a:cubicBezTo>
                  <a:pt x="3" y="94"/>
                  <a:pt x="0" y="102"/>
                  <a:pt x="6" y="108"/>
                </a:cubicBezTo>
                <a:cubicBezTo>
                  <a:pt x="12" y="113"/>
                  <a:pt x="20" y="116"/>
                  <a:pt x="26" y="111"/>
                </a:cubicBezTo>
                <a:lnTo>
                  <a:pt x="59" y="88"/>
                </a:lnTo>
                <a:lnTo>
                  <a:pt x="93" y="111"/>
                </a:lnTo>
                <a:cubicBezTo>
                  <a:pt x="96" y="113"/>
                  <a:pt x="99" y="113"/>
                  <a:pt x="102" y="113"/>
                </a:cubicBezTo>
                <a:cubicBezTo>
                  <a:pt x="107" y="113"/>
                  <a:pt x="110" y="111"/>
                  <a:pt x="113" y="108"/>
                </a:cubicBezTo>
                <a:cubicBezTo>
                  <a:pt x="119" y="99"/>
                  <a:pt x="116" y="91"/>
                  <a:pt x="110" y="88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Freeform 28">
            <a:extLst>
              <a:ext uri="{FF2B5EF4-FFF2-40B4-BE49-F238E27FC236}">
                <a16:creationId xmlns:a16="http://schemas.microsoft.com/office/drawing/2014/main" id="{E08DD666-0291-E246-AA87-8679E75B18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6766" y="3776497"/>
            <a:ext cx="269215" cy="191442"/>
          </a:xfrm>
          <a:custGeom>
            <a:avLst/>
            <a:gdLst>
              <a:gd name="T0" fmla="*/ 381 w 396"/>
              <a:gd name="T1" fmla="*/ 0 h 283"/>
              <a:gd name="T2" fmla="*/ 14 w 396"/>
              <a:gd name="T3" fmla="*/ 0 h 283"/>
              <a:gd name="T4" fmla="*/ 0 w 396"/>
              <a:gd name="T5" fmla="*/ 14 h 283"/>
              <a:gd name="T6" fmla="*/ 0 w 396"/>
              <a:gd name="T7" fmla="*/ 253 h 283"/>
              <a:gd name="T8" fmla="*/ 28 w 396"/>
              <a:gd name="T9" fmla="*/ 282 h 283"/>
              <a:gd name="T10" fmla="*/ 367 w 396"/>
              <a:gd name="T11" fmla="*/ 282 h 283"/>
              <a:gd name="T12" fmla="*/ 395 w 396"/>
              <a:gd name="T13" fmla="*/ 253 h 283"/>
              <a:gd name="T14" fmla="*/ 395 w 396"/>
              <a:gd name="T15" fmla="*/ 14 h 283"/>
              <a:gd name="T16" fmla="*/ 381 w 396"/>
              <a:gd name="T17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283">
                <a:moveTo>
                  <a:pt x="381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lnTo>
                  <a:pt x="0" y="253"/>
                </a:lnTo>
                <a:cubicBezTo>
                  <a:pt x="0" y="270"/>
                  <a:pt x="11" y="282"/>
                  <a:pt x="28" y="282"/>
                </a:cubicBezTo>
                <a:lnTo>
                  <a:pt x="367" y="282"/>
                </a:lnTo>
                <a:cubicBezTo>
                  <a:pt x="384" y="282"/>
                  <a:pt x="395" y="270"/>
                  <a:pt x="395" y="253"/>
                </a:cubicBezTo>
                <a:lnTo>
                  <a:pt x="395" y="14"/>
                </a:lnTo>
                <a:cubicBezTo>
                  <a:pt x="395" y="5"/>
                  <a:pt x="389" y="0"/>
                  <a:pt x="381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Freeform 29">
            <a:extLst>
              <a:ext uri="{FF2B5EF4-FFF2-40B4-BE49-F238E27FC236}">
                <a16:creationId xmlns:a16="http://schemas.microsoft.com/office/drawing/2014/main" id="{63E14899-AD6D-7F41-9B35-EAAA24224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3755559"/>
            <a:ext cx="308102" cy="38886"/>
          </a:xfrm>
          <a:custGeom>
            <a:avLst/>
            <a:gdLst>
              <a:gd name="T0" fmla="*/ 437 w 452"/>
              <a:gd name="T1" fmla="*/ 0 h 58"/>
              <a:gd name="T2" fmla="*/ 14 w 452"/>
              <a:gd name="T3" fmla="*/ 0 h 58"/>
              <a:gd name="T4" fmla="*/ 0 w 452"/>
              <a:gd name="T5" fmla="*/ 14 h 58"/>
              <a:gd name="T6" fmla="*/ 0 w 452"/>
              <a:gd name="T7" fmla="*/ 43 h 58"/>
              <a:gd name="T8" fmla="*/ 14 w 452"/>
              <a:gd name="T9" fmla="*/ 57 h 58"/>
              <a:gd name="T10" fmla="*/ 437 w 452"/>
              <a:gd name="T11" fmla="*/ 57 h 58"/>
              <a:gd name="T12" fmla="*/ 451 w 452"/>
              <a:gd name="T13" fmla="*/ 43 h 58"/>
              <a:gd name="T14" fmla="*/ 451 w 452"/>
              <a:gd name="T15" fmla="*/ 14 h 58"/>
              <a:gd name="T16" fmla="*/ 437 w 452"/>
              <a:gd name="T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58">
                <a:moveTo>
                  <a:pt x="437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43"/>
                </a:lnTo>
                <a:cubicBezTo>
                  <a:pt x="0" y="51"/>
                  <a:pt x="5" y="57"/>
                  <a:pt x="14" y="57"/>
                </a:cubicBezTo>
                <a:lnTo>
                  <a:pt x="437" y="57"/>
                </a:lnTo>
                <a:cubicBezTo>
                  <a:pt x="446" y="57"/>
                  <a:pt x="451" y="51"/>
                  <a:pt x="451" y="43"/>
                </a:cubicBezTo>
                <a:lnTo>
                  <a:pt x="451" y="14"/>
                </a:lnTo>
                <a:cubicBezTo>
                  <a:pt x="451" y="6"/>
                  <a:pt x="446" y="0"/>
                  <a:pt x="437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id="{E7072BFF-08BD-8846-8582-42EDA117F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433" y="3851281"/>
            <a:ext cx="38886" cy="77773"/>
          </a:xfrm>
          <a:custGeom>
            <a:avLst/>
            <a:gdLst>
              <a:gd name="T0" fmla="*/ 28 w 58"/>
              <a:gd name="T1" fmla="*/ 113 h 114"/>
              <a:gd name="T2" fmla="*/ 0 w 58"/>
              <a:gd name="T3" fmla="*/ 113 h 114"/>
              <a:gd name="T4" fmla="*/ 0 w 58"/>
              <a:gd name="T5" fmla="*/ 0 h 114"/>
              <a:gd name="T6" fmla="*/ 57 w 58"/>
              <a:gd name="T7" fmla="*/ 0 h 114"/>
              <a:gd name="T8" fmla="*/ 57 w 58"/>
              <a:gd name="T9" fmla="*/ 113 h 114"/>
              <a:gd name="T10" fmla="*/ 28 w 58"/>
              <a:gd name="T1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114">
                <a:moveTo>
                  <a:pt x="28" y="113"/>
                </a:moveTo>
                <a:lnTo>
                  <a:pt x="0" y="113"/>
                </a:lnTo>
                <a:lnTo>
                  <a:pt x="0" y="0"/>
                </a:lnTo>
                <a:lnTo>
                  <a:pt x="57" y="0"/>
                </a:lnTo>
                <a:lnTo>
                  <a:pt x="57" y="113"/>
                </a:lnTo>
                <a:lnTo>
                  <a:pt x="28" y="113"/>
                </a:ln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id="{419B0BC0-EF45-2342-9FB6-F336FE57D5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8207" y="3833334"/>
            <a:ext cx="38886" cy="95721"/>
          </a:xfrm>
          <a:custGeom>
            <a:avLst/>
            <a:gdLst>
              <a:gd name="T0" fmla="*/ 28 w 58"/>
              <a:gd name="T1" fmla="*/ 141 h 142"/>
              <a:gd name="T2" fmla="*/ 0 w 58"/>
              <a:gd name="T3" fmla="*/ 141 h 142"/>
              <a:gd name="T4" fmla="*/ 0 w 58"/>
              <a:gd name="T5" fmla="*/ 0 h 142"/>
              <a:gd name="T6" fmla="*/ 57 w 58"/>
              <a:gd name="T7" fmla="*/ 0 h 142"/>
              <a:gd name="T8" fmla="*/ 57 w 58"/>
              <a:gd name="T9" fmla="*/ 141 h 142"/>
              <a:gd name="T10" fmla="*/ 28 w 58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142">
                <a:moveTo>
                  <a:pt x="28" y="141"/>
                </a:moveTo>
                <a:lnTo>
                  <a:pt x="0" y="141"/>
                </a:lnTo>
                <a:lnTo>
                  <a:pt x="0" y="0"/>
                </a:lnTo>
                <a:lnTo>
                  <a:pt x="57" y="0"/>
                </a:lnTo>
                <a:lnTo>
                  <a:pt x="57" y="141"/>
                </a:lnTo>
                <a:lnTo>
                  <a:pt x="28" y="141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62205BBE-8EDE-4B4E-A9D7-7B85A32FA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2660" y="3890166"/>
            <a:ext cx="38886" cy="38888"/>
          </a:xfrm>
          <a:custGeom>
            <a:avLst/>
            <a:gdLst>
              <a:gd name="T0" fmla="*/ 29 w 58"/>
              <a:gd name="T1" fmla="*/ 56 h 57"/>
              <a:gd name="T2" fmla="*/ 0 w 58"/>
              <a:gd name="T3" fmla="*/ 56 h 57"/>
              <a:gd name="T4" fmla="*/ 0 w 58"/>
              <a:gd name="T5" fmla="*/ 0 h 57"/>
              <a:gd name="T6" fmla="*/ 57 w 58"/>
              <a:gd name="T7" fmla="*/ 0 h 57"/>
              <a:gd name="T8" fmla="*/ 57 w 58"/>
              <a:gd name="T9" fmla="*/ 56 h 57"/>
              <a:gd name="T10" fmla="*/ 29 w 58"/>
              <a:gd name="T1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7">
                <a:moveTo>
                  <a:pt x="29" y="56"/>
                </a:moveTo>
                <a:lnTo>
                  <a:pt x="0" y="56"/>
                </a:lnTo>
                <a:lnTo>
                  <a:pt x="0" y="0"/>
                </a:lnTo>
                <a:lnTo>
                  <a:pt x="57" y="0"/>
                </a:lnTo>
                <a:lnTo>
                  <a:pt x="57" y="56"/>
                </a:lnTo>
                <a:lnTo>
                  <a:pt x="29" y="56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Freeform 33">
            <a:extLst>
              <a:ext uri="{FF2B5EF4-FFF2-40B4-BE49-F238E27FC236}">
                <a16:creationId xmlns:a16="http://schemas.microsoft.com/office/drawing/2014/main" id="{F9259117-4C6B-0D4D-A5B3-4B1BA55C5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7" y="2224027"/>
            <a:ext cx="116661" cy="116659"/>
          </a:xfrm>
          <a:custGeom>
            <a:avLst/>
            <a:gdLst>
              <a:gd name="T0" fmla="*/ 169 w 170"/>
              <a:gd name="T1" fmla="*/ 84 h 170"/>
              <a:gd name="T2" fmla="*/ 158 w 170"/>
              <a:gd name="T3" fmla="*/ 127 h 170"/>
              <a:gd name="T4" fmla="*/ 127 w 170"/>
              <a:gd name="T5" fmla="*/ 158 h 170"/>
              <a:gd name="T6" fmla="*/ 84 w 170"/>
              <a:gd name="T7" fmla="*/ 169 h 170"/>
              <a:gd name="T8" fmla="*/ 42 w 170"/>
              <a:gd name="T9" fmla="*/ 158 h 170"/>
              <a:gd name="T10" fmla="*/ 11 w 170"/>
              <a:gd name="T11" fmla="*/ 127 h 170"/>
              <a:gd name="T12" fmla="*/ 0 w 170"/>
              <a:gd name="T13" fmla="*/ 84 h 170"/>
              <a:gd name="T14" fmla="*/ 11 w 170"/>
              <a:gd name="T15" fmla="*/ 42 h 170"/>
              <a:gd name="T16" fmla="*/ 42 w 170"/>
              <a:gd name="T17" fmla="*/ 11 h 170"/>
              <a:gd name="T18" fmla="*/ 84 w 170"/>
              <a:gd name="T19" fmla="*/ 0 h 170"/>
              <a:gd name="T20" fmla="*/ 127 w 170"/>
              <a:gd name="T21" fmla="*/ 11 h 170"/>
              <a:gd name="T22" fmla="*/ 158 w 170"/>
              <a:gd name="T23" fmla="*/ 42 h 170"/>
              <a:gd name="T24" fmla="*/ 169 w 170"/>
              <a:gd name="T25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0">
                <a:moveTo>
                  <a:pt x="169" y="84"/>
                </a:moveTo>
                <a:cubicBezTo>
                  <a:pt x="169" y="100"/>
                  <a:pt x="166" y="113"/>
                  <a:pt x="158" y="127"/>
                </a:cubicBezTo>
                <a:cubicBezTo>
                  <a:pt x="150" y="140"/>
                  <a:pt x="140" y="150"/>
                  <a:pt x="127" y="158"/>
                </a:cubicBezTo>
                <a:cubicBezTo>
                  <a:pt x="113" y="166"/>
                  <a:pt x="99" y="169"/>
                  <a:pt x="84" y="169"/>
                </a:cubicBezTo>
                <a:cubicBezTo>
                  <a:pt x="68" y="169"/>
                  <a:pt x="55" y="166"/>
                  <a:pt x="42" y="158"/>
                </a:cubicBezTo>
                <a:cubicBezTo>
                  <a:pt x="28" y="150"/>
                  <a:pt x="19" y="140"/>
                  <a:pt x="11" y="127"/>
                </a:cubicBezTo>
                <a:cubicBezTo>
                  <a:pt x="3" y="113"/>
                  <a:pt x="0" y="99"/>
                  <a:pt x="0" y="84"/>
                </a:cubicBezTo>
                <a:cubicBezTo>
                  <a:pt x="0" y="68"/>
                  <a:pt x="3" y="55"/>
                  <a:pt x="11" y="42"/>
                </a:cubicBezTo>
                <a:cubicBezTo>
                  <a:pt x="19" y="28"/>
                  <a:pt x="28" y="19"/>
                  <a:pt x="42" y="11"/>
                </a:cubicBezTo>
                <a:cubicBezTo>
                  <a:pt x="55" y="3"/>
                  <a:pt x="69" y="0"/>
                  <a:pt x="84" y="0"/>
                </a:cubicBezTo>
                <a:cubicBezTo>
                  <a:pt x="100" y="0"/>
                  <a:pt x="113" y="3"/>
                  <a:pt x="127" y="11"/>
                </a:cubicBezTo>
                <a:cubicBezTo>
                  <a:pt x="140" y="19"/>
                  <a:pt x="150" y="28"/>
                  <a:pt x="158" y="42"/>
                </a:cubicBezTo>
                <a:cubicBezTo>
                  <a:pt x="166" y="55"/>
                  <a:pt x="169" y="69"/>
                  <a:pt x="169" y="84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Freeform 34">
            <a:extLst>
              <a:ext uri="{FF2B5EF4-FFF2-40B4-BE49-F238E27FC236}">
                <a16:creationId xmlns:a16="http://schemas.microsoft.com/office/drawing/2014/main" id="{CF728D6E-982D-F345-BF1A-59E17F65F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720" y="2346668"/>
            <a:ext cx="233320" cy="128626"/>
          </a:xfrm>
          <a:custGeom>
            <a:avLst/>
            <a:gdLst>
              <a:gd name="T0" fmla="*/ 336 w 343"/>
              <a:gd name="T1" fmla="*/ 79 h 190"/>
              <a:gd name="T2" fmla="*/ 6 w 343"/>
              <a:gd name="T3" fmla="*/ 79 h 190"/>
              <a:gd name="T4" fmla="*/ 0 w 343"/>
              <a:gd name="T5" fmla="*/ 90 h 190"/>
              <a:gd name="T6" fmla="*/ 0 w 343"/>
              <a:gd name="T7" fmla="*/ 160 h 190"/>
              <a:gd name="T8" fmla="*/ 29 w 343"/>
              <a:gd name="T9" fmla="*/ 189 h 190"/>
              <a:gd name="T10" fmla="*/ 311 w 343"/>
              <a:gd name="T11" fmla="*/ 189 h 190"/>
              <a:gd name="T12" fmla="*/ 339 w 343"/>
              <a:gd name="T13" fmla="*/ 160 h 190"/>
              <a:gd name="T14" fmla="*/ 339 w 343"/>
              <a:gd name="T15" fmla="*/ 95 h 190"/>
              <a:gd name="T16" fmla="*/ 336 w 343"/>
              <a:gd name="T17" fmla="*/ 7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" h="190">
                <a:moveTo>
                  <a:pt x="336" y="79"/>
                </a:moveTo>
                <a:cubicBezTo>
                  <a:pt x="240" y="0"/>
                  <a:pt x="102" y="0"/>
                  <a:pt x="6" y="79"/>
                </a:cubicBezTo>
                <a:cubicBezTo>
                  <a:pt x="3" y="81"/>
                  <a:pt x="0" y="84"/>
                  <a:pt x="0" y="90"/>
                </a:cubicBezTo>
                <a:cubicBezTo>
                  <a:pt x="0" y="104"/>
                  <a:pt x="0" y="138"/>
                  <a:pt x="0" y="160"/>
                </a:cubicBezTo>
                <a:cubicBezTo>
                  <a:pt x="0" y="177"/>
                  <a:pt x="12" y="189"/>
                  <a:pt x="29" y="189"/>
                </a:cubicBezTo>
                <a:lnTo>
                  <a:pt x="311" y="189"/>
                </a:lnTo>
                <a:cubicBezTo>
                  <a:pt x="328" y="189"/>
                  <a:pt x="339" y="177"/>
                  <a:pt x="339" y="160"/>
                </a:cubicBezTo>
                <a:lnTo>
                  <a:pt x="339" y="95"/>
                </a:lnTo>
                <a:cubicBezTo>
                  <a:pt x="342" y="84"/>
                  <a:pt x="339" y="81"/>
                  <a:pt x="336" y="7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Freeform 35">
            <a:extLst>
              <a:ext uri="{FF2B5EF4-FFF2-40B4-BE49-F238E27FC236}">
                <a16:creationId xmlns:a16="http://schemas.microsoft.com/office/drawing/2014/main" id="{1CEF5A50-B235-3840-945A-3AC0E8A63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8428" y="2262913"/>
            <a:ext cx="116659" cy="116661"/>
          </a:xfrm>
          <a:custGeom>
            <a:avLst/>
            <a:gdLst>
              <a:gd name="T0" fmla="*/ 169 w 170"/>
              <a:gd name="T1" fmla="*/ 85 h 170"/>
              <a:gd name="T2" fmla="*/ 158 w 170"/>
              <a:gd name="T3" fmla="*/ 127 h 170"/>
              <a:gd name="T4" fmla="*/ 127 w 170"/>
              <a:gd name="T5" fmla="*/ 158 h 170"/>
              <a:gd name="T6" fmla="*/ 85 w 170"/>
              <a:gd name="T7" fmla="*/ 169 h 170"/>
              <a:gd name="T8" fmla="*/ 43 w 170"/>
              <a:gd name="T9" fmla="*/ 158 h 170"/>
              <a:gd name="T10" fmla="*/ 12 w 170"/>
              <a:gd name="T11" fmla="*/ 127 h 170"/>
              <a:gd name="T12" fmla="*/ 0 w 170"/>
              <a:gd name="T13" fmla="*/ 85 h 170"/>
              <a:gd name="T14" fmla="*/ 12 w 170"/>
              <a:gd name="T15" fmla="*/ 43 h 170"/>
              <a:gd name="T16" fmla="*/ 43 w 170"/>
              <a:gd name="T17" fmla="*/ 12 h 170"/>
              <a:gd name="T18" fmla="*/ 85 w 170"/>
              <a:gd name="T19" fmla="*/ 0 h 170"/>
              <a:gd name="T20" fmla="*/ 127 w 170"/>
              <a:gd name="T21" fmla="*/ 12 h 170"/>
              <a:gd name="T22" fmla="*/ 158 w 170"/>
              <a:gd name="T23" fmla="*/ 43 h 170"/>
              <a:gd name="T24" fmla="*/ 169 w 170"/>
              <a:gd name="T25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0">
                <a:moveTo>
                  <a:pt x="169" y="85"/>
                </a:moveTo>
                <a:cubicBezTo>
                  <a:pt x="169" y="100"/>
                  <a:pt x="166" y="113"/>
                  <a:pt x="158" y="127"/>
                </a:cubicBezTo>
                <a:cubicBezTo>
                  <a:pt x="150" y="140"/>
                  <a:pt x="140" y="150"/>
                  <a:pt x="127" y="158"/>
                </a:cubicBezTo>
                <a:cubicBezTo>
                  <a:pt x="113" y="166"/>
                  <a:pt x="100" y="169"/>
                  <a:pt x="85" y="169"/>
                </a:cubicBezTo>
                <a:cubicBezTo>
                  <a:pt x="69" y="169"/>
                  <a:pt x="56" y="166"/>
                  <a:pt x="43" y="158"/>
                </a:cubicBezTo>
                <a:cubicBezTo>
                  <a:pt x="29" y="150"/>
                  <a:pt x="19" y="140"/>
                  <a:pt x="12" y="127"/>
                </a:cubicBezTo>
                <a:cubicBezTo>
                  <a:pt x="4" y="113"/>
                  <a:pt x="0" y="100"/>
                  <a:pt x="0" y="85"/>
                </a:cubicBezTo>
                <a:cubicBezTo>
                  <a:pt x="0" y="69"/>
                  <a:pt x="4" y="56"/>
                  <a:pt x="12" y="43"/>
                </a:cubicBezTo>
                <a:cubicBezTo>
                  <a:pt x="19" y="29"/>
                  <a:pt x="29" y="19"/>
                  <a:pt x="43" y="12"/>
                </a:cubicBezTo>
                <a:cubicBezTo>
                  <a:pt x="56" y="4"/>
                  <a:pt x="69" y="0"/>
                  <a:pt x="85" y="0"/>
                </a:cubicBezTo>
                <a:cubicBezTo>
                  <a:pt x="100" y="0"/>
                  <a:pt x="113" y="4"/>
                  <a:pt x="127" y="12"/>
                </a:cubicBezTo>
                <a:cubicBezTo>
                  <a:pt x="140" y="19"/>
                  <a:pt x="150" y="29"/>
                  <a:pt x="158" y="43"/>
                </a:cubicBezTo>
                <a:cubicBezTo>
                  <a:pt x="166" y="56"/>
                  <a:pt x="169" y="69"/>
                  <a:pt x="169" y="85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Freeform 36">
            <a:extLst>
              <a:ext uri="{FF2B5EF4-FFF2-40B4-BE49-F238E27FC236}">
                <a16:creationId xmlns:a16="http://schemas.microsoft.com/office/drawing/2014/main" id="{A4F5515C-1A9E-C549-962B-F2C9C909C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2385555"/>
            <a:ext cx="233320" cy="110676"/>
          </a:xfrm>
          <a:custGeom>
            <a:avLst/>
            <a:gdLst>
              <a:gd name="T0" fmla="*/ 336 w 342"/>
              <a:gd name="T1" fmla="*/ 79 h 162"/>
              <a:gd name="T2" fmla="*/ 5 w 342"/>
              <a:gd name="T3" fmla="*/ 79 h 162"/>
              <a:gd name="T4" fmla="*/ 0 w 342"/>
              <a:gd name="T5" fmla="*/ 90 h 162"/>
              <a:gd name="T6" fmla="*/ 0 w 342"/>
              <a:gd name="T7" fmla="*/ 130 h 162"/>
              <a:gd name="T8" fmla="*/ 28 w 342"/>
              <a:gd name="T9" fmla="*/ 161 h 162"/>
              <a:gd name="T10" fmla="*/ 310 w 342"/>
              <a:gd name="T11" fmla="*/ 161 h 162"/>
              <a:gd name="T12" fmla="*/ 338 w 342"/>
              <a:gd name="T13" fmla="*/ 133 h 162"/>
              <a:gd name="T14" fmla="*/ 338 w 342"/>
              <a:gd name="T15" fmla="*/ 93 h 162"/>
              <a:gd name="T16" fmla="*/ 336 w 342"/>
              <a:gd name="T17" fmla="*/ 7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62">
                <a:moveTo>
                  <a:pt x="336" y="79"/>
                </a:moveTo>
                <a:cubicBezTo>
                  <a:pt x="240" y="0"/>
                  <a:pt x="101" y="0"/>
                  <a:pt x="5" y="79"/>
                </a:cubicBezTo>
                <a:cubicBezTo>
                  <a:pt x="3" y="82"/>
                  <a:pt x="0" y="85"/>
                  <a:pt x="0" y="90"/>
                </a:cubicBezTo>
                <a:lnTo>
                  <a:pt x="0" y="130"/>
                </a:lnTo>
                <a:cubicBezTo>
                  <a:pt x="0" y="150"/>
                  <a:pt x="11" y="161"/>
                  <a:pt x="28" y="161"/>
                </a:cubicBezTo>
                <a:lnTo>
                  <a:pt x="310" y="161"/>
                </a:lnTo>
                <a:cubicBezTo>
                  <a:pt x="327" y="161"/>
                  <a:pt x="338" y="150"/>
                  <a:pt x="338" y="133"/>
                </a:cubicBezTo>
                <a:lnTo>
                  <a:pt x="338" y="93"/>
                </a:lnTo>
                <a:cubicBezTo>
                  <a:pt x="341" y="87"/>
                  <a:pt x="338" y="82"/>
                  <a:pt x="336" y="7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Freeform 37">
            <a:extLst>
              <a:ext uri="{FF2B5EF4-FFF2-40B4-BE49-F238E27FC236}">
                <a16:creationId xmlns:a16="http://schemas.microsoft.com/office/drawing/2014/main" id="{ACF930B9-AB63-3040-9926-514CB77124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5173" y="2224027"/>
            <a:ext cx="104696" cy="116659"/>
          </a:xfrm>
          <a:custGeom>
            <a:avLst/>
            <a:gdLst>
              <a:gd name="T0" fmla="*/ 71 w 156"/>
              <a:gd name="T1" fmla="*/ 141 h 170"/>
              <a:gd name="T2" fmla="*/ 68 w 156"/>
              <a:gd name="T3" fmla="*/ 169 h 170"/>
              <a:gd name="T4" fmla="*/ 71 w 156"/>
              <a:gd name="T5" fmla="*/ 169 h 170"/>
              <a:gd name="T6" fmla="*/ 155 w 156"/>
              <a:gd name="T7" fmla="*/ 84 h 170"/>
              <a:gd name="T8" fmla="*/ 71 w 156"/>
              <a:gd name="T9" fmla="*/ 0 h 170"/>
              <a:gd name="T10" fmla="*/ 0 w 156"/>
              <a:gd name="T11" fmla="*/ 36 h 170"/>
              <a:gd name="T12" fmla="*/ 71 w 156"/>
              <a:gd name="T13" fmla="*/ 1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" h="170">
                <a:moveTo>
                  <a:pt x="71" y="141"/>
                </a:moveTo>
                <a:cubicBezTo>
                  <a:pt x="71" y="149"/>
                  <a:pt x="71" y="161"/>
                  <a:pt x="68" y="169"/>
                </a:cubicBezTo>
                <a:lnTo>
                  <a:pt x="71" y="169"/>
                </a:lnTo>
                <a:cubicBezTo>
                  <a:pt x="119" y="169"/>
                  <a:pt x="155" y="132"/>
                  <a:pt x="155" y="84"/>
                </a:cubicBezTo>
                <a:cubicBezTo>
                  <a:pt x="155" y="36"/>
                  <a:pt x="119" y="0"/>
                  <a:pt x="71" y="0"/>
                </a:cubicBezTo>
                <a:cubicBezTo>
                  <a:pt x="42" y="0"/>
                  <a:pt x="17" y="14"/>
                  <a:pt x="0" y="36"/>
                </a:cubicBezTo>
                <a:cubicBezTo>
                  <a:pt x="42" y="53"/>
                  <a:pt x="71" y="93"/>
                  <a:pt x="71" y="141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Freeform 38">
            <a:extLst>
              <a:ext uri="{FF2B5EF4-FFF2-40B4-BE49-F238E27FC236}">
                <a16:creationId xmlns:a16="http://schemas.microsoft.com/office/drawing/2014/main" id="{B504A3BC-9FF1-4F4B-8D37-7E4C01F6C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0130" y="2355643"/>
            <a:ext cx="146572" cy="95721"/>
          </a:xfrm>
          <a:custGeom>
            <a:avLst/>
            <a:gdLst>
              <a:gd name="T0" fmla="*/ 211 w 218"/>
              <a:gd name="T1" fmla="*/ 63 h 143"/>
              <a:gd name="T2" fmla="*/ 31 w 218"/>
              <a:gd name="T3" fmla="*/ 3 h 143"/>
              <a:gd name="T4" fmla="*/ 0 w 218"/>
              <a:gd name="T5" fmla="*/ 37 h 143"/>
              <a:gd name="T6" fmla="*/ 118 w 218"/>
              <a:gd name="T7" fmla="*/ 96 h 143"/>
              <a:gd name="T8" fmla="*/ 132 w 218"/>
              <a:gd name="T9" fmla="*/ 127 h 143"/>
              <a:gd name="T10" fmla="*/ 132 w 218"/>
              <a:gd name="T11" fmla="*/ 142 h 143"/>
              <a:gd name="T12" fmla="*/ 189 w 218"/>
              <a:gd name="T13" fmla="*/ 142 h 143"/>
              <a:gd name="T14" fmla="*/ 217 w 218"/>
              <a:gd name="T15" fmla="*/ 113 h 143"/>
              <a:gd name="T16" fmla="*/ 217 w 218"/>
              <a:gd name="T17" fmla="*/ 71 h 143"/>
              <a:gd name="T18" fmla="*/ 211 w 218"/>
              <a:gd name="T19" fmla="*/ 6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143">
                <a:moveTo>
                  <a:pt x="211" y="63"/>
                </a:moveTo>
                <a:cubicBezTo>
                  <a:pt x="161" y="20"/>
                  <a:pt x="96" y="0"/>
                  <a:pt x="31" y="3"/>
                </a:cubicBezTo>
                <a:cubicBezTo>
                  <a:pt x="22" y="17"/>
                  <a:pt x="11" y="29"/>
                  <a:pt x="0" y="37"/>
                </a:cubicBezTo>
                <a:cubicBezTo>
                  <a:pt x="42" y="48"/>
                  <a:pt x="84" y="68"/>
                  <a:pt x="118" y="96"/>
                </a:cubicBezTo>
                <a:cubicBezTo>
                  <a:pt x="127" y="105"/>
                  <a:pt x="132" y="116"/>
                  <a:pt x="132" y="127"/>
                </a:cubicBezTo>
                <a:lnTo>
                  <a:pt x="132" y="142"/>
                </a:lnTo>
                <a:lnTo>
                  <a:pt x="189" y="142"/>
                </a:lnTo>
                <a:cubicBezTo>
                  <a:pt x="206" y="142"/>
                  <a:pt x="217" y="130"/>
                  <a:pt x="217" y="113"/>
                </a:cubicBezTo>
                <a:lnTo>
                  <a:pt x="217" y="71"/>
                </a:lnTo>
                <a:cubicBezTo>
                  <a:pt x="217" y="71"/>
                  <a:pt x="214" y="65"/>
                  <a:pt x="211" y="63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Freeform 39">
            <a:extLst>
              <a:ext uri="{FF2B5EF4-FFF2-40B4-BE49-F238E27FC236}">
                <a16:creationId xmlns:a16="http://schemas.microsoft.com/office/drawing/2014/main" id="{D3B61DA2-B50D-D54D-98A2-67AC8EA31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9365" y="3737612"/>
            <a:ext cx="152556" cy="59826"/>
          </a:xfrm>
          <a:custGeom>
            <a:avLst/>
            <a:gdLst>
              <a:gd name="T0" fmla="*/ 212 w 227"/>
              <a:gd name="T1" fmla="*/ 0 h 86"/>
              <a:gd name="T2" fmla="*/ 15 w 227"/>
              <a:gd name="T3" fmla="*/ 0 h 86"/>
              <a:gd name="T4" fmla="*/ 0 w 227"/>
              <a:gd name="T5" fmla="*/ 14 h 86"/>
              <a:gd name="T6" fmla="*/ 0 w 227"/>
              <a:gd name="T7" fmla="*/ 71 h 86"/>
              <a:gd name="T8" fmla="*/ 15 w 227"/>
              <a:gd name="T9" fmla="*/ 85 h 86"/>
              <a:gd name="T10" fmla="*/ 212 w 227"/>
              <a:gd name="T11" fmla="*/ 85 h 86"/>
              <a:gd name="T12" fmla="*/ 226 w 227"/>
              <a:gd name="T13" fmla="*/ 71 h 86"/>
              <a:gd name="T14" fmla="*/ 226 w 227"/>
              <a:gd name="T15" fmla="*/ 14 h 86"/>
              <a:gd name="T16" fmla="*/ 212 w 227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" h="86">
                <a:moveTo>
                  <a:pt x="212" y="0"/>
                </a:moveTo>
                <a:lnTo>
                  <a:pt x="15" y="0"/>
                </a:lnTo>
                <a:cubicBezTo>
                  <a:pt x="6" y="0"/>
                  <a:pt x="0" y="6"/>
                  <a:pt x="0" y="14"/>
                </a:cubicBezTo>
                <a:lnTo>
                  <a:pt x="0" y="71"/>
                </a:lnTo>
                <a:cubicBezTo>
                  <a:pt x="0" y="79"/>
                  <a:pt x="6" y="85"/>
                  <a:pt x="15" y="85"/>
                </a:cubicBezTo>
                <a:lnTo>
                  <a:pt x="212" y="85"/>
                </a:lnTo>
                <a:cubicBezTo>
                  <a:pt x="221" y="85"/>
                  <a:pt x="226" y="79"/>
                  <a:pt x="226" y="71"/>
                </a:cubicBezTo>
                <a:lnTo>
                  <a:pt x="226" y="14"/>
                </a:lnTo>
                <a:cubicBezTo>
                  <a:pt x="226" y="6"/>
                  <a:pt x="221" y="0"/>
                  <a:pt x="212" y="0"/>
                </a:cubicBezTo>
              </a:path>
            </a:pathLst>
          </a:custGeom>
          <a:solidFill>
            <a:srgbClr val="512D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40">
            <a:extLst>
              <a:ext uri="{FF2B5EF4-FFF2-40B4-BE49-F238E27FC236}">
                <a16:creationId xmlns:a16="http://schemas.microsoft.com/office/drawing/2014/main" id="{C9CD000F-B1CD-EF44-B203-1831E03A54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80" y="3776498"/>
            <a:ext cx="230327" cy="56835"/>
          </a:xfrm>
          <a:custGeom>
            <a:avLst/>
            <a:gdLst>
              <a:gd name="T0" fmla="*/ 324 w 340"/>
              <a:gd name="T1" fmla="*/ 0 h 85"/>
              <a:gd name="T2" fmla="*/ 14 w 340"/>
              <a:gd name="T3" fmla="*/ 0 h 85"/>
              <a:gd name="T4" fmla="*/ 0 w 340"/>
              <a:gd name="T5" fmla="*/ 14 h 85"/>
              <a:gd name="T6" fmla="*/ 0 w 340"/>
              <a:gd name="T7" fmla="*/ 70 h 85"/>
              <a:gd name="T8" fmla="*/ 14 w 340"/>
              <a:gd name="T9" fmla="*/ 84 h 85"/>
              <a:gd name="T10" fmla="*/ 324 w 340"/>
              <a:gd name="T11" fmla="*/ 84 h 85"/>
              <a:gd name="T12" fmla="*/ 339 w 340"/>
              <a:gd name="T13" fmla="*/ 70 h 85"/>
              <a:gd name="T14" fmla="*/ 339 w 340"/>
              <a:gd name="T15" fmla="*/ 14 h 85"/>
              <a:gd name="T16" fmla="*/ 324 w 340"/>
              <a:gd name="T1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85">
                <a:moveTo>
                  <a:pt x="324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6" y="84"/>
                  <a:pt x="14" y="84"/>
                </a:cubicBezTo>
                <a:lnTo>
                  <a:pt x="324" y="84"/>
                </a:lnTo>
                <a:cubicBezTo>
                  <a:pt x="333" y="84"/>
                  <a:pt x="339" y="79"/>
                  <a:pt x="339" y="70"/>
                </a:cubicBezTo>
                <a:lnTo>
                  <a:pt x="339" y="14"/>
                </a:lnTo>
                <a:cubicBezTo>
                  <a:pt x="339" y="5"/>
                  <a:pt x="333" y="0"/>
                  <a:pt x="324" y="0"/>
                </a:cubicBezTo>
              </a:path>
            </a:pathLst>
          </a:custGeom>
          <a:solidFill>
            <a:srgbClr val="673A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Freeform 41">
            <a:extLst>
              <a:ext uri="{FF2B5EF4-FFF2-40B4-BE49-F238E27FC236}">
                <a16:creationId xmlns:a16="http://schemas.microsoft.com/office/drawing/2014/main" id="{B0842F80-B09C-0141-B54B-AE42B18F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3815386"/>
            <a:ext cx="308102" cy="230327"/>
          </a:xfrm>
          <a:custGeom>
            <a:avLst/>
            <a:gdLst>
              <a:gd name="T0" fmla="*/ 437 w 452"/>
              <a:gd name="T1" fmla="*/ 0 h 340"/>
              <a:gd name="T2" fmla="*/ 14 w 452"/>
              <a:gd name="T3" fmla="*/ 0 h 340"/>
              <a:gd name="T4" fmla="*/ 0 w 452"/>
              <a:gd name="T5" fmla="*/ 14 h 340"/>
              <a:gd name="T6" fmla="*/ 0 w 452"/>
              <a:gd name="T7" fmla="*/ 324 h 340"/>
              <a:gd name="T8" fmla="*/ 14 w 452"/>
              <a:gd name="T9" fmla="*/ 339 h 340"/>
              <a:gd name="T10" fmla="*/ 437 w 452"/>
              <a:gd name="T11" fmla="*/ 339 h 340"/>
              <a:gd name="T12" fmla="*/ 451 w 452"/>
              <a:gd name="T13" fmla="*/ 324 h 340"/>
              <a:gd name="T14" fmla="*/ 451 w 452"/>
              <a:gd name="T15" fmla="*/ 14 h 340"/>
              <a:gd name="T16" fmla="*/ 437 w 452"/>
              <a:gd name="T17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340">
                <a:moveTo>
                  <a:pt x="437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324"/>
                </a:lnTo>
                <a:cubicBezTo>
                  <a:pt x="0" y="333"/>
                  <a:pt x="5" y="339"/>
                  <a:pt x="14" y="339"/>
                </a:cubicBezTo>
                <a:lnTo>
                  <a:pt x="437" y="339"/>
                </a:lnTo>
                <a:cubicBezTo>
                  <a:pt x="445" y="339"/>
                  <a:pt x="451" y="333"/>
                  <a:pt x="451" y="324"/>
                </a:cubicBezTo>
                <a:lnTo>
                  <a:pt x="451" y="14"/>
                </a:lnTo>
                <a:cubicBezTo>
                  <a:pt x="451" y="6"/>
                  <a:pt x="445" y="0"/>
                  <a:pt x="437" y="0"/>
                </a:cubicBezTo>
              </a:path>
            </a:pathLst>
          </a:custGeom>
          <a:solidFill>
            <a:srgbClr val="9575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>
            <a:extLst>
              <a:ext uri="{FF2B5EF4-FFF2-40B4-BE49-F238E27FC236}">
                <a16:creationId xmlns:a16="http://schemas.microsoft.com/office/drawing/2014/main" id="{433AD30A-04CD-4C48-9A14-AE512A9DB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7313" y="3851280"/>
            <a:ext cx="116661" cy="152554"/>
          </a:xfrm>
          <a:custGeom>
            <a:avLst/>
            <a:gdLst>
              <a:gd name="T0" fmla="*/ 101 w 170"/>
              <a:gd name="T1" fmla="*/ 0 h 227"/>
              <a:gd name="T2" fmla="*/ 90 w 170"/>
              <a:gd name="T3" fmla="*/ 3 h 227"/>
              <a:gd name="T4" fmla="*/ 84 w 170"/>
              <a:gd name="T5" fmla="*/ 15 h 227"/>
              <a:gd name="T6" fmla="*/ 84 w 170"/>
              <a:gd name="T7" fmla="*/ 147 h 227"/>
              <a:gd name="T8" fmla="*/ 56 w 170"/>
              <a:gd name="T9" fmla="*/ 141 h 227"/>
              <a:gd name="T10" fmla="*/ 0 w 170"/>
              <a:gd name="T11" fmla="*/ 184 h 227"/>
              <a:gd name="T12" fmla="*/ 56 w 170"/>
              <a:gd name="T13" fmla="*/ 226 h 227"/>
              <a:gd name="T14" fmla="*/ 112 w 170"/>
              <a:gd name="T15" fmla="*/ 184 h 227"/>
              <a:gd name="T16" fmla="*/ 112 w 170"/>
              <a:gd name="T17" fmla="*/ 34 h 227"/>
              <a:gd name="T18" fmla="*/ 141 w 170"/>
              <a:gd name="T19" fmla="*/ 71 h 227"/>
              <a:gd name="T20" fmla="*/ 155 w 170"/>
              <a:gd name="T21" fmla="*/ 85 h 227"/>
              <a:gd name="T22" fmla="*/ 169 w 170"/>
              <a:gd name="T23" fmla="*/ 71 h 227"/>
              <a:gd name="T24" fmla="*/ 101 w 170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227">
                <a:moveTo>
                  <a:pt x="101" y="0"/>
                </a:moveTo>
                <a:cubicBezTo>
                  <a:pt x="98" y="0"/>
                  <a:pt x="93" y="0"/>
                  <a:pt x="90" y="3"/>
                </a:cubicBezTo>
                <a:cubicBezTo>
                  <a:pt x="87" y="6"/>
                  <a:pt x="84" y="9"/>
                  <a:pt x="84" y="15"/>
                </a:cubicBezTo>
                <a:lnTo>
                  <a:pt x="84" y="147"/>
                </a:lnTo>
                <a:cubicBezTo>
                  <a:pt x="76" y="144"/>
                  <a:pt x="67" y="141"/>
                  <a:pt x="56" y="141"/>
                </a:cubicBezTo>
                <a:cubicBezTo>
                  <a:pt x="25" y="141"/>
                  <a:pt x="0" y="161"/>
                  <a:pt x="0" y="184"/>
                </a:cubicBezTo>
                <a:cubicBezTo>
                  <a:pt x="0" y="206"/>
                  <a:pt x="25" y="226"/>
                  <a:pt x="56" y="226"/>
                </a:cubicBezTo>
                <a:cubicBezTo>
                  <a:pt x="87" y="226"/>
                  <a:pt x="112" y="206"/>
                  <a:pt x="112" y="184"/>
                </a:cubicBezTo>
                <a:lnTo>
                  <a:pt x="112" y="34"/>
                </a:lnTo>
                <a:cubicBezTo>
                  <a:pt x="127" y="40"/>
                  <a:pt x="141" y="51"/>
                  <a:pt x="141" y="71"/>
                </a:cubicBezTo>
                <a:cubicBezTo>
                  <a:pt x="141" y="79"/>
                  <a:pt x="146" y="85"/>
                  <a:pt x="155" y="85"/>
                </a:cubicBezTo>
                <a:cubicBezTo>
                  <a:pt x="163" y="85"/>
                  <a:pt x="169" y="79"/>
                  <a:pt x="169" y="71"/>
                </a:cubicBezTo>
                <a:cubicBezTo>
                  <a:pt x="169" y="26"/>
                  <a:pt x="124" y="6"/>
                  <a:pt x="101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Freeform 43">
            <a:extLst>
              <a:ext uri="{FF2B5EF4-FFF2-40B4-BE49-F238E27FC236}">
                <a16:creationId xmlns:a16="http://schemas.microsoft.com/office/drawing/2014/main" id="{5537D831-55F7-4E4B-BBAF-A482BD51B8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5132" y="3776498"/>
            <a:ext cx="230329" cy="230329"/>
          </a:xfrm>
          <a:custGeom>
            <a:avLst/>
            <a:gdLst>
              <a:gd name="T0" fmla="*/ 339 w 340"/>
              <a:gd name="T1" fmla="*/ 169 h 339"/>
              <a:gd name="T2" fmla="*/ 316 w 340"/>
              <a:gd name="T3" fmla="*/ 253 h 339"/>
              <a:gd name="T4" fmla="*/ 254 w 340"/>
              <a:gd name="T5" fmla="*/ 315 h 339"/>
              <a:gd name="T6" fmla="*/ 169 w 340"/>
              <a:gd name="T7" fmla="*/ 338 h 339"/>
              <a:gd name="T8" fmla="*/ 85 w 340"/>
              <a:gd name="T9" fmla="*/ 315 h 339"/>
              <a:gd name="T10" fmla="*/ 23 w 340"/>
              <a:gd name="T11" fmla="*/ 253 h 339"/>
              <a:gd name="T12" fmla="*/ 0 w 340"/>
              <a:gd name="T13" fmla="*/ 169 h 339"/>
              <a:gd name="T14" fmla="*/ 23 w 340"/>
              <a:gd name="T15" fmla="*/ 84 h 339"/>
              <a:gd name="T16" fmla="*/ 85 w 340"/>
              <a:gd name="T17" fmla="*/ 22 h 339"/>
              <a:gd name="T18" fmla="*/ 169 w 340"/>
              <a:gd name="T19" fmla="*/ 0 h 339"/>
              <a:gd name="T20" fmla="*/ 254 w 340"/>
              <a:gd name="T21" fmla="*/ 22 h 339"/>
              <a:gd name="T22" fmla="*/ 316 w 340"/>
              <a:gd name="T23" fmla="*/ 84 h 339"/>
              <a:gd name="T24" fmla="*/ 339 w 340"/>
              <a:gd name="T25" fmla="*/ 169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0" h="339">
                <a:moveTo>
                  <a:pt x="339" y="169"/>
                </a:moveTo>
                <a:cubicBezTo>
                  <a:pt x="339" y="200"/>
                  <a:pt x="331" y="226"/>
                  <a:pt x="316" y="253"/>
                </a:cubicBezTo>
                <a:cubicBezTo>
                  <a:pt x="300" y="280"/>
                  <a:pt x="281" y="299"/>
                  <a:pt x="254" y="315"/>
                </a:cubicBezTo>
                <a:cubicBezTo>
                  <a:pt x="227" y="330"/>
                  <a:pt x="200" y="338"/>
                  <a:pt x="169" y="338"/>
                </a:cubicBezTo>
                <a:cubicBezTo>
                  <a:pt x="137" y="338"/>
                  <a:pt x="112" y="330"/>
                  <a:pt x="85" y="315"/>
                </a:cubicBezTo>
                <a:cubicBezTo>
                  <a:pt x="58" y="299"/>
                  <a:pt x="38" y="280"/>
                  <a:pt x="23" y="253"/>
                </a:cubicBezTo>
                <a:cubicBezTo>
                  <a:pt x="7" y="226"/>
                  <a:pt x="0" y="200"/>
                  <a:pt x="0" y="169"/>
                </a:cubicBezTo>
                <a:cubicBezTo>
                  <a:pt x="0" y="138"/>
                  <a:pt x="7" y="111"/>
                  <a:pt x="23" y="84"/>
                </a:cubicBezTo>
                <a:cubicBezTo>
                  <a:pt x="38" y="57"/>
                  <a:pt x="58" y="37"/>
                  <a:pt x="85" y="22"/>
                </a:cubicBezTo>
                <a:cubicBezTo>
                  <a:pt x="112" y="6"/>
                  <a:pt x="138" y="0"/>
                  <a:pt x="169" y="0"/>
                </a:cubicBezTo>
                <a:cubicBezTo>
                  <a:pt x="201" y="0"/>
                  <a:pt x="227" y="6"/>
                  <a:pt x="254" y="22"/>
                </a:cubicBezTo>
                <a:cubicBezTo>
                  <a:pt x="281" y="37"/>
                  <a:pt x="300" y="57"/>
                  <a:pt x="316" y="84"/>
                </a:cubicBezTo>
                <a:cubicBezTo>
                  <a:pt x="331" y="111"/>
                  <a:pt x="339" y="138"/>
                  <a:pt x="339" y="169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>
            <a:extLst>
              <a:ext uri="{FF2B5EF4-FFF2-40B4-BE49-F238E27FC236}">
                <a16:creationId xmlns:a16="http://schemas.microsoft.com/office/drawing/2014/main" id="{0882AD6A-5B28-6945-AE48-37BFFD4242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1879" y="3863246"/>
            <a:ext cx="59826" cy="56833"/>
          </a:xfrm>
          <a:custGeom>
            <a:avLst/>
            <a:gdLst>
              <a:gd name="T0" fmla="*/ 85 w 86"/>
              <a:gd name="T1" fmla="*/ 42 h 85"/>
              <a:gd name="T2" fmla="*/ 79 w 86"/>
              <a:gd name="T3" fmla="*/ 63 h 85"/>
              <a:gd name="T4" fmla="*/ 64 w 86"/>
              <a:gd name="T5" fmla="*/ 78 h 85"/>
              <a:gd name="T6" fmla="*/ 42 w 86"/>
              <a:gd name="T7" fmla="*/ 84 h 85"/>
              <a:gd name="T8" fmla="*/ 21 w 86"/>
              <a:gd name="T9" fmla="*/ 78 h 85"/>
              <a:gd name="T10" fmla="*/ 6 w 86"/>
              <a:gd name="T11" fmla="*/ 63 h 85"/>
              <a:gd name="T12" fmla="*/ 0 w 86"/>
              <a:gd name="T13" fmla="*/ 42 h 85"/>
              <a:gd name="T14" fmla="*/ 6 w 86"/>
              <a:gd name="T15" fmla="*/ 21 h 85"/>
              <a:gd name="T16" fmla="*/ 21 w 86"/>
              <a:gd name="T17" fmla="*/ 5 h 85"/>
              <a:gd name="T18" fmla="*/ 42 w 86"/>
              <a:gd name="T19" fmla="*/ 0 h 85"/>
              <a:gd name="T20" fmla="*/ 64 w 86"/>
              <a:gd name="T21" fmla="*/ 5 h 85"/>
              <a:gd name="T22" fmla="*/ 79 w 86"/>
              <a:gd name="T23" fmla="*/ 21 h 85"/>
              <a:gd name="T24" fmla="*/ 85 w 86"/>
              <a:gd name="T25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5">
                <a:moveTo>
                  <a:pt x="85" y="42"/>
                </a:moveTo>
                <a:cubicBezTo>
                  <a:pt x="85" y="50"/>
                  <a:pt x="83" y="56"/>
                  <a:pt x="79" y="63"/>
                </a:cubicBezTo>
                <a:cubicBezTo>
                  <a:pt x="75" y="70"/>
                  <a:pt x="70" y="74"/>
                  <a:pt x="64" y="78"/>
                </a:cubicBezTo>
                <a:cubicBezTo>
                  <a:pt x="57" y="81"/>
                  <a:pt x="49" y="84"/>
                  <a:pt x="42" y="84"/>
                </a:cubicBezTo>
                <a:cubicBezTo>
                  <a:pt x="34" y="84"/>
                  <a:pt x="27" y="81"/>
                  <a:pt x="21" y="78"/>
                </a:cubicBezTo>
                <a:cubicBezTo>
                  <a:pt x="14" y="74"/>
                  <a:pt x="10" y="70"/>
                  <a:pt x="6" y="63"/>
                </a:cubicBezTo>
                <a:cubicBezTo>
                  <a:pt x="2" y="56"/>
                  <a:pt x="0" y="50"/>
                  <a:pt x="0" y="42"/>
                </a:cubicBezTo>
                <a:cubicBezTo>
                  <a:pt x="0" y="34"/>
                  <a:pt x="2" y="27"/>
                  <a:pt x="6" y="21"/>
                </a:cubicBezTo>
                <a:cubicBezTo>
                  <a:pt x="10" y="14"/>
                  <a:pt x="14" y="9"/>
                  <a:pt x="21" y="5"/>
                </a:cubicBezTo>
                <a:cubicBezTo>
                  <a:pt x="27" y="1"/>
                  <a:pt x="35" y="0"/>
                  <a:pt x="42" y="0"/>
                </a:cubicBezTo>
                <a:cubicBezTo>
                  <a:pt x="50" y="0"/>
                  <a:pt x="57" y="1"/>
                  <a:pt x="64" y="5"/>
                </a:cubicBezTo>
                <a:cubicBezTo>
                  <a:pt x="70" y="9"/>
                  <a:pt x="75" y="14"/>
                  <a:pt x="79" y="21"/>
                </a:cubicBezTo>
                <a:cubicBezTo>
                  <a:pt x="83" y="27"/>
                  <a:pt x="85" y="34"/>
                  <a:pt x="85" y="42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Freeform 45">
            <a:extLst>
              <a:ext uri="{FF2B5EF4-FFF2-40B4-BE49-F238E27FC236}">
                <a16:creationId xmlns:a16="http://schemas.microsoft.com/office/drawing/2014/main" id="{FD6431FE-88D9-D14A-8594-DBA78F9EA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3755560"/>
            <a:ext cx="191442" cy="269215"/>
          </a:xfrm>
          <a:custGeom>
            <a:avLst/>
            <a:gdLst>
              <a:gd name="T0" fmla="*/ 254 w 283"/>
              <a:gd name="T1" fmla="*/ 0 h 396"/>
              <a:gd name="T2" fmla="*/ 29 w 283"/>
              <a:gd name="T3" fmla="*/ 0 h 396"/>
              <a:gd name="T4" fmla="*/ 0 w 283"/>
              <a:gd name="T5" fmla="*/ 29 h 396"/>
              <a:gd name="T6" fmla="*/ 0 w 283"/>
              <a:gd name="T7" fmla="*/ 367 h 396"/>
              <a:gd name="T8" fmla="*/ 29 w 283"/>
              <a:gd name="T9" fmla="*/ 395 h 396"/>
              <a:gd name="T10" fmla="*/ 254 w 283"/>
              <a:gd name="T11" fmla="*/ 395 h 396"/>
              <a:gd name="T12" fmla="*/ 282 w 283"/>
              <a:gd name="T13" fmla="*/ 367 h 396"/>
              <a:gd name="T14" fmla="*/ 282 w 283"/>
              <a:gd name="T15" fmla="*/ 29 h 396"/>
              <a:gd name="T16" fmla="*/ 254 w 283"/>
              <a:gd name="T1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396">
                <a:moveTo>
                  <a:pt x="254" y="0"/>
                </a:moveTo>
                <a:lnTo>
                  <a:pt x="29" y="0"/>
                </a:lnTo>
                <a:cubicBezTo>
                  <a:pt x="12" y="0"/>
                  <a:pt x="0" y="12"/>
                  <a:pt x="0" y="29"/>
                </a:cubicBezTo>
                <a:lnTo>
                  <a:pt x="0" y="367"/>
                </a:lnTo>
                <a:cubicBezTo>
                  <a:pt x="0" y="384"/>
                  <a:pt x="12" y="395"/>
                  <a:pt x="29" y="395"/>
                </a:cubicBezTo>
                <a:lnTo>
                  <a:pt x="254" y="395"/>
                </a:lnTo>
                <a:cubicBezTo>
                  <a:pt x="271" y="395"/>
                  <a:pt x="282" y="384"/>
                  <a:pt x="282" y="367"/>
                </a:cubicBezTo>
                <a:lnTo>
                  <a:pt x="282" y="29"/>
                </a:lnTo>
                <a:cubicBezTo>
                  <a:pt x="282" y="12"/>
                  <a:pt x="271" y="0"/>
                  <a:pt x="254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Freeform 46">
            <a:extLst>
              <a:ext uri="{FF2B5EF4-FFF2-40B4-BE49-F238E27FC236}">
                <a16:creationId xmlns:a16="http://schemas.microsoft.com/office/drawing/2014/main" id="{F15A6411-3F84-6449-A121-8FFFA49A7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6247" y="3815385"/>
            <a:ext cx="116659" cy="152554"/>
          </a:xfrm>
          <a:custGeom>
            <a:avLst/>
            <a:gdLst>
              <a:gd name="T0" fmla="*/ 101 w 170"/>
              <a:gd name="T1" fmla="*/ 0 h 227"/>
              <a:gd name="T2" fmla="*/ 90 w 170"/>
              <a:gd name="T3" fmla="*/ 3 h 227"/>
              <a:gd name="T4" fmla="*/ 84 w 170"/>
              <a:gd name="T5" fmla="*/ 14 h 227"/>
              <a:gd name="T6" fmla="*/ 84 w 170"/>
              <a:gd name="T7" fmla="*/ 147 h 227"/>
              <a:gd name="T8" fmla="*/ 56 w 170"/>
              <a:gd name="T9" fmla="*/ 141 h 227"/>
              <a:gd name="T10" fmla="*/ 0 w 170"/>
              <a:gd name="T11" fmla="*/ 183 h 227"/>
              <a:gd name="T12" fmla="*/ 56 w 170"/>
              <a:gd name="T13" fmla="*/ 226 h 227"/>
              <a:gd name="T14" fmla="*/ 113 w 170"/>
              <a:gd name="T15" fmla="*/ 183 h 227"/>
              <a:gd name="T16" fmla="*/ 113 w 170"/>
              <a:gd name="T17" fmla="*/ 34 h 227"/>
              <a:gd name="T18" fmla="*/ 141 w 170"/>
              <a:gd name="T19" fmla="*/ 71 h 227"/>
              <a:gd name="T20" fmla="*/ 155 w 170"/>
              <a:gd name="T21" fmla="*/ 85 h 227"/>
              <a:gd name="T22" fmla="*/ 169 w 170"/>
              <a:gd name="T23" fmla="*/ 71 h 227"/>
              <a:gd name="T24" fmla="*/ 101 w 170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227">
                <a:moveTo>
                  <a:pt x="101" y="0"/>
                </a:moveTo>
                <a:cubicBezTo>
                  <a:pt x="99" y="0"/>
                  <a:pt x="93" y="0"/>
                  <a:pt x="90" y="3"/>
                </a:cubicBezTo>
                <a:cubicBezTo>
                  <a:pt x="87" y="6"/>
                  <a:pt x="84" y="8"/>
                  <a:pt x="84" y="14"/>
                </a:cubicBezTo>
                <a:lnTo>
                  <a:pt x="84" y="147"/>
                </a:lnTo>
                <a:cubicBezTo>
                  <a:pt x="76" y="144"/>
                  <a:pt x="67" y="141"/>
                  <a:pt x="56" y="141"/>
                </a:cubicBezTo>
                <a:cubicBezTo>
                  <a:pt x="25" y="141"/>
                  <a:pt x="0" y="160"/>
                  <a:pt x="0" y="183"/>
                </a:cubicBezTo>
                <a:cubicBezTo>
                  <a:pt x="0" y="205"/>
                  <a:pt x="25" y="226"/>
                  <a:pt x="56" y="226"/>
                </a:cubicBezTo>
                <a:cubicBezTo>
                  <a:pt x="87" y="226"/>
                  <a:pt x="113" y="206"/>
                  <a:pt x="113" y="183"/>
                </a:cubicBezTo>
                <a:lnTo>
                  <a:pt x="113" y="34"/>
                </a:lnTo>
                <a:cubicBezTo>
                  <a:pt x="127" y="39"/>
                  <a:pt x="141" y="51"/>
                  <a:pt x="141" y="71"/>
                </a:cubicBezTo>
                <a:cubicBezTo>
                  <a:pt x="141" y="79"/>
                  <a:pt x="146" y="85"/>
                  <a:pt x="155" y="85"/>
                </a:cubicBezTo>
                <a:cubicBezTo>
                  <a:pt x="163" y="85"/>
                  <a:pt x="169" y="79"/>
                  <a:pt x="169" y="71"/>
                </a:cubicBezTo>
                <a:cubicBezTo>
                  <a:pt x="169" y="25"/>
                  <a:pt x="124" y="6"/>
                  <a:pt x="101" y="0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Freeform 47">
            <a:extLst>
              <a:ext uri="{FF2B5EF4-FFF2-40B4-BE49-F238E27FC236}">
                <a16:creationId xmlns:a16="http://schemas.microsoft.com/office/drawing/2014/main" id="{407B35B8-AE72-1A40-BE3C-BFEDA5802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5269145"/>
            <a:ext cx="308102" cy="308100"/>
          </a:xfrm>
          <a:custGeom>
            <a:avLst/>
            <a:gdLst>
              <a:gd name="T0" fmla="*/ 451 w 452"/>
              <a:gd name="T1" fmla="*/ 225 h 452"/>
              <a:gd name="T2" fmla="*/ 421 w 452"/>
              <a:gd name="T3" fmla="*/ 338 h 452"/>
              <a:gd name="T4" fmla="*/ 338 w 452"/>
              <a:gd name="T5" fmla="*/ 421 h 452"/>
              <a:gd name="T6" fmla="*/ 225 w 452"/>
              <a:gd name="T7" fmla="*/ 451 h 452"/>
              <a:gd name="T8" fmla="*/ 113 w 452"/>
              <a:gd name="T9" fmla="*/ 421 h 452"/>
              <a:gd name="T10" fmla="*/ 30 w 452"/>
              <a:gd name="T11" fmla="*/ 338 h 452"/>
              <a:gd name="T12" fmla="*/ 0 w 452"/>
              <a:gd name="T13" fmla="*/ 225 h 452"/>
              <a:gd name="T14" fmla="*/ 30 w 452"/>
              <a:gd name="T15" fmla="*/ 113 h 452"/>
              <a:gd name="T16" fmla="*/ 113 w 452"/>
              <a:gd name="T17" fmla="*/ 30 h 452"/>
              <a:gd name="T18" fmla="*/ 225 w 452"/>
              <a:gd name="T19" fmla="*/ 0 h 452"/>
              <a:gd name="T20" fmla="*/ 338 w 452"/>
              <a:gd name="T21" fmla="*/ 30 h 452"/>
              <a:gd name="T22" fmla="*/ 421 w 452"/>
              <a:gd name="T23" fmla="*/ 113 h 452"/>
              <a:gd name="T24" fmla="*/ 451 w 452"/>
              <a:gd name="T25" fmla="*/ 22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" h="452">
                <a:moveTo>
                  <a:pt x="451" y="225"/>
                </a:moveTo>
                <a:cubicBezTo>
                  <a:pt x="451" y="267"/>
                  <a:pt x="442" y="302"/>
                  <a:pt x="421" y="338"/>
                </a:cubicBezTo>
                <a:cubicBezTo>
                  <a:pt x="400" y="374"/>
                  <a:pt x="374" y="400"/>
                  <a:pt x="338" y="421"/>
                </a:cubicBezTo>
                <a:cubicBezTo>
                  <a:pt x="302" y="442"/>
                  <a:pt x="266" y="451"/>
                  <a:pt x="225" y="451"/>
                </a:cubicBezTo>
                <a:cubicBezTo>
                  <a:pt x="183" y="451"/>
                  <a:pt x="149" y="442"/>
                  <a:pt x="113" y="421"/>
                </a:cubicBezTo>
                <a:cubicBezTo>
                  <a:pt x="77" y="400"/>
                  <a:pt x="51" y="374"/>
                  <a:pt x="30" y="338"/>
                </a:cubicBezTo>
                <a:cubicBezTo>
                  <a:pt x="9" y="302"/>
                  <a:pt x="0" y="267"/>
                  <a:pt x="0" y="225"/>
                </a:cubicBezTo>
                <a:cubicBezTo>
                  <a:pt x="0" y="184"/>
                  <a:pt x="9" y="149"/>
                  <a:pt x="30" y="113"/>
                </a:cubicBezTo>
                <a:cubicBezTo>
                  <a:pt x="51" y="77"/>
                  <a:pt x="77" y="51"/>
                  <a:pt x="113" y="30"/>
                </a:cubicBezTo>
                <a:cubicBezTo>
                  <a:pt x="149" y="9"/>
                  <a:pt x="184" y="0"/>
                  <a:pt x="225" y="0"/>
                </a:cubicBezTo>
                <a:cubicBezTo>
                  <a:pt x="267" y="0"/>
                  <a:pt x="302" y="9"/>
                  <a:pt x="338" y="30"/>
                </a:cubicBezTo>
                <a:cubicBezTo>
                  <a:pt x="374" y="51"/>
                  <a:pt x="400" y="77"/>
                  <a:pt x="421" y="113"/>
                </a:cubicBezTo>
                <a:cubicBezTo>
                  <a:pt x="442" y="149"/>
                  <a:pt x="451" y="184"/>
                  <a:pt x="451" y="225"/>
                </a:cubicBezTo>
              </a:path>
            </a:pathLst>
          </a:custGeom>
          <a:solidFill>
            <a:srgbClr val="AB47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Freeform 48">
            <a:extLst>
              <a:ext uri="{FF2B5EF4-FFF2-40B4-BE49-F238E27FC236}">
                <a16:creationId xmlns:a16="http://schemas.microsoft.com/office/drawing/2014/main" id="{8FDA28E0-7087-F742-9707-6DD78DA86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598" y="5305040"/>
            <a:ext cx="152556" cy="152554"/>
          </a:xfrm>
          <a:custGeom>
            <a:avLst/>
            <a:gdLst>
              <a:gd name="T0" fmla="*/ 225 w 226"/>
              <a:gd name="T1" fmla="*/ 113 h 227"/>
              <a:gd name="T2" fmla="*/ 210 w 226"/>
              <a:gd name="T3" fmla="*/ 169 h 227"/>
              <a:gd name="T4" fmla="*/ 169 w 226"/>
              <a:gd name="T5" fmla="*/ 211 h 227"/>
              <a:gd name="T6" fmla="*/ 112 w 226"/>
              <a:gd name="T7" fmla="*/ 226 h 227"/>
              <a:gd name="T8" fmla="*/ 56 w 226"/>
              <a:gd name="T9" fmla="*/ 211 h 227"/>
              <a:gd name="T10" fmla="*/ 15 w 226"/>
              <a:gd name="T11" fmla="*/ 169 h 227"/>
              <a:gd name="T12" fmla="*/ 0 w 226"/>
              <a:gd name="T13" fmla="*/ 113 h 227"/>
              <a:gd name="T14" fmla="*/ 15 w 226"/>
              <a:gd name="T15" fmla="*/ 57 h 227"/>
              <a:gd name="T16" fmla="*/ 56 w 226"/>
              <a:gd name="T17" fmla="*/ 15 h 227"/>
              <a:gd name="T18" fmla="*/ 112 w 226"/>
              <a:gd name="T19" fmla="*/ 0 h 227"/>
              <a:gd name="T20" fmla="*/ 169 w 226"/>
              <a:gd name="T21" fmla="*/ 15 h 227"/>
              <a:gd name="T22" fmla="*/ 210 w 226"/>
              <a:gd name="T23" fmla="*/ 57 h 227"/>
              <a:gd name="T24" fmla="*/ 225 w 226"/>
              <a:gd name="T25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27">
                <a:moveTo>
                  <a:pt x="225" y="113"/>
                </a:moveTo>
                <a:cubicBezTo>
                  <a:pt x="225" y="134"/>
                  <a:pt x="220" y="151"/>
                  <a:pt x="210" y="169"/>
                </a:cubicBezTo>
                <a:cubicBezTo>
                  <a:pt x="199" y="187"/>
                  <a:pt x="187" y="201"/>
                  <a:pt x="169" y="211"/>
                </a:cubicBezTo>
                <a:cubicBezTo>
                  <a:pt x="151" y="222"/>
                  <a:pt x="132" y="226"/>
                  <a:pt x="112" y="226"/>
                </a:cubicBezTo>
                <a:cubicBezTo>
                  <a:pt x="91" y="226"/>
                  <a:pt x="74" y="222"/>
                  <a:pt x="56" y="211"/>
                </a:cubicBezTo>
                <a:cubicBezTo>
                  <a:pt x="38" y="201"/>
                  <a:pt x="25" y="187"/>
                  <a:pt x="15" y="169"/>
                </a:cubicBezTo>
                <a:cubicBezTo>
                  <a:pt x="4" y="151"/>
                  <a:pt x="0" y="134"/>
                  <a:pt x="0" y="113"/>
                </a:cubicBezTo>
                <a:cubicBezTo>
                  <a:pt x="0" y="92"/>
                  <a:pt x="4" y="75"/>
                  <a:pt x="15" y="57"/>
                </a:cubicBezTo>
                <a:cubicBezTo>
                  <a:pt x="25" y="39"/>
                  <a:pt x="38" y="26"/>
                  <a:pt x="56" y="15"/>
                </a:cubicBezTo>
                <a:cubicBezTo>
                  <a:pt x="74" y="5"/>
                  <a:pt x="92" y="0"/>
                  <a:pt x="112" y="0"/>
                </a:cubicBezTo>
                <a:cubicBezTo>
                  <a:pt x="133" y="0"/>
                  <a:pt x="151" y="5"/>
                  <a:pt x="169" y="15"/>
                </a:cubicBezTo>
                <a:cubicBezTo>
                  <a:pt x="187" y="26"/>
                  <a:pt x="199" y="39"/>
                  <a:pt x="210" y="57"/>
                </a:cubicBezTo>
                <a:cubicBezTo>
                  <a:pt x="220" y="75"/>
                  <a:pt x="225" y="92"/>
                  <a:pt x="225" y="113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Freeform 49">
            <a:extLst>
              <a:ext uri="{FF2B5EF4-FFF2-40B4-BE49-F238E27FC236}">
                <a16:creationId xmlns:a16="http://schemas.microsoft.com/office/drawing/2014/main" id="{A52BA152-C4F5-7C4F-8A1A-9AA2C0E89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87" y="5343927"/>
            <a:ext cx="77773" cy="77773"/>
          </a:xfrm>
          <a:custGeom>
            <a:avLst/>
            <a:gdLst>
              <a:gd name="T0" fmla="*/ 113 w 114"/>
              <a:gd name="T1" fmla="*/ 56 h 113"/>
              <a:gd name="T2" fmla="*/ 105 w 114"/>
              <a:gd name="T3" fmla="*/ 84 h 113"/>
              <a:gd name="T4" fmla="*/ 85 w 114"/>
              <a:gd name="T5" fmla="*/ 105 h 113"/>
              <a:gd name="T6" fmla="*/ 56 w 114"/>
              <a:gd name="T7" fmla="*/ 112 h 113"/>
              <a:gd name="T8" fmla="*/ 28 w 114"/>
              <a:gd name="T9" fmla="*/ 105 h 113"/>
              <a:gd name="T10" fmla="*/ 8 w 114"/>
              <a:gd name="T11" fmla="*/ 84 h 113"/>
              <a:gd name="T12" fmla="*/ 0 w 114"/>
              <a:gd name="T13" fmla="*/ 56 h 113"/>
              <a:gd name="T14" fmla="*/ 8 w 114"/>
              <a:gd name="T15" fmla="*/ 28 h 113"/>
              <a:gd name="T16" fmla="*/ 28 w 114"/>
              <a:gd name="T17" fmla="*/ 7 h 113"/>
              <a:gd name="T18" fmla="*/ 56 w 114"/>
              <a:gd name="T19" fmla="*/ 0 h 113"/>
              <a:gd name="T20" fmla="*/ 85 w 114"/>
              <a:gd name="T21" fmla="*/ 7 h 113"/>
              <a:gd name="T22" fmla="*/ 105 w 114"/>
              <a:gd name="T23" fmla="*/ 28 h 113"/>
              <a:gd name="T24" fmla="*/ 113 w 114"/>
              <a:gd name="T2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113" y="56"/>
                </a:moveTo>
                <a:cubicBezTo>
                  <a:pt x="113" y="66"/>
                  <a:pt x="110" y="75"/>
                  <a:pt x="105" y="84"/>
                </a:cubicBezTo>
                <a:cubicBezTo>
                  <a:pt x="99" y="93"/>
                  <a:pt x="94" y="100"/>
                  <a:pt x="85" y="105"/>
                </a:cubicBezTo>
                <a:cubicBezTo>
                  <a:pt x="76" y="110"/>
                  <a:pt x="66" y="112"/>
                  <a:pt x="56" y="112"/>
                </a:cubicBezTo>
                <a:cubicBezTo>
                  <a:pt x="45" y="112"/>
                  <a:pt x="37" y="110"/>
                  <a:pt x="28" y="105"/>
                </a:cubicBezTo>
                <a:cubicBezTo>
                  <a:pt x="19" y="100"/>
                  <a:pt x="13" y="93"/>
                  <a:pt x="8" y="84"/>
                </a:cubicBezTo>
                <a:cubicBezTo>
                  <a:pt x="2" y="75"/>
                  <a:pt x="0" y="66"/>
                  <a:pt x="0" y="56"/>
                </a:cubicBezTo>
                <a:cubicBezTo>
                  <a:pt x="0" y="46"/>
                  <a:pt x="2" y="37"/>
                  <a:pt x="8" y="28"/>
                </a:cubicBezTo>
                <a:cubicBezTo>
                  <a:pt x="13" y="19"/>
                  <a:pt x="19" y="12"/>
                  <a:pt x="28" y="7"/>
                </a:cubicBezTo>
                <a:cubicBezTo>
                  <a:pt x="37" y="2"/>
                  <a:pt x="46" y="0"/>
                  <a:pt x="56" y="0"/>
                </a:cubicBezTo>
                <a:cubicBezTo>
                  <a:pt x="67" y="0"/>
                  <a:pt x="76" y="2"/>
                  <a:pt x="85" y="7"/>
                </a:cubicBezTo>
                <a:cubicBezTo>
                  <a:pt x="94" y="12"/>
                  <a:pt x="99" y="19"/>
                  <a:pt x="105" y="28"/>
                </a:cubicBezTo>
                <a:cubicBezTo>
                  <a:pt x="110" y="37"/>
                  <a:pt x="113" y="46"/>
                  <a:pt x="113" y="56"/>
                </a:cubicBez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>
            <a:extLst>
              <a:ext uri="{FF2B5EF4-FFF2-40B4-BE49-F238E27FC236}">
                <a16:creationId xmlns:a16="http://schemas.microsoft.com/office/drawing/2014/main" id="{A507046C-6F10-334F-A1E6-FE150C9169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487" y="5496482"/>
            <a:ext cx="77773" cy="20938"/>
          </a:xfrm>
          <a:custGeom>
            <a:avLst/>
            <a:gdLst>
              <a:gd name="T0" fmla="*/ 99 w 114"/>
              <a:gd name="T1" fmla="*/ 28 h 29"/>
              <a:gd name="T2" fmla="*/ 14 w 114"/>
              <a:gd name="T3" fmla="*/ 28 h 29"/>
              <a:gd name="T4" fmla="*/ 0 w 114"/>
              <a:gd name="T5" fmla="*/ 14 h 29"/>
              <a:gd name="T6" fmla="*/ 14 w 114"/>
              <a:gd name="T7" fmla="*/ 0 h 29"/>
              <a:gd name="T8" fmla="*/ 99 w 114"/>
              <a:gd name="T9" fmla="*/ 0 h 29"/>
              <a:gd name="T10" fmla="*/ 113 w 114"/>
              <a:gd name="T11" fmla="*/ 14 h 29"/>
              <a:gd name="T12" fmla="*/ 99 w 114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">
                <a:moveTo>
                  <a:pt x="99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6"/>
                  <a:pt x="113" y="14"/>
                </a:cubicBezTo>
                <a:cubicBezTo>
                  <a:pt x="113" y="23"/>
                  <a:pt x="107" y="28"/>
                  <a:pt x="99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Freeform 51">
            <a:extLst>
              <a:ext uri="{FF2B5EF4-FFF2-40B4-BE49-F238E27FC236}">
                <a16:creationId xmlns:a16="http://schemas.microsoft.com/office/drawing/2014/main" id="{6E202E8C-17B2-3041-A757-7BE5C5E138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5263164"/>
            <a:ext cx="308102" cy="311093"/>
          </a:xfrm>
          <a:custGeom>
            <a:avLst/>
            <a:gdLst>
              <a:gd name="T0" fmla="*/ 426 w 455"/>
              <a:gd name="T1" fmla="*/ 124 h 458"/>
              <a:gd name="T2" fmla="*/ 426 w 455"/>
              <a:gd name="T3" fmla="*/ 11 h 458"/>
              <a:gd name="T4" fmla="*/ 409 w 455"/>
              <a:gd name="T5" fmla="*/ 3 h 458"/>
              <a:gd name="T6" fmla="*/ 397 w 455"/>
              <a:gd name="T7" fmla="*/ 17 h 458"/>
              <a:gd name="T8" fmla="*/ 369 w 455"/>
              <a:gd name="T9" fmla="*/ 56 h 458"/>
              <a:gd name="T10" fmla="*/ 225 w 455"/>
              <a:gd name="T11" fmla="*/ 3 h 458"/>
              <a:gd name="T12" fmla="*/ 81 w 455"/>
              <a:gd name="T13" fmla="*/ 56 h 458"/>
              <a:gd name="T14" fmla="*/ 53 w 455"/>
              <a:gd name="T15" fmla="*/ 17 h 458"/>
              <a:gd name="T16" fmla="*/ 53 w 455"/>
              <a:gd name="T17" fmla="*/ 17 h 458"/>
              <a:gd name="T18" fmla="*/ 42 w 455"/>
              <a:gd name="T19" fmla="*/ 3 h 458"/>
              <a:gd name="T20" fmla="*/ 25 w 455"/>
              <a:gd name="T21" fmla="*/ 11 h 458"/>
              <a:gd name="T22" fmla="*/ 25 w 455"/>
              <a:gd name="T23" fmla="*/ 124 h 458"/>
              <a:gd name="T24" fmla="*/ 0 w 455"/>
              <a:gd name="T25" fmla="*/ 231 h 458"/>
              <a:gd name="T26" fmla="*/ 225 w 455"/>
              <a:gd name="T27" fmla="*/ 457 h 458"/>
              <a:gd name="T28" fmla="*/ 451 w 455"/>
              <a:gd name="T29" fmla="*/ 231 h 458"/>
              <a:gd name="T30" fmla="*/ 426 w 455"/>
              <a:gd name="T31" fmla="*/ 124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5" h="458">
                <a:moveTo>
                  <a:pt x="426" y="124"/>
                </a:moveTo>
                <a:cubicBezTo>
                  <a:pt x="454" y="62"/>
                  <a:pt x="428" y="14"/>
                  <a:pt x="426" y="11"/>
                </a:cubicBezTo>
                <a:cubicBezTo>
                  <a:pt x="423" y="6"/>
                  <a:pt x="417" y="3"/>
                  <a:pt x="409" y="3"/>
                </a:cubicBezTo>
                <a:cubicBezTo>
                  <a:pt x="403" y="6"/>
                  <a:pt x="397" y="8"/>
                  <a:pt x="397" y="17"/>
                </a:cubicBezTo>
                <a:cubicBezTo>
                  <a:pt x="397" y="17"/>
                  <a:pt x="395" y="31"/>
                  <a:pt x="369" y="56"/>
                </a:cubicBezTo>
                <a:cubicBezTo>
                  <a:pt x="330" y="23"/>
                  <a:pt x="278" y="3"/>
                  <a:pt x="225" y="3"/>
                </a:cubicBezTo>
                <a:cubicBezTo>
                  <a:pt x="171" y="3"/>
                  <a:pt x="121" y="23"/>
                  <a:pt x="81" y="56"/>
                </a:cubicBezTo>
                <a:cubicBezTo>
                  <a:pt x="56" y="34"/>
                  <a:pt x="53" y="17"/>
                  <a:pt x="53" y="17"/>
                </a:cubicBezTo>
                <a:lnTo>
                  <a:pt x="53" y="17"/>
                </a:lnTo>
                <a:cubicBezTo>
                  <a:pt x="53" y="11"/>
                  <a:pt x="47" y="6"/>
                  <a:pt x="42" y="3"/>
                </a:cubicBezTo>
                <a:cubicBezTo>
                  <a:pt x="36" y="0"/>
                  <a:pt x="28" y="3"/>
                  <a:pt x="25" y="11"/>
                </a:cubicBezTo>
                <a:cubicBezTo>
                  <a:pt x="25" y="14"/>
                  <a:pt x="0" y="62"/>
                  <a:pt x="25" y="124"/>
                </a:cubicBezTo>
                <a:cubicBezTo>
                  <a:pt x="8" y="158"/>
                  <a:pt x="0" y="192"/>
                  <a:pt x="0" y="231"/>
                </a:cubicBezTo>
                <a:cubicBezTo>
                  <a:pt x="0" y="356"/>
                  <a:pt x="101" y="457"/>
                  <a:pt x="225" y="457"/>
                </a:cubicBezTo>
                <a:cubicBezTo>
                  <a:pt x="349" y="457"/>
                  <a:pt x="451" y="356"/>
                  <a:pt x="451" y="231"/>
                </a:cubicBezTo>
                <a:cubicBezTo>
                  <a:pt x="451" y="195"/>
                  <a:pt x="443" y="158"/>
                  <a:pt x="426" y="124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Freeform 52">
            <a:extLst>
              <a:ext uri="{FF2B5EF4-FFF2-40B4-BE49-F238E27FC236}">
                <a16:creationId xmlns:a16="http://schemas.microsoft.com/office/drawing/2014/main" id="{19C0396E-8E53-884E-B64F-0C74D8BAF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8427" y="5343926"/>
            <a:ext cx="68798" cy="68800"/>
          </a:xfrm>
          <a:custGeom>
            <a:avLst/>
            <a:gdLst>
              <a:gd name="T0" fmla="*/ 37 w 103"/>
              <a:gd name="T1" fmla="*/ 5 h 102"/>
              <a:gd name="T2" fmla="*/ 17 w 103"/>
              <a:gd name="T3" fmla="*/ 5 h 102"/>
              <a:gd name="T4" fmla="*/ 0 w 103"/>
              <a:gd name="T5" fmla="*/ 45 h 102"/>
              <a:gd name="T6" fmla="*/ 17 w 103"/>
              <a:gd name="T7" fmla="*/ 84 h 102"/>
              <a:gd name="T8" fmla="*/ 57 w 103"/>
              <a:gd name="T9" fmla="*/ 101 h 102"/>
              <a:gd name="T10" fmla="*/ 96 w 103"/>
              <a:gd name="T11" fmla="*/ 84 h 102"/>
              <a:gd name="T12" fmla="*/ 96 w 103"/>
              <a:gd name="T13" fmla="*/ 65 h 102"/>
              <a:gd name="T14" fmla="*/ 37 w 103"/>
              <a:gd name="T15" fmla="*/ 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2">
                <a:moveTo>
                  <a:pt x="37" y="5"/>
                </a:moveTo>
                <a:cubicBezTo>
                  <a:pt x="31" y="0"/>
                  <a:pt x="23" y="0"/>
                  <a:pt x="17" y="5"/>
                </a:cubicBezTo>
                <a:cubicBezTo>
                  <a:pt x="6" y="17"/>
                  <a:pt x="0" y="31"/>
                  <a:pt x="0" y="45"/>
                </a:cubicBezTo>
                <a:cubicBezTo>
                  <a:pt x="0" y="59"/>
                  <a:pt x="6" y="73"/>
                  <a:pt x="17" y="84"/>
                </a:cubicBezTo>
                <a:cubicBezTo>
                  <a:pt x="28" y="96"/>
                  <a:pt x="43" y="101"/>
                  <a:pt x="57" y="101"/>
                </a:cubicBezTo>
                <a:cubicBezTo>
                  <a:pt x="71" y="101"/>
                  <a:pt x="85" y="96"/>
                  <a:pt x="96" y="84"/>
                </a:cubicBezTo>
                <a:cubicBezTo>
                  <a:pt x="102" y="79"/>
                  <a:pt x="102" y="70"/>
                  <a:pt x="96" y="65"/>
                </a:cubicBezTo>
                <a:lnTo>
                  <a:pt x="37" y="5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Freeform 53">
            <a:extLst>
              <a:ext uri="{FF2B5EF4-FFF2-40B4-BE49-F238E27FC236}">
                <a16:creationId xmlns:a16="http://schemas.microsoft.com/office/drawing/2014/main" id="{D4BCD35B-D106-5F4F-8F47-3E76E27F8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1068" y="5343926"/>
            <a:ext cx="68800" cy="68800"/>
          </a:xfrm>
          <a:custGeom>
            <a:avLst/>
            <a:gdLst>
              <a:gd name="T0" fmla="*/ 84 w 102"/>
              <a:gd name="T1" fmla="*/ 5 h 102"/>
              <a:gd name="T2" fmla="*/ 65 w 102"/>
              <a:gd name="T3" fmla="*/ 5 h 102"/>
              <a:gd name="T4" fmla="*/ 5 w 102"/>
              <a:gd name="T5" fmla="*/ 65 h 102"/>
              <a:gd name="T6" fmla="*/ 5 w 102"/>
              <a:gd name="T7" fmla="*/ 84 h 102"/>
              <a:gd name="T8" fmla="*/ 45 w 102"/>
              <a:gd name="T9" fmla="*/ 101 h 102"/>
              <a:gd name="T10" fmla="*/ 84 w 102"/>
              <a:gd name="T11" fmla="*/ 84 h 102"/>
              <a:gd name="T12" fmla="*/ 101 w 102"/>
              <a:gd name="T13" fmla="*/ 45 h 102"/>
              <a:gd name="T14" fmla="*/ 84 w 102"/>
              <a:gd name="T15" fmla="*/ 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102">
                <a:moveTo>
                  <a:pt x="84" y="5"/>
                </a:moveTo>
                <a:cubicBezTo>
                  <a:pt x="79" y="0"/>
                  <a:pt x="70" y="0"/>
                  <a:pt x="65" y="5"/>
                </a:cubicBezTo>
                <a:lnTo>
                  <a:pt x="5" y="65"/>
                </a:lnTo>
                <a:cubicBezTo>
                  <a:pt x="0" y="70"/>
                  <a:pt x="0" y="79"/>
                  <a:pt x="5" y="84"/>
                </a:cubicBezTo>
                <a:cubicBezTo>
                  <a:pt x="17" y="96"/>
                  <a:pt x="31" y="101"/>
                  <a:pt x="45" y="101"/>
                </a:cubicBezTo>
                <a:cubicBezTo>
                  <a:pt x="59" y="101"/>
                  <a:pt x="72" y="96"/>
                  <a:pt x="84" y="84"/>
                </a:cubicBezTo>
                <a:cubicBezTo>
                  <a:pt x="95" y="73"/>
                  <a:pt x="101" y="59"/>
                  <a:pt x="101" y="45"/>
                </a:cubicBezTo>
                <a:cubicBezTo>
                  <a:pt x="101" y="31"/>
                  <a:pt x="96" y="17"/>
                  <a:pt x="84" y="5"/>
                </a:cubicBez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Freeform 54">
            <a:extLst>
              <a:ext uri="{FF2B5EF4-FFF2-40B4-BE49-F238E27FC236}">
                <a16:creationId xmlns:a16="http://schemas.microsoft.com/office/drawing/2014/main" id="{2FEB7A82-1E43-F343-9259-59FE27FA0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3471" y="5439648"/>
            <a:ext cx="224347" cy="95721"/>
          </a:xfrm>
          <a:custGeom>
            <a:avLst/>
            <a:gdLst>
              <a:gd name="T0" fmla="*/ 325 w 329"/>
              <a:gd name="T1" fmla="*/ 5 h 142"/>
              <a:gd name="T2" fmla="*/ 314 w 329"/>
              <a:gd name="T3" fmla="*/ 0 h 142"/>
              <a:gd name="T4" fmla="*/ 15 w 329"/>
              <a:gd name="T5" fmla="*/ 0 h 142"/>
              <a:gd name="T6" fmla="*/ 3 w 329"/>
              <a:gd name="T7" fmla="*/ 5 h 142"/>
              <a:gd name="T8" fmla="*/ 1 w 329"/>
              <a:gd name="T9" fmla="*/ 17 h 142"/>
              <a:gd name="T10" fmla="*/ 164 w 329"/>
              <a:gd name="T11" fmla="*/ 141 h 142"/>
              <a:gd name="T12" fmla="*/ 328 w 329"/>
              <a:gd name="T13" fmla="*/ 17 h 142"/>
              <a:gd name="T14" fmla="*/ 325 w 329"/>
              <a:gd name="T15" fmla="*/ 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142">
                <a:moveTo>
                  <a:pt x="325" y="5"/>
                </a:moveTo>
                <a:cubicBezTo>
                  <a:pt x="322" y="2"/>
                  <a:pt x="319" y="0"/>
                  <a:pt x="314" y="0"/>
                </a:cubicBezTo>
                <a:lnTo>
                  <a:pt x="15" y="0"/>
                </a:lnTo>
                <a:cubicBezTo>
                  <a:pt x="9" y="0"/>
                  <a:pt x="5" y="2"/>
                  <a:pt x="3" y="5"/>
                </a:cubicBezTo>
                <a:cubicBezTo>
                  <a:pt x="0" y="8"/>
                  <a:pt x="1" y="14"/>
                  <a:pt x="1" y="17"/>
                </a:cubicBezTo>
                <a:cubicBezTo>
                  <a:pt x="20" y="90"/>
                  <a:pt x="88" y="141"/>
                  <a:pt x="164" y="141"/>
                </a:cubicBezTo>
                <a:cubicBezTo>
                  <a:pt x="240" y="141"/>
                  <a:pt x="305" y="90"/>
                  <a:pt x="328" y="17"/>
                </a:cubicBezTo>
                <a:cubicBezTo>
                  <a:pt x="328" y="14"/>
                  <a:pt x="328" y="8"/>
                  <a:pt x="325" y="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Freeform 55">
            <a:extLst>
              <a:ext uri="{FF2B5EF4-FFF2-40B4-BE49-F238E27FC236}">
                <a16:creationId xmlns:a16="http://schemas.microsoft.com/office/drawing/2014/main" id="{F9231B84-2155-1A43-A2AF-1C442EA76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299" y="5263164"/>
            <a:ext cx="272205" cy="314083"/>
          </a:xfrm>
          <a:custGeom>
            <a:avLst/>
            <a:gdLst>
              <a:gd name="T0" fmla="*/ 390 w 402"/>
              <a:gd name="T1" fmla="*/ 167 h 461"/>
              <a:gd name="T2" fmla="*/ 235 w 402"/>
              <a:gd name="T3" fmla="*/ 11 h 461"/>
              <a:gd name="T4" fmla="*/ 71 w 402"/>
              <a:gd name="T5" fmla="*/ 54 h 461"/>
              <a:gd name="T6" fmla="*/ 0 w 402"/>
              <a:gd name="T7" fmla="*/ 206 h 461"/>
              <a:gd name="T8" fmla="*/ 57 w 402"/>
              <a:gd name="T9" fmla="*/ 344 h 461"/>
              <a:gd name="T10" fmla="*/ 57 w 402"/>
              <a:gd name="T11" fmla="*/ 404 h 461"/>
              <a:gd name="T12" fmla="*/ 113 w 402"/>
              <a:gd name="T13" fmla="*/ 460 h 461"/>
              <a:gd name="T14" fmla="*/ 283 w 402"/>
              <a:gd name="T15" fmla="*/ 460 h 461"/>
              <a:gd name="T16" fmla="*/ 339 w 402"/>
              <a:gd name="T17" fmla="*/ 404 h 461"/>
              <a:gd name="T18" fmla="*/ 339 w 402"/>
              <a:gd name="T19" fmla="*/ 344 h 461"/>
              <a:gd name="T20" fmla="*/ 390 w 402"/>
              <a:gd name="T21" fmla="*/ 16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2" h="461">
                <a:moveTo>
                  <a:pt x="390" y="167"/>
                </a:moveTo>
                <a:cubicBezTo>
                  <a:pt x="376" y="88"/>
                  <a:pt x="311" y="26"/>
                  <a:pt x="235" y="11"/>
                </a:cubicBezTo>
                <a:cubicBezTo>
                  <a:pt x="175" y="0"/>
                  <a:pt x="116" y="18"/>
                  <a:pt x="71" y="54"/>
                </a:cubicBezTo>
                <a:cubicBezTo>
                  <a:pt x="26" y="91"/>
                  <a:pt x="0" y="147"/>
                  <a:pt x="0" y="206"/>
                </a:cubicBezTo>
                <a:cubicBezTo>
                  <a:pt x="0" y="257"/>
                  <a:pt x="20" y="308"/>
                  <a:pt x="57" y="344"/>
                </a:cubicBezTo>
                <a:lnTo>
                  <a:pt x="57" y="404"/>
                </a:lnTo>
                <a:cubicBezTo>
                  <a:pt x="57" y="435"/>
                  <a:pt x="82" y="460"/>
                  <a:pt x="113" y="460"/>
                </a:cubicBezTo>
                <a:lnTo>
                  <a:pt x="283" y="460"/>
                </a:lnTo>
                <a:cubicBezTo>
                  <a:pt x="314" y="460"/>
                  <a:pt x="339" y="435"/>
                  <a:pt x="339" y="404"/>
                </a:cubicBezTo>
                <a:lnTo>
                  <a:pt x="339" y="344"/>
                </a:lnTo>
                <a:cubicBezTo>
                  <a:pt x="381" y="296"/>
                  <a:pt x="401" y="232"/>
                  <a:pt x="390" y="167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Freeform 56">
            <a:extLst>
              <a:ext uri="{FF2B5EF4-FFF2-40B4-BE49-F238E27FC236}">
                <a16:creationId xmlns:a16="http://schemas.microsoft.com/office/drawing/2014/main" id="{53F261B5-B9F7-DA4C-ABDE-9C81FB9FA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4019" y="5451613"/>
            <a:ext cx="41878" cy="56835"/>
          </a:xfrm>
          <a:custGeom>
            <a:avLst/>
            <a:gdLst>
              <a:gd name="T0" fmla="*/ 56 w 60"/>
              <a:gd name="T1" fmla="*/ 56 h 85"/>
              <a:gd name="T2" fmla="*/ 28 w 60"/>
              <a:gd name="T3" fmla="*/ 84 h 85"/>
              <a:gd name="T4" fmla="*/ 0 w 60"/>
              <a:gd name="T5" fmla="*/ 56 h 85"/>
              <a:gd name="T6" fmla="*/ 42 w 60"/>
              <a:gd name="T7" fmla="*/ 0 h 85"/>
              <a:gd name="T8" fmla="*/ 56 w 60"/>
              <a:gd name="T9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85">
                <a:moveTo>
                  <a:pt x="56" y="56"/>
                </a:moveTo>
                <a:cubicBezTo>
                  <a:pt x="56" y="73"/>
                  <a:pt x="45" y="84"/>
                  <a:pt x="28" y="84"/>
                </a:cubicBezTo>
                <a:cubicBezTo>
                  <a:pt x="11" y="84"/>
                  <a:pt x="0" y="73"/>
                  <a:pt x="0" y="56"/>
                </a:cubicBezTo>
                <a:cubicBezTo>
                  <a:pt x="0" y="39"/>
                  <a:pt x="25" y="0"/>
                  <a:pt x="42" y="0"/>
                </a:cubicBezTo>
                <a:cubicBezTo>
                  <a:pt x="59" y="0"/>
                  <a:pt x="56" y="39"/>
                  <a:pt x="56" y="56"/>
                </a:cubicBez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Freeform 57">
            <a:extLst>
              <a:ext uri="{FF2B5EF4-FFF2-40B4-BE49-F238E27FC236}">
                <a16:creationId xmlns:a16="http://schemas.microsoft.com/office/drawing/2014/main" id="{B8002DE1-D428-5E46-8559-C955631EB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9914" y="5451613"/>
            <a:ext cx="41878" cy="56835"/>
          </a:xfrm>
          <a:custGeom>
            <a:avLst/>
            <a:gdLst>
              <a:gd name="T0" fmla="*/ 3 w 60"/>
              <a:gd name="T1" fmla="*/ 56 h 85"/>
              <a:gd name="T2" fmla="*/ 31 w 60"/>
              <a:gd name="T3" fmla="*/ 84 h 85"/>
              <a:gd name="T4" fmla="*/ 59 w 60"/>
              <a:gd name="T5" fmla="*/ 56 h 85"/>
              <a:gd name="T6" fmla="*/ 17 w 60"/>
              <a:gd name="T7" fmla="*/ 0 h 85"/>
              <a:gd name="T8" fmla="*/ 3 w 60"/>
              <a:gd name="T9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85">
                <a:moveTo>
                  <a:pt x="3" y="56"/>
                </a:moveTo>
                <a:cubicBezTo>
                  <a:pt x="3" y="73"/>
                  <a:pt x="14" y="84"/>
                  <a:pt x="31" y="84"/>
                </a:cubicBezTo>
                <a:cubicBezTo>
                  <a:pt x="48" y="84"/>
                  <a:pt x="59" y="73"/>
                  <a:pt x="59" y="56"/>
                </a:cubicBezTo>
                <a:cubicBezTo>
                  <a:pt x="59" y="39"/>
                  <a:pt x="34" y="0"/>
                  <a:pt x="17" y="0"/>
                </a:cubicBezTo>
                <a:cubicBezTo>
                  <a:pt x="0" y="0"/>
                  <a:pt x="3" y="39"/>
                  <a:pt x="3" y="56"/>
                </a:cubicBez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Freeform 58">
            <a:extLst>
              <a:ext uri="{FF2B5EF4-FFF2-40B4-BE49-F238E27FC236}">
                <a16:creationId xmlns:a16="http://schemas.microsoft.com/office/drawing/2014/main" id="{BE670065-1BED-ED41-8B36-48346F5FB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4" y="5352902"/>
            <a:ext cx="77773" cy="77773"/>
          </a:xfrm>
          <a:custGeom>
            <a:avLst/>
            <a:gdLst>
              <a:gd name="T0" fmla="*/ 76 w 114"/>
              <a:gd name="T1" fmla="*/ 17 h 114"/>
              <a:gd name="T2" fmla="*/ 28 w 114"/>
              <a:gd name="T3" fmla="*/ 8 h 114"/>
              <a:gd name="T4" fmla="*/ 0 w 114"/>
              <a:gd name="T5" fmla="*/ 56 h 114"/>
              <a:gd name="T6" fmla="*/ 56 w 114"/>
              <a:gd name="T7" fmla="*/ 113 h 114"/>
              <a:gd name="T8" fmla="*/ 104 w 114"/>
              <a:gd name="T9" fmla="*/ 84 h 114"/>
              <a:gd name="T10" fmla="*/ 96 w 114"/>
              <a:gd name="T11" fmla="*/ 36 h 114"/>
              <a:gd name="T12" fmla="*/ 76 w 114"/>
              <a:gd name="T13" fmla="*/ 1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4">
                <a:moveTo>
                  <a:pt x="76" y="17"/>
                </a:moveTo>
                <a:cubicBezTo>
                  <a:pt x="62" y="3"/>
                  <a:pt x="42" y="0"/>
                  <a:pt x="28" y="8"/>
                </a:cubicBezTo>
                <a:cubicBezTo>
                  <a:pt x="11" y="20"/>
                  <a:pt x="0" y="36"/>
                  <a:pt x="0" y="56"/>
                </a:cubicBezTo>
                <a:cubicBezTo>
                  <a:pt x="0" y="87"/>
                  <a:pt x="25" y="113"/>
                  <a:pt x="56" y="113"/>
                </a:cubicBezTo>
                <a:cubicBezTo>
                  <a:pt x="76" y="113"/>
                  <a:pt x="96" y="101"/>
                  <a:pt x="104" y="84"/>
                </a:cubicBezTo>
                <a:cubicBezTo>
                  <a:pt x="113" y="70"/>
                  <a:pt x="110" y="48"/>
                  <a:pt x="96" y="36"/>
                </a:cubicBezTo>
                <a:lnTo>
                  <a:pt x="76" y="17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Freeform 59">
            <a:extLst>
              <a:ext uri="{FF2B5EF4-FFF2-40B4-BE49-F238E27FC236}">
                <a16:creationId xmlns:a16="http://schemas.microsoft.com/office/drawing/2014/main" id="{397FB5C5-5154-F043-B49D-6D594B029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37863" y="5355892"/>
            <a:ext cx="77773" cy="77773"/>
          </a:xfrm>
          <a:custGeom>
            <a:avLst/>
            <a:gdLst>
              <a:gd name="T0" fmla="*/ 85 w 114"/>
              <a:gd name="T1" fmla="*/ 8 h 113"/>
              <a:gd name="T2" fmla="*/ 37 w 114"/>
              <a:gd name="T3" fmla="*/ 17 h 113"/>
              <a:gd name="T4" fmla="*/ 17 w 114"/>
              <a:gd name="T5" fmla="*/ 36 h 113"/>
              <a:gd name="T6" fmla="*/ 9 w 114"/>
              <a:gd name="T7" fmla="*/ 84 h 113"/>
              <a:gd name="T8" fmla="*/ 57 w 114"/>
              <a:gd name="T9" fmla="*/ 112 h 113"/>
              <a:gd name="T10" fmla="*/ 113 w 114"/>
              <a:gd name="T11" fmla="*/ 56 h 113"/>
              <a:gd name="T12" fmla="*/ 85 w 114"/>
              <a:gd name="T13" fmla="*/ 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3">
                <a:moveTo>
                  <a:pt x="85" y="8"/>
                </a:moveTo>
                <a:cubicBezTo>
                  <a:pt x="71" y="0"/>
                  <a:pt x="48" y="2"/>
                  <a:pt x="37" y="17"/>
                </a:cubicBezTo>
                <a:lnTo>
                  <a:pt x="17" y="36"/>
                </a:lnTo>
                <a:cubicBezTo>
                  <a:pt x="3" y="50"/>
                  <a:pt x="0" y="70"/>
                  <a:pt x="9" y="84"/>
                </a:cubicBezTo>
                <a:cubicBezTo>
                  <a:pt x="20" y="101"/>
                  <a:pt x="37" y="112"/>
                  <a:pt x="57" y="112"/>
                </a:cubicBezTo>
                <a:cubicBezTo>
                  <a:pt x="88" y="112"/>
                  <a:pt x="113" y="87"/>
                  <a:pt x="113" y="56"/>
                </a:cubicBezTo>
                <a:cubicBezTo>
                  <a:pt x="113" y="36"/>
                  <a:pt x="102" y="17"/>
                  <a:pt x="85" y="8"/>
                </a:cubicBez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Freeform 60">
            <a:extLst>
              <a:ext uri="{FF2B5EF4-FFF2-40B4-BE49-F238E27FC236}">
                <a16:creationId xmlns:a16="http://schemas.microsoft.com/office/drawing/2014/main" id="{38C7CAEC-6596-3F44-9949-1CA05F2F2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9827" y="5535368"/>
            <a:ext cx="20938" cy="38888"/>
          </a:xfrm>
          <a:custGeom>
            <a:avLst/>
            <a:gdLst>
              <a:gd name="T0" fmla="*/ 29 w 30"/>
              <a:gd name="T1" fmla="*/ 14 h 57"/>
              <a:gd name="T2" fmla="*/ 14 w 30"/>
              <a:gd name="T3" fmla="*/ 0 h 57"/>
              <a:gd name="T4" fmla="*/ 0 w 30"/>
              <a:gd name="T5" fmla="*/ 14 h 57"/>
              <a:gd name="T6" fmla="*/ 0 w 30"/>
              <a:gd name="T7" fmla="*/ 56 h 57"/>
              <a:gd name="T8" fmla="*/ 29 w 30"/>
              <a:gd name="T9" fmla="*/ 56 h 57"/>
              <a:gd name="T10" fmla="*/ 29 w 30"/>
              <a:gd name="T11" fmla="*/ 1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57">
                <a:moveTo>
                  <a:pt x="29" y="14"/>
                </a:moveTo>
                <a:cubicBezTo>
                  <a:pt x="29" y="5"/>
                  <a:pt x="22" y="0"/>
                  <a:pt x="14" y="0"/>
                </a:cubicBezTo>
                <a:cubicBezTo>
                  <a:pt x="5" y="0"/>
                  <a:pt x="0" y="5"/>
                  <a:pt x="0" y="14"/>
                </a:cubicBezTo>
                <a:lnTo>
                  <a:pt x="0" y="56"/>
                </a:lnTo>
                <a:lnTo>
                  <a:pt x="29" y="56"/>
                </a:lnTo>
                <a:lnTo>
                  <a:pt x="29" y="14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Freeform 61">
            <a:extLst>
              <a:ext uri="{FF2B5EF4-FFF2-40B4-BE49-F238E27FC236}">
                <a16:creationId xmlns:a16="http://schemas.microsoft.com/office/drawing/2014/main" id="{F966637B-74F8-CC4D-A2BC-55CC5BCF2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0940" y="5535368"/>
            <a:ext cx="20940" cy="38888"/>
          </a:xfrm>
          <a:custGeom>
            <a:avLst/>
            <a:gdLst>
              <a:gd name="T0" fmla="*/ 28 w 29"/>
              <a:gd name="T1" fmla="*/ 14 h 57"/>
              <a:gd name="T2" fmla="*/ 14 w 29"/>
              <a:gd name="T3" fmla="*/ 0 h 57"/>
              <a:gd name="T4" fmla="*/ 0 w 29"/>
              <a:gd name="T5" fmla="*/ 14 h 57"/>
              <a:gd name="T6" fmla="*/ 0 w 29"/>
              <a:gd name="T7" fmla="*/ 56 h 57"/>
              <a:gd name="T8" fmla="*/ 28 w 29"/>
              <a:gd name="T9" fmla="*/ 56 h 57"/>
              <a:gd name="T10" fmla="*/ 28 w 29"/>
              <a:gd name="T11" fmla="*/ 1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57">
                <a:moveTo>
                  <a:pt x="28" y="14"/>
                </a:moveTo>
                <a:cubicBezTo>
                  <a:pt x="28" y="5"/>
                  <a:pt x="22" y="0"/>
                  <a:pt x="14" y="0"/>
                </a:cubicBezTo>
                <a:cubicBezTo>
                  <a:pt x="5" y="0"/>
                  <a:pt x="0" y="5"/>
                  <a:pt x="0" y="14"/>
                </a:cubicBezTo>
                <a:lnTo>
                  <a:pt x="0" y="56"/>
                </a:lnTo>
                <a:lnTo>
                  <a:pt x="28" y="56"/>
                </a:lnTo>
                <a:lnTo>
                  <a:pt x="28" y="14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Freeform 62">
            <a:extLst>
              <a:ext uri="{FF2B5EF4-FFF2-40B4-BE49-F238E27FC236}">
                <a16:creationId xmlns:a16="http://schemas.microsoft.com/office/drawing/2014/main" id="{6EB46F42-6BF9-2847-942C-8F536CD005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2054" y="5535368"/>
            <a:ext cx="20938" cy="38888"/>
          </a:xfrm>
          <a:custGeom>
            <a:avLst/>
            <a:gdLst>
              <a:gd name="T0" fmla="*/ 28 w 29"/>
              <a:gd name="T1" fmla="*/ 14 h 57"/>
              <a:gd name="T2" fmla="*/ 14 w 29"/>
              <a:gd name="T3" fmla="*/ 0 h 57"/>
              <a:gd name="T4" fmla="*/ 0 w 29"/>
              <a:gd name="T5" fmla="*/ 14 h 57"/>
              <a:gd name="T6" fmla="*/ 0 w 29"/>
              <a:gd name="T7" fmla="*/ 56 h 57"/>
              <a:gd name="T8" fmla="*/ 28 w 29"/>
              <a:gd name="T9" fmla="*/ 56 h 57"/>
              <a:gd name="T10" fmla="*/ 28 w 29"/>
              <a:gd name="T11" fmla="*/ 1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57">
                <a:moveTo>
                  <a:pt x="28" y="14"/>
                </a:moveTo>
                <a:cubicBezTo>
                  <a:pt x="28" y="5"/>
                  <a:pt x="22" y="0"/>
                  <a:pt x="14" y="0"/>
                </a:cubicBezTo>
                <a:cubicBezTo>
                  <a:pt x="5" y="0"/>
                  <a:pt x="0" y="5"/>
                  <a:pt x="0" y="14"/>
                </a:cubicBezTo>
                <a:lnTo>
                  <a:pt x="0" y="56"/>
                </a:lnTo>
                <a:lnTo>
                  <a:pt x="28" y="56"/>
                </a:lnTo>
                <a:lnTo>
                  <a:pt x="28" y="14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Freeform 63">
            <a:extLst>
              <a:ext uri="{FF2B5EF4-FFF2-40B4-BE49-F238E27FC236}">
                <a16:creationId xmlns:a16="http://schemas.microsoft.com/office/drawing/2014/main" id="{74DCFE6C-0D48-0747-BE17-9C1A44D67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978" y="2968854"/>
            <a:ext cx="197424" cy="98713"/>
          </a:xfrm>
          <a:custGeom>
            <a:avLst/>
            <a:gdLst>
              <a:gd name="T0" fmla="*/ 184 w 292"/>
              <a:gd name="T1" fmla="*/ 144 h 145"/>
              <a:gd name="T2" fmla="*/ 113 w 292"/>
              <a:gd name="T3" fmla="*/ 144 h 145"/>
              <a:gd name="T4" fmla="*/ 23 w 292"/>
              <a:gd name="T5" fmla="*/ 105 h 145"/>
              <a:gd name="T6" fmla="*/ 23 w 292"/>
              <a:gd name="T7" fmla="*/ 23 h 145"/>
              <a:gd name="T8" fmla="*/ 105 w 292"/>
              <a:gd name="T9" fmla="*/ 23 h 145"/>
              <a:gd name="T10" fmla="*/ 144 w 292"/>
              <a:gd name="T11" fmla="*/ 119 h 145"/>
              <a:gd name="T12" fmla="*/ 147 w 292"/>
              <a:gd name="T13" fmla="*/ 119 h 145"/>
              <a:gd name="T14" fmla="*/ 187 w 292"/>
              <a:gd name="T15" fmla="*/ 23 h 145"/>
              <a:gd name="T16" fmla="*/ 268 w 292"/>
              <a:gd name="T17" fmla="*/ 23 h 145"/>
              <a:gd name="T18" fmla="*/ 268 w 292"/>
              <a:gd name="T19" fmla="*/ 105 h 145"/>
              <a:gd name="T20" fmla="*/ 184 w 292"/>
              <a:gd name="T21" fmla="*/ 144 h 145"/>
              <a:gd name="T22" fmla="*/ 184 w 292"/>
              <a:gd name="T23" fmla="*/ 116 h 145"/>
              <a:gd name="T24" fmla="*/ 251 w 292"/>
              <a:gd name="T25" fmla="*/ 82 h 145"/>
              <a:gd name="T26" fmla="*/ 251 w 292"/>
              <a:gd name="T27" fmla="*/ 40 h 145"/>
              <a:gd name="T28" fmla="*/ 209 w 292"/>
              <a:gd name="T29" fmla="*/ 40 h 145"/>
              <a:gd name="T30" fmla="*/ 178 w 292"/>
              <a:gd name="T31" fmla="*/ 116 h 145"/>
              <a:gd name="T32" fmla="*/ 184 w 292"/>
              <a:gd name="T33" fmla="*/ 116 h 145"/>
              <a:gd name="T34" fmla="*/ 68 w 292"/>
              <a:gd name="T35" fmla="*/ 32 h 145"/>
              <a:gd name="T36" fmla="*/ 45 w 292"/>
              <a:gd name="T37" fmla="*/ 40 h 145"/>
              <a:gd name="T38" fmla="*/ 45 w 292"/>
              <a:gd name="T39" fmla="*/ 82 h 145"/>
              <a:gd name="T40" fmla="*/ 113 w 292"/>
              <a:gd name="T41" fmla="*/ 116 h 145"/>
              <a:gd name="T42" fmla="*/ 119 w 292"/>
              <a:gd name="T43" fmla="*/ 116 h 145"/>
              <a:gd name="T44" fmla="*/ 88 w 292"/>
              <a:gd name="T45" fmla="*/ 40 h 145"/>
              <a:gd name="T46" fmla="*/ 68 w 292"/>
              <a:gd name="T47" fmla="*/ 3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2" h="145">
                <a:moveTo>
                  <a:pt x="184" y="144"/>
                </a:moveTo>
                <a:lnTo>
                  <a:pt x="113" y="144"/>
                </a:lnTo>
                <a:cubicBezTo>
                  <a:pt x="85" y="144"/>
                  <a:pt x="40" y="119"/>
                  <a:pt x="23" y="105"/>
                </a:cubicBezTo>
                <a:cubicBezTo>
                  <a:pt x="0" y="82"/>
                  <a:pt x="0" y="46"/>
                  <a:pt x="23" y="23"/>
                </a:cubicBezTo>
                <a:cubicBezTo>
                  <a:pt x="45" y="0"/>
                  <a:pt x="82" y="0"/>
                  <a:pt x="105" y="23"/>
                </a:cubicBezTo>
                <a:cubicBezTo>
                  <a:pt x="116" y="34"/>
                  <a:pt x="150" y="85"/>
                  <a:pt x="144" y="119"/>
                </a:cubicBezTo>
                <a:lnTo>
                  <a:pt x="147" y="119"/>
                </a:lnTo>
                <a:cubicBezTo>
                  <a:pt x="141" y="85"/>
                  <a:pt x="175" y="34"/>
                  <a:pt x="187" y="23"/>
                </a:cubicBezTo>
                <a:cubicBezTo>
                  <a:pt x="209" y="0"/>
                  <a:pt x="245" y="0"/>
                  <a:pt x="268" y="23"/>
                </a:cubicBezTo>
                <a:cubicBezTo>
                  <a:pt x="290" y="46"/>
                  <a:pt x="291" y="82"/>
                  <a:pt x="268" y="105"/>
                </a:cubicBezTo>
                <a:cubicBezTo>
                  <a:pt x="257" y="119"/>
                  <a:pt x="215" y="144"/>
                  <a:pt x="184" y="144"/>
                </a:cubicBezTo>
                <a:close/>
                <a:moveTo>
                  <a:pt x="184" y="116"/>
                </a:moveTo>
                <a:cubicBezTo>
                  <a:pt x="203" y="116"/>
                  <a:pt x="240" y="96"/>
                  <a:pt x="251" y="82"/>
                </a:cubicBezTo>
                <a:cubicBezTo>
                  <a:pt x="263" y="71"/>
                  <a:pt x="262" y="51"/>
                  <a:pt x="251" y="40"/>
                </a:cubicBezTo>
                <a:cubicBezTo>
                  <a:pt x="239" y="29"/>
                  <a:pt x="220" y="29"/>
                  <a:pt x="209" y="40"/>
                </a:cubicBezTo>
                <a:cubicBezTo>
                  <a:pt x="189" y="60"/>
                  <a:pt x="172" y="108"/>
                  <a:pt x="178" y="116"/>
                </a:cubicBezTo>
                <a:cubicBezTo>
                  <a:pt x="181" y="113"/>
                  <a:pt x="181" y="116"/>
                  <a:pt x="184" y="116"/>
                </a:cubicBezTo>
                <a:close/>
                <a:moveTo>
                  <a:pt x="68" y="32"/>
                </a:moveTo>
                <a:cubicBezTo>
                  <a:pt x="60" y="32"/>
                  <a:pt x="51" y="34"/>
                  <a:pt x="45" y="40"/>
                </a:cubicBezTo>
                <a:cubicBezTo>
                  <a:pt x="34" y="51"/>
                  <a:pt x="33" y="70"/>
                  <a:pt x="45" y="82"/>
                </a:cubicBezTo>
                <a:cubicBezTo>
                  <a:pt x="56" y="93"/>
                  <a:pt x="96" y="116"/>
                  <a:pt x="113" y="116"/>
                </a:cubicBezTo>
                <a:cubicBezTo>
                  <a:pt x="116" y="116"/>
                  <a:pt x="119" y="116"/>
                  <a:pt x="119" y="116"/>
                </a:cubicBezTo>
                <a:cubicBezTo>
                  <a:pt x="124" y="111"/>
                  <a:pt x="108" y="60"/>
                  <a:pt x="88" y="40"/>
                </a:cubicBezTo>
                <a:cubicBezTo>
                  <a:pt x="82" y="34"/>
                  <a:pt x="76" y="32"/>
                  <a:pt x="68" y="32"/>
                </a:cubicBezTo>
                <a:close/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>
            <a:extLst>
              <a:ext uri="{FF2B5EF4-FFF2-40B4-BE49-F238E27FC236}">
                <a16:creationId xmlns:a16="http://schemas.microsoft.com/office/drawing/2014/main" id="{7C7B91D3-11FE-0C41-8113-B7CCD3106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1074" y="3106452"/>
            <a:ext cx="269215" cy="152556"/>
          </a:xfrm>
          <a:custGeom>
            <a:avLst/>
            <a:gdLst>
              <a:gd name="T0" fmla="*/ 0 w 396"/>
              <a:gd name="T1" fmla="*/ 0 h 227"/>
              <a:gd name="T2" fmla="*/ 0 w 396"/>
              <a:gd name="T3" fmla="*/ 197 h 227"/>
              <a:gd name="T4" fmla="*/ 29 w 396"/>
              <a:gd name="T5" fmla="*/ 226 h 227"/>
              <a:gd name="T6" fmla="*/ 367 w 396"/>
              <a:gd name="T7" fmla="*/ 226 h 227"/>
              <a:gd name="T8" fmla="*/ 395 w 396"/>
              <a:gd name="T9" fmla="*/ 197 h 227"/>
              <a:gd name="T10" fmla="*/ 395 w 396"/>
              <a:gd name="T11" fmla="*/ 0 h 227"/>
              <a:gd name="T12" fmla="*/ 0 w 396"/>
              <a:gd name="T1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6" h="227">
                <a:moveTo>
                  <a:pt x="0" y="0"/>
                </a:moveTo>
                <a:lnTo>
                  <a:pt x="0" y="197"/>
                </a:lnTo>
                <a:cubicBezTo>
                  <a:pt x="0" y="214"/>
                  <a:pt x="12" y="226"/>
                  <a:pt x="29" y="226"/>
                </a:cubicBezTo>
                <a:lnTo>
                  <a:pt x="367" y="226"/>
                </a:lnTo>
                <a:cubicBezTo>
                  <a:pt x="384" y="226"/>
                  <a:pt x="395" y="214"/>
                  <a:pt x="395" y="197"/>
                </a:cubicBezTo>
                <a:lnTo>
                  <a:pt x="395" y="0"/>
                </a:lnTo>
                <a:lnTo>
                  <a:pt x="0" y="0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Freeform 65">
            <a:extLst>
              <a:ext uri="{FF2B5EF4-FFF2-40B4-BE49-F238E27FC236}">
                <a16:creationId xmlns:a16="http://schemas.microsoft.com/office/drawing/2014/main" id="{C6147CDE-DB5A-8542-BCA2-B11936D2B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3049619"/>
            <a:ext cx="308102" cy="77773"/>
          </a:xfrm>
          <a:custGeom>
            <a:avLst/>
            <a:gdLst>
              <a:gd name="T0" fmla="*/ 423 w 453"/>
              <a:gd name="T1" fmla="*/ 0 h 114"/>
              <a:gd name="T2" fmla="*/ 28 w 453"/>
              <a:gd name="T3" fmla="*/ 0 h 114"/>
              <a:gd name="T4" fmla="*/ 0 w 453"/>
              <a:gd name="T5" fmla="*/ 28 h 114"/>
              <a:gd name="T6" fmla="*/ 0 w 453"/>
              <a:gd name="T7" fmla="*/ 99 h 114"/>
              <a:gd name="T8" fmla="*/ 14 w 453"/>
              <a:gd name="T9" fmla="*/ 113 h 114"/>
              <a:gd name="T10" fmla="*/ 437 w 453"/>
              <a:gd name="T11" fmla="*/ 113 h 114"/>
              <a:gd name="T12" fmla="*/ 452 w 453"/>
              <a:gd name="T13" fmla="*/ 99 h 114"/>
              <a:gd name="T14" fmla="*/ 452 w 453"/>
              <a:gd name="T15" fmla="*/ 28 h 114"/>
              <a:gd name="T16" fmla="*/ 423 w 453"/>
              <a:gd name="T1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114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99"/>
                </a:lnTo>
                <a:cubicBezTo>
                  <a:pt x="0" y="107"/>
                  <a:pt x="6" y="113"/>
                  <a:pt x="14" y="113"/>
                </a:cubicBezTo>
                <a:lnTo>
                  <a:pt x="437" y="113"/>
                </a:lnTo>
                <a:cubicBezTo>
                  <a:pt x="446" y="113"/>
                  <a:pt x="452" y="107"/>
                  <a:pt x="452" y="99"/>
                </a:cubicBezTo>
                <a:lnTo>
                  <a:pt x="452" y="28"/>
                </a:lnTo>
                <a:cubicBezTo>
                  <a:pt x="452" y="11"/>
                  <a:pt x="440" y="0"/>
                  <a:pt x="423" y="0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Freeform 66">
            <a:extLst>
              <a:ext uri="{FF2B5EF4-FFF2-40B4-BE49-F238E27FC236}">
                <a16:creationId xmlns:a16="http://schemas.microsoft.com/office/drawing/2014/main" id="{4B03F3E2-19A2-644C-93FD-8E324E6C16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733" y="3049618"/>
            <a:ext cx="38886" cy="212380"/>
          </a:xfrm>
          <a:custGeom>
            <a:avLst/>
            <a:gdLst>
              <a:gd name="T0" fmla="*/ 28 w 57"/>
              <a:gd name="T1" fmla="*/ 311 h 312"/>
              <a:gd name="T2" fmla="*/ 0 w 57"/>
              <a:gd name="T3" fmla="*/ 311 h 312"/>
              <a:gd name="T4" fmla="*/ 0 w 57"/>
              <a:gd name="T5" fmla="*/ 0 h 312"/>
              <a:gd name="T6" fmla="*/ 56 w 57"/>
              <a:gd name="T7" fmla="*/ 0 h 312"/>
              <a:gd name="T8" fmla="*/ 56 w 57"/>
              <a:gd name="T9" fmla="*/ 311 h 312"/>
              <a:gd name="T10" fmla="*/ 28 w 57"/>
              <a:gd name="T1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312">
                <a:moveTo>
                  <a:pt x="28" y="311"/>
                </a:moveTo>
                <a:lnTo>
                  <a:pt x="0" y="311"/>
                </a:lnTo>
                <a:lnTo>
                  <a:pt x="0" y="0"/>
                </a:lnTo>
                <a:lnTo>
                  <a:pt x="56" y="0"/>
                </a:lnTo>
                <a:lnTo>
                  <a:pt x="56" y="311"/>
                </a:lnTo>
                <a:lnTo>
                  <a:pt x="28" y="311"/>
                </a:ln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Freeform 67">
            <a:extLst>
              <a:ext uri="{FF2B5EF4-FFF2-40B4-BE49-F238E27FC236}">
                <a16:creationId xmlns:a16="http://schemas.microsoft.com/office/drawing/2014/main" id="{5BAD5E57-8ACF-FC42-A1A5-184A7E26A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8" y="3028679"/>
            <a:ext cx="251267" cy="134608"/>
          </a:xfrm>
          <a:custGeom>
            <a:avLst/>
            <a:gdLst>
              <a:gd name="T0" fmla="*/ 367 w 370"/>
              <a:gd name="T1" fmla="*/ 6 h 198"/>
              <a:gd name="T2" fmla="*/ 355 w 370"/>
              <a:gd name="T3" fmla="*/ 0 h 198"/>
              <a:gd name="T4" fmla="*/ 14 w 370"/>
              <a:gd name="T5" fmla="*/ 0 h 198"/>
              <a:gd name="T6" fmla="*/ 3 w 370"/>
              <a:gd name="T7" fmla="*/ 6 h 198"/>
              <a:gd name="T8" fmla="*/ 0 w 370"/>
              <a:gd name="T9" fmla="*/ 17 h 198"/>
              <a:gd name="T10" fmla="*/ 45 w 370"/>
              <a:gd name="T11" fmla="*/ 186 h 198"/>
              <a:gd name="T12" fmla="*/ 59 w 370"/>
              <a:gd name="T13" fmla="*/ 197 h 198"/>
              <a:gd name="T14" fmla="*/ 59 w 370"/>
              <a:gd name="T15" fmla="*/ 197 h 198"/>
              <a:gd name="T16" fmla="*/ 327 w 370"/>
              <a:gd name="T17" fmla="*/ 183 h 198"/>
              <a:gd name="T18" fmla="*/ 341 w 370"/>
              <a:gd name="T19" fmla="*/ 172 h 198"/>
              <a:gd name="T20" fmla="*/ 369 w 370"/>
              <a:gd name="T21" fmla="*/ 17 h 198"/>
              <a:gd name="T22" fmla="*/ 367 w 370"/>
              <a:gd name="T23" fmla="*/ 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198">
                <a:moveTo>
                  <a:pt x="367" y="6"/>
                </a:moveTo>
                <a:cubicBezTo>
                  <a:pt x="364" y="3"/>
                  <a:pt x="361" y="0"/>
                  <a:pt x="355" y="0"/>
                </a:cubicBezTo>
                <a:lnTo>
                  <a:pt x="14" y="0"/>
                </a:lnTo>
                <a:cubicBezTo>
                  <a:pt x="8" y="0"/>
                  <a:pt x="5" y="3"/>
                  <a:pt x="3" y="6"/>
                </a:cubicBezTo>
                <a:cubicBezTo>
                  <a:pt x="0" y="8"/>
                  <a:pt x="0" y="14"/>
                  <a:pt x="0" y="17"/>
                </a:cubicBezTo>
                <a:lnTo>
                  <a:pt x="45" y="186"/>
                </a:lnTo>
                <a:cubicBezTo>
                  <a:pt x="48" y="192"/>
                  <a:pt x="53" y="197"/>
                  <a:pt x="59" y="197"/>
                </a:cubicBezTo>
                <a:lnTo>
                  <a:pt x="59" y="197"/>
                </a:lnTo>
                <a:lnTo>
                  <a:pt x="327" y="183"/>
                </a:lnTo>
                <a:cubicBezTo>
                  <a:pt x="333" y="183"/>
                  <a:pt x="338" y="178"/>
                  <a:pt x="341" y="172"/>
                </a:cubicBezTo>
                <a:lnTo>
                  <a:pt x="369" y="17"/>
                </a:lnTo>
                <a:cubicBezTo>
                  <a:pt x="369" y="11"/>
                  <a:pt x="369" y="8"/>
                  <a:pt x="367" y="6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Freeform 68">
            <a:extLst>
              <a:ext uri="{FF2B5EF4-FFF2-40B4-BE49-F238E27FC236}">
                <a16:creationId xmlns:a16="http://schemas.microsoft.com/office/drawing/2014/main" id="{8B95D55E-DE0E-1440-9BF6-DDD0ECF76B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221" y="3067566"/>
            <a:ext cx="20938" cy="59826"/>
          </a:xfrm>
          <a:custGeom>
            <a:avLst/>
            <a:gdLst>
              <a:gd name="T0" fmla="*/ 15 w 30"/>
              <a:gd name="T1" fmla="*/ 85 h 86"/>
              <a:gd name="T2" fmla="*/ 0 w 30"/>
              <a:gd name="T3" fmla="*/ 71 h 86"/>
              <a:gd name="T4" fmla="*/ 0 w 30"/>
              <a:gd name="T5" fmla="*/ 15 h 86"/>
              <a:gd name="T6" fmla="*/ 15 w 30"/>
              <a:gd name="T7" fmla="*/ 0 h 86"/>
              <a:gd name="T8" fmla="*/ 29 w 30"/>
              <a:gd name="T9" fmla="*/ 15 h 86"/>
              <a:gd name="T10" fmla="*/ 29 w 30"/>
              <a:gd name="T11" fmla="*/ 71 h 86"/>
              <a:gd name="T12" fmla="*/ 15 w 30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86">
                <a:moveTo>
                  <a:pt x="15" y="85"/>
                </a:move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5"/>
                </a:cubicBezTo>
                <a:lnTo>
                  <a:pt x="29" y="71"/>
                </a:lnTo>
                <a:cubicBezTo>
                  <a:pt x="29" y="79"/>
                  <a:pt x="23" y="85"/>
                  <a:pt x="15" y="8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Freeform 69">
            <a:extLst>
              <a:ext uri="{FF2B5EF4-FFF2-40B4-BE49-F238E27FC236}">
                <a16:creationId xmlns:a16="http://schemas.microsoft.com/office/drawing/2014/main" id="{C3AB0FF6-0220-664A-835B-91ADE36E6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2386" y="3067566"/>
            <a:ext cx="20940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5 h 86"/>
              <a:gd name="T6" fmla="*/ 14 w 29"/>
              <a:gd name="T7" fmla="*/ 0 h 86"/>
              <a:gd name="T8" fmla="*/ 28 w 29"/>
              <a:gd name="T9" fmla="*/ 15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5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5"/>
                </a:cubicBezTo>
                <a:lnTo>
                  <a:pt x="28" y="71"/>
                </a:lnTo>
                <a:cubicBezTo>
                  <a:pt x="28" y="79"/>
                  <a:pt x="22" y="85"/>
                  <a:pt x="14" y="8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2" name="Freeform 70">
            <a:extLst>
              <a:ext uri="{FF2B5EF4-FFF2-40B4-BE49-F238E27FC236}">
                <a16:creationId xmlns:a16="http://schemas.microsoft.com/office/drawing/2014/main" id="{D0F31C74-E785-944E-A516-A5A15E2EA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560" y="3067566"/>
            <a:ext cx="20940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5 h 86"/>
              <a:gd name="T6" fmla="*/ 14 w 29"/>
              <a:gd name="T7" fmla="*/ 0 h 86"/>
              <a:gd name="T8" fmla="*/ 28 w 29"/>
              <a:gd name="T9" fmla="*/ 15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6" y="85"/>
                  <a:pt x="0" y="79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5"/>
                </a:cubicBezTo>
                <a:lnTo>
                  <a:pt x="28" y="71"/>
                </a:lnTo>
                <a:cubicBezTo>
                  <a:pt x="28" y="79"/>
                  <a:pt x="23" y="85"/>
                  <a:pt x="14" y="8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Freeform 71">
            <a:extLst>
              <a:ext uri="{FF2B5EF4-FFF2-40B4-BE49-F238E27FC236}">
                <a16:creationId xmlns:a16="http://schemas.microsoft.com/office/drawing/2014/main" id="{3EC823F0-AE34-C048-93D2-4DABDDDF3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612" y="3220120"/>
            <a:ext cx="59826" cy="59826"/>
          </a:xfrm>
          <a:custGeom>
            <a:avLst/>
            <a:gdLst>
              <a:gd name="T0" fmla="*/ 85 w 86"/>
              <a:gd name="T1" fmla="*/ 42 h 86"/>
              <a:gd name="T2" fmla="*/ 79 w 86"/>
              <a:gd name="T3" fmla="*/ 64 h 86"/>
              <a:gd name="T4" fmla="*/ 63 w 86"/>
              <a:gd name="T5" fmla="*/ 79 h 86"/>
              <a:gd name="T6" fmla="*/ 42 w 86"/>
              <a:gd name="T7" fmla="*/ 85 h 86"/>
              <a:gd name="T8" fmla="*/ 21 w 86"/>
              <a:gd name="T9" fmla="*/ 79 h 86"/>
              <a:gd name="T10" fmla="*/ 6 w 86"/>
              <a:gd name="T11" fmla="*/ 64 h 86"/>
              <a:gd name="T12" fmla="*/ 0 w 86"/>
              <a:gd name="T13" fmla="*/ 42 h 86"/>
              <a:gd name="T14" fmla="*/ 6 w 86"/>
              <a:gd name="T15" fmla="*/ 21 h 86"/>
              <a:gd name="T16" fmla="*/ 21 w 86"/>
              <a:gd name="T17" fmla="*/ 6 h 86"/>
              <a:gd name="T18" fmla="*/ 42 w 86"/>
              <a:gd name="T19" fmla="*/ 0 h 86"/>
              <a:gd name="T20" fmla="*/ 63 w 86"/>
              <a:gd name="T21" fmla="*/ 6 h 86"/>
              <a:gd name="T22" fmla="*/ 79 w 86"/>
              <a:gd name="T23" fmla="*/ 21 h 86"/>
              <a:gd name="T24" fmla="*/ 85 w 86"/>
              <a:gd name="T25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85" y="42"/>
                </a:moveTo>
                <a:cubicBezTo>
                  <a:pt x="85" y="50"/>
                  <a:pt x="83" y="57"/>
                  <a:pt x="79" y="64"/>
                </a:cubicBezTo>
                <a:cubicBezTo>
                  <a:pt x="75" y="70"/>
                  <a:pt x="69" y="75"/>
                  <a:pt x="63" y="79"/>
                </a:cubicBezTo>
                <a:cubicBezTo>
                  <a:pt x="56" y="83"/>
                  <a:pt x="50" y="85"/>
                  <a:pt x="42" y="85"/>
                </a:cubicBezTo>
                <a:cubicBezTo>
                  <a:pt x="34" y="85"/>
                  <a:pt x="28" y="83"/>
                  <a:pt x="21" y="79"/>
                </a:cubicBezTo>
                <a:cubicBezTo>
                  <a:pt x="14" y="75"/>
                  <a:pt x="10" y="70"/>
                  <a:pt x="6" y="64"/>
                </a:cubicBezTo>
                <a:cubicBezTo>
                  <a:pt x="2" y="57"/>
                  <a:pt x="0" y="49"/>
                  <a:pt x="0" y="42"/>
                </a:cubicBezTo>
                <a:cubicBezTo>
                  <a:pt x="0" y="34"/>
                  <a:pt x="2" y="27"/>
                  <a:pt x="6" y="21"/>
                </a:cubicBezTo>
                <a:cubicBezTo>
                  <a:pt x="10" y="14"/>
                  <a:pt x="14" y="10"/>
                  <a:pt x="21" y="6"/>
                </a:cubicBezTo>
                <a:cubicBezTo>
                  <a:pt x="28" y="2"/>
                  <a:pt x="34" y="0"/>
                  <a:pt x="42" y="0"/>
                </a:cubicBezTo>
                <a:cubicBezTo>
                  <a:pt x="50" y="0"/>
                  <a:pt x="56" y="2"/>
                  <a:pt x="63" y="6"/>
                </a:cubicBezTo>
                <a:cubicBezTo>
                  <a:pt x="69" y="10"/>
                  <a:pt x="75" y="14"/>
                  <a:pt x="79" y="21"/>
                </a:cubicBezTo>
                <a:cubicBezTo>
                  <a:pt x="83" y="27"/>
                  <a:pt x="85" y="35"/>
                  <a:pt x="85" y="42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Freeform 72">
            <a:extLst>
              <a:ext uri="{FF2B5EF4-FFF2-40B4-BE49-F238E27FC236}">
                <a16:creationId xmlns:a16="http://schemas.microsoft.com/office/drawing/2014/main" id="{9B9C7D64-DAC9-6F47-8C6B-4658B4623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8281" y="3220120"/>
            <a:ext cx="59826" cy="59826"/>
          </a:xfrm>
          <a:custGeom>
            <a:avLst/>
            <a:gdLst>
              <a:gd name="T0" fmla="*/ 85 w 86"/>
              <a:gd name="T1" fmla="*/ 42 h 86"/>
              <a:gd name="T2" fmla="*/ 79 w 86"/>
              <a:gd name="T3" fmla="*/ 64 h 86"/>
              <a:gd name="T4" fmla="*/ 64 w 86"/>
              <a:gd name="T5" fmla="*/ 79 h 86"/>
              <a:gd name="T6" fmla="*/ 43 w 86"/>
              <a:gd name="T7" fmla="*/ 85 h 86"/>
              <a:gd name="T8" fmla="*/ 21 w 86"/>
              <a:gd name="T9" fmla="*/ 79 h 86"/>
              <a:gd name="T10" fmla="*/ 6 w 86"/>
              <a:gd name="T11" fmla="*/ 64 h 86"/>
              <a:gd name="T12" fmla="*/ 0 w 86"/>
              <a:gd name="T13" fmla="*/ 42 h 86"/>
              <a:gd name="T14" fmla="*/ 6 w 86"/>
              <a:gd name="T15" fmla="*/ 21 h 86"/>
              <a:gd name="T16" fmla="*/ 21 w 86"/>
              <a:gd name="T17" fmla="*/ 6 h 86"/>
              <a:gd name="T18" fmla="*/ 43 w 86"/>
              <a:gd name="T19" fmla="*/ 0 h 86"/>
              <a:gd name="T20" fmla="*/ 64 w 86"/>
              <a:gd name="T21" fmla="*/ 6 h 86"/>
              <a:gd name="T22" fmla="*/ 79 w 86"/>
              <a:gd name="T23" fmla="*/ 21 h 86"/>
              <a:gd name="T24" fmla="*/ 85 w 86"/>
              <a:gd name="T25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85" y="42"/>
                </a:moveTo>
                <a:cubicBezTo>
                  <a:pt x="85" y="50"/>
                  <a:pt x="83" y="57"/>
                  <a:pt x="79" y="64"/>
                </a:cubicBezTo>
                <a:cubicBezTo>
                  <a:pt x="75" y="70"/>
                  <a:pt x="71" y="75"/>
                  <a:pt x="64" y="79"/>
                </a:cubicBezTo>
                <a:cubicBezTo>
                  <a:pt x="57" y="83"/>
                  <a:pt x="50" y="85"/>
                  <a:pt x="43" y="85"/>
                </a:cubicBezTo>
                <a:cubicBezTo>
                  <a:pt x="35" y="85"/>
                  <a:pt x="27" y="83"/>
                  <a:pt x="21" y="79"/>
                </a:cubicBezTo>
                <a:cubicBezTo>
                  <a:pt x="14" y="75"/>
                  <a:pt x="10" y="70"/>
                  <a:pt x="6" y="64"/>
                </a:cubicBezTo>
                <a:cubicBezTo>
                  <a:pt x="2" y="57"/>
                  <a:pt x="0" y="49"/>
                  <a:pt x="0" y="42"/>
                </a:cubicBezTo>
                <a:cubicBezTo>
                  <a:pt x="0" y="34"/>
                  <a:pt x="2" y="27"/>
                  <a:pt x="6" y="21"/>
                </a:cubicBezTo>
                <a:cubicBezTo>
                  <a:pt x="10" y="14"/>
                  <a:pt x="14" y="10"/>
                  <a:pt x="21" y="6"/>
                </a:cubicBezTo>
                <a:cubicBezTo>
                  <a:pt x="27" y="2"/>
                  <a:pt x="35" y="0"/>
                  <a:pt x="43" y="0"/>
                </a:cubicBezTo>
                <a:cubicBezTo>
                  <a:pt x="50" y="0"/>
                  <a:pt x="57" y="2"/>
                  <a:pt x="64" y="6"/>
                </a:cubicBezTo>
                <a:cubicBezTo>
                  <a:pt x="71" y="10"/>
                  <a:pt x="75" y="14"/>
                  <a:pt x="79" y="21"/>
                </a:cubicBezTo>
                <a:cubicBezTo>
                  <a:pt x="83" y="27"/>
                  <a:pt x="85" y="35"/>
                  <a:pt x="85" y="42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Freeform 73">
            <a:extLst>
              <a:ext uri="{FF2B5EF4-FFF2-40B4-BE49-F238E27FC236}">
                <a16:creationId xmlns:a16="http://schemas.microsoft.com/office/drawing/2014/main" id="{C1997747-8EF5-DB48-84F0-34F1BE91C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8893" y="2992783"/>
            <a:ext cx="269215" cy="212382"/>
          </a:xfrm>
          <a:custGeom>
            <a:avLst/>
            <a:gdLst>
              <a:gd name="T0" fmla="*/ 381 w 396"/>
              <a:gd name="T1" fmla="*/ 310 h 311"/>
              <a:gd name="T2" fmla="*/ 155 w 396"/>
              <a:gd name="T3" fmla="*/ 310 h 311"/>
              <a:gd name="T4" fmla="*/ 141 w 396"/>
              <a:gd name="T5" fmla="*/ 299 h 311"/>
              <a:gd name="T6" fmla="*/ 68 w 396"/>
              <a:gd name="T7" fmla="*/ 28 h 311"/>
              <a:gd name="T8" fmla="*/ 14 w 396"/>
              <a:gd name="T9" fmla="*/ 28 h 311"/>
              <a:gd name="T10" fmla="*/ 0 w 396"/>
              <a:gd name="T11" fmla="*/ 14 h 311"/>
              <a:gd name="T12" fmla="*/ 14 w 396"/>
              <a:gd name="T13" fmla="*/ 0 h 311"/>
              <a:gd name="T14" fmla="*/ 79 w 396"/>
              <a:gd name="T15" fmla="*/ 0 h 311"/>
              <a:gd name="T16" fmla="*/ 93 w 396"/>
              <a:gd name="T17" fmla="*/ 11 h 311"/>
              <a:gd name="T18" fmla="*/ 166 w 396"/>
              <a:gd name="T19" fmla="*/ 282 h 311"/>
              <a:gd name="T20" fmla="*/ 381 w 396"/>
              <a:gd name="T21" fmla="*/ 282 h 311"/>
              <a:gd name="T22" fmla="*/ 395 w 396"/>
              <a:gd name="T23" fmla="*/ 296 h 311"/>
              <a:gd name="T24" fmla="*/ 381 w 396"/>
              <a:gd name="T25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311">
                <a:moveTo>
                  <a:pt x="381" y="310"/>
                </a:moveTo>
                <a:lnTo>
                  <a:pt x="155" y="310"/>
                </a:lnTo>
                <a:cubicBezTo>
                  <a:pt x="149" y="310"/>
                  <a:pt x="144" y="304"/>
                  <a:pt x="141" y="299"/>
                </a:cubicBezTo>
                <a:lnTo>
                  <a:pt x="68" y="28"/>
                </a:ln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79" y="0"/>
                </a:lnTo>
                <a:cubicBezTo>
                  <a:pt x="85" y="0"/>
                  <a:pt x="90" y="5"/>
                  <a:pt x="93" y="11"/>
                </a:cubicBezTo>
                <a:lnTo>
                  <a:pt x="166" y="282"/>
                </a:lnTo>
                <a:lnTo>
                  <a:pt x="381" y="282"/>
                </a:lnTo>
                <a:cubicBezTo>
                  <a:pt x="389" y="282"/>
                  <a:pt x="395" y="287"/>
                  <a:pt x="395" y="296"/>
                </a:cubicBezTo>
                <a:cubicBezTo>
                  <a:pt x="395" y="304"/>
                  <a:pt x="389" y="310"/>
                  <a:pt x="381" y="31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Freeform 74">
            <a:extLst>
              <a:ext uri="{FF2B5EF4-FFF2-40B4-BE49-F238E27FC236}">
                <a16:creationId xmlns:a16="http://schemas.microsoft.com/office/drawing/2014/main" id="{7E90AFA8-2D7C-5645-8F21-FFE0BC6B1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93" y="2989794"/>
            <a:ext cx="59826" cy="98711"/>
          </a:xfrm>
          <a:custGeom>
            <a:avLst/>
            <a:gdLst>
              <a:gd name="T0" fmla="*/ 14 w 89"/>
              <a:gd name="T1" fmla="*/ 144 h 145"/>
              <a:gd name="T2" fmla="*/ 9 w 89"/>
              <a:gd name="T3" fmla="*/ 141 h 145"/>
              <a:gd name="T4" fmla="*/ 3 w 89"/>
              <a:gd name="T5" fmla="*/ 121 h 145"/>
              <a:gd name="T6" fmla="*/ 60 w 89"/>
              <a:gd name="T7" fmla="*/ 8 h 145"/>
              <a:gd name="T8" fmla="*/ 79 w 89"/>
              <a:gd name="T9" fmla="*/ 3 h 145"/>
              <a:gd name="T10" fmla="*/ 85 w 89"/>
              <a:gd name="T11" fmla="*/ 22 h 145"/>
              <a:gd name="T12" fmla="*/ 29 w 89"/>
              <a:gd name="T13" fmla="*/ 135 h 145"/>
              <a:gd name="T14" fmla="*/ 14 w 89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145">
                <a:moveTo>
                  <a:pt x="14" y="144"/>
                </a:moveTo>
                <a:cubicBezTo>
                  <a:pt x="12" y="144"/>
                  <a:pt x="9" y="144"/>
                  <a:pt x="9" y="141"/>
                </a:cubicBezTo>
                <a:cubicBezTo>
                  <a:pt x="3" y="138"/>
                  <a:pt x="0" y="130"/>
                  <a:pt x="3" y="121"/>
                </a:cubicBezTo>
                <a:lnTo>
                  <a:pt x="60" y="8"/>
                </a:lnTo>
                <a:cubicBezTo>
                  <a:pt x="62" y="3"/>
                  <a:pt x="71" y="0"/>
                  <a:pt x="79" y="3"/>
                </a:cubicBezTo>
                <a:cubicBezTo>
                  <a:pt x="85" y="5"/>
                  <a:pt x="88" y="14"/>
                  <a:pt x="85" y="22"/>
                </a:cubicBezTo>
                <a:lnTo>
                  <a:pt x="29" y="135"/>
                </a:lnTo>
                <a:cubicBezTo>
                  <a:pt x="26" y="141"/>
                  <a:pt x="20" y="144"/>
                  <a:pt x="14" y="144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Freeform 75">
            <a:extLst>
              <a:ext uri="{FF2B5EF4-FFF2-40B4-BE49-F238E27FC236}">
                <a16:creationId xmlns:a16="http://schemas.microsoft.com/office/drawing/2014/main" id="{42C64C77-7C3D-C645-8933-DEA623C2E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100" y="2989794"/>
            <a:ext cx="59826" cy="98711"/>
          </a:xfrm>
          <a:custGeom>
            <a:avLst/>
            <a:gdLst>
              <a:gd name="T0" fmla="*/ 70 w 88"/>
              <a:gd name="T1" fmla="*/ 144 h 145"/>
              <a:gd name="T2" fmla="*/ 59 w 88"/>
              <a:gd name="T3" fmla="*/ 135 h 145"/>
              <a:gd name="T4" fmla="*/ 3 w 88"/>
              <a:gd name="T5" fmla="*/ 22 h 145"/>
              <a:gd name="T6" fmla="*/ 8 w 88"/>
              <a:gd name="T7" fmla="*/ 3 h 145"/>
              <a:gd name="T8" fmla="*/ 28 w 88"/>
              <a:gd name="T9" fmla="*/ 8 h 145"/>
              <a:gd name="T10" fmla="*/ 84 w 88"/>
              <a:gd name="T11" fmla="*/ 121 h 145"/>
              <a:gd name="T12" fmla="*/ 79 w 88"/>
              <a:gd name="T13" fmla="*/ 141 h 145"/>
              <a:gd name="T14" fmla="*/ 70 w 88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145">
                <a:moveTo>
                  <a:pt x="70" y="144"/>
                </a:moveTo>
                <a:cubicBezTo>
                  <a:pt x="65" y="144"/>
                  <a:pt x="59" y="141"/>
                  <a:pt x="59" y="135"/>
                </a:cubicBezTo>
                <a:lnTo>
                  <a:pt x="3" y="22"/>
                </a:lnTo>
                <a:cubicBezTo>
                  <a:pt x="0" y="17"/>
                  <a:pt x="3" y="8"/>
                  <a:pt x="8" y="3"/>
                </a:cubicBezTo>
                <a:cubicBezTo>
                  <a:pt x="14" y="0"/>
                  <a:pt x="22" y="3"/>
                  <a:pt x="28" y="8"/>
                </a:cubicBezTo>
                <a:lnTo>
                  <a:pt x="84" y="121"/>
                </a:lnTo>
                <a:cubicBezTo>
                  <a:pt x="87" y="127"/>
                  <a:pt x="84" y="135"/>
                  <a:pt x="79" y="141"/>
                </a:cubicBezTo>
                <a:cubicBezTo>
                  <a:pt x="76" y="144"/>
                  <a:pt x="73" y="144"/>
                  <a:pt x="70" y="144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Freeform 76">
            <a:extLst>
              <a:ext uri="{FF2B5EF4-FFF2-40B4-BE49-F238E27FC236}">
                <a16:creationId xmlns:a16="http://schemas.microsoft.com/office/drawing/2014/main" id="{8444A066-653C-E34D-88BE-56FB3733A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2607" y="3106452"/>
            <a:ext cx="269215" cy="173494"/>
          </a:xfrm>
          <a:custGeom>
            <a:avLst/>
            <a:gdLst>
              <a:gd name="T0" fmla="*/ 392 w 396"/>
              <a:gd name="T1" fmla="*/ 5 h 255"/>
              <a:gd name="T2" fmla="*/ 381 w 396"/>
              <a:gd name="T3" fmla="*/ 0 h 255"/>
              <a:gd name="T4" fmla="*/ 14 w 396"/>
              <a:gd name="T5" fmla="*/ 0 h 255"/>
              <a:gd name="T6" fmla="*/ 3 w 396"/>
              <a:gd name="T7" fmla="*/ 5 h 255"/>
              <a:gd name="T8" fmla="*/ 0 w 396"/>
              <a:gd name="T9" fmla="*/ 17 h 255"/>
              <a:gd name="T10" fmla="*/ 56 w 396"/>
              <a:gd name="T11" fmla="*/ 243 h 255"/>
              <a:gd name="T12" fmla="*/ 70 w 396"/>
              <a:gd name="T13" fmla="*/ 254 h 255"/>
              <a:gd name="T14" fmla="*/ 324 w 396"/>
              <a:gd name="T15" fmla="*/ 254 h 255"/>
              <a:gd name="T16" fmla="*/ 338 w 396"/>
              <a:gd name="T17" fmla="*/ 243 h 255"/>
              <a:gd name="T18" fmla="*/ 395 w 396"/>
              <a:gd name="T19" fmla="*/ 17 h 255"/>
              <a:gd name="T20" fmla="*/ 392 w 396"/>
              <a:gd name="T21" fmla="*/ 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255">
                <a:moveTo>
                  <a:pt x="392" y="5"/>
                </a:moveTo>
                <a:cubicBezTo>
                  <a:pt x="389" y="3"/>
                  <a:pt x="386" y="0"/>
                  <a:pt x="381" y="0"/>
                </a:cubicBezTo>
                <a:lnTo>
                  <a:pt x="14" y="0"/>
                </a:lnTo>
                <a:cubicBezTo>
                  <a:pt x="8" y="0"/>
                  <a:pt x="5" y="3"/>
                  <a:pt x="3" y="5"/>
                </a:cubicBezTo>
                <a:cubicBezTo>
                  <a:pt x="0" y="8"/>
                  <a:pt x="0" y="14"/>
                  <a:pt x="0" y="17"/>
                </a:cubicBezTo>
                <a:lnTo>
                  <a:pt x="56" y="243"/>
                </a:lnTo>
                <a:cubicBezTo>
                  <a:pt x="59" y="248"/>
                  <a:pt x="65" y="254"/>
                  <a:pt x="70" y="254"/>
                </a:cubicBezTo>
                <a:lnTo>
                  <a:pt x="324" y="254"/>
                </a:lnTo>
                <a:cubicBezTo>
                  <a:pt x="330" y="254"/>
                  <a:pt x="336" y="248"/>
                  <a:pt x="338" y="243"/>
                </a:cubicBezTo>
                <a:lnTo>
                  <a:pt x="395" y="17"/>
                </a:lnTo>
                <a:cubicBezTo>
                  <a:pt x="395" y="14"/>
                  <a:pt x="395" y="8"/>
                  <a:pt x="392" y="5"/>
                </a:cubicBezTo>
              </a:path>
            </a:pathLst>
          </a:custGeom>
          <a:solidFill>
            <a:srgbClr val="D3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Freeform 77">
            <a:extLst>
              <a:ext uri="{FF2B5EF4-FFF2-40B4-BE49-F238E27FC236}">
                <a16:creationId xmlns:a16="http://schemas.microsoft.com/office/drawing/2014/main" id="{4A86B044-27D9-7541-9A1C-8DBB45BBD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8" y="3067566"/>
            <a:ext cx="308102" cy="59826"/>
          </a:xfrm>
          <a:custGeom>
            <a:avLst/>
            <a:gdLst>
              <a:gd name="T0" fmla="*/ 437 w 452"/>
              <a:gd name="T1" fmla="*/ 0 h 86"/>
              <a:gd name="T2" fmla="*/ 14 w 452"/>
              <a:gd name="T3" fmla="*/ 0 h 86"/>
              <a:gd name="T4" fmla="*/ 0 w 452"/>
              <a:gd name="T5" fmla="*/ 15 h 86"/>
              <a:gd name="T6" fmla="*/ 0 w 452"/>
              <a:gd name="T7" fmla="*/ 71 h 86"/>
              <a:gd name="T8" fmla="*/ 14 w 452"/>
              <a:gd name="T9" fmla="*/ 85 h 86"/>
              <a:gd name="T10" fmla="*/ 437 w 452"/>
              <a:gd name="T11" fmla="*/ 85 h 86"/>
              <a:gd name="T12" fmla="*/ 451 w 452"/>
              <a:gd name="T13" fmla="*/ 71 h 86"/>
              <a:gd name="T14" fmla="*/ 451 w 452"/>
              <a:gd name="T15" fmla="*/ 15 h 86"/>
              <a:gd name="T16" fmla="*/ 437 w 452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86">
                <a:moveTo>
                  <a:pt x="437" y="0"/>
                </a:moveTo>
                <a:lnTo>
                  <a:pt x="14" y="0"/>
                </a:lnTo>
                <a:cubicBezTo>
                  <a:pt x="5" y="0"/>
                  <a:pt x="0" y="6"/>
                  <a:pt x="0" y="15"/>
                </a:cubicBezTo>
                <a:lnTo>
                  <a:pt x="0" y="71"/>
                </a:lnTo>
                <a:cubicBezTo>
                  <a:pt x="0" y="79"/>
                  <a:pt x="5" y="85"/>
                  <a:pt x="14" y="85"/>
                </a:cubicBezTo>
                <a:lnTo>
                  <a:pt x="437" y="85"/>
                </a:lnTo>
                <a:cubicBezTo>
                  <a:pt x="446" y="85"/>
                  <a:pt x="451" y="79"/>
                  <a:pt x="451" y="71"/>
                </a:cubicBezTo>
                <a:lnTo>
                  <a:pt x="451" y="15"/>
                </a:lnTo>
                <a:cubicBezTo>
                  <a:pt x="451" y="6"/>
                  <a:pt x="446" y="0"/>
                  <a:pt x="437" y="0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Freeform 78">
            <a:extLst>
              <a:ext uri="{FF2B5EF4-FFF2-40B4-BE49-F238E27FC236}">
                <a16:creationId xmlns:a16="http://schemas.microsoft.com/office/drawing/2014/main" id="{8E82DA43-690C-4A40-83B6-989424FEFB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8239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1" name="Freeform 79">
            <a:extLst>
              <a:ext uri="{FF2B5EF4-FFF2-40B4-BE49-F238E27FC236}">
                <a16:creationId xmlns:a16="http://schemas.microsoft.com/office/drawing/2014/main" id="{4D863B5C-DF4F-2D46-B419-4C453BD9C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79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Freeform 80">
            <a:extLst>
              <a:ext uri="{FF2B5EF4-FFF2-40B4-BE49-F238E27FC236}">
                <a16:creationId xmlns:a16="http://schemas.microsoft.com/office/drawing/2014/main" id="{57E199D2-F447-9D4E-B85A-6FDF5347D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100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Freeform 81">
            <a:extLst>
              <a:ext uri="{FF2B5EF4-FFF2-40B4-BE49-F238E27FC236}">
                <a16:creationId xmlns:a16="http://schemas.microsoft.com/office/drawing/2014/main" id="{0370B2B2-20FA-EE4D-82DF-FC1DDAA83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3049619"/>
            <a:ext cx="191442" cy="230327"/>
          </a:xfrm>
          <a:custGeom>
            <a:avLst/>
            <a:gdLst>
              <a:gd name="T0" fmla="*/ 268 w 284"/>
              <a:gd name="T1" fmla="*/ 0 h 340"/>
              <a:gd name="T2" fmla="*/ 15 w 284"/>
              <a:gd name="T3" fmla="*/ 0 h 340"/>
              <a:gd name="T4" fmla="*/ 0 w 284"/>
              <a:gd name="T5" fmla="*/ 14 h 340"/>
              <a:gd name="T6" fmla="*/ 0 w 284"/>
              <a:gd name="T7" fmla="*/ 282 h 340"/>
              <a:gd name="T8" fmla="*/ 57 w 284"/>
              <a:gd name="T9" fmla="*/ 339 h 340"/>
              <a:gd name="T10" fmla="*/ 268 w 284"/>
              <a:gd name="T11" fmla="*/ 339 h 340"/>
              <a:gd name="T12" fmla="*/ 283 w 284"/>
              <a:gd name="T13" fmla="*/ 325 h 340"/>
              <a:gd name="T14" fmla="*/ 283 w 284"/>
              <a:gd name="T15" fmla="*/ 14 h 340"/>
              <a:gd name="T16" fmla="*/ 268 w 284"/>
              <a:gd name="T17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" h="340">
                <a:moveTo>
                  <a:pt x="268" y="0"/>
                </a:moveTo>
                <a:lnTo>
                  <a:pt x="15" y="0"/>
                </a:lnTo>
                <a:cubicBezTo>
                  <a:pt x="6" y="0"/>
                  <a:pt x="0" y="6"/>
                  <a:pt x="0" y="14"/>
                </a:cubicBezTo>
                <a:lnTo>
                  <a:pt x="0" y="282"/>
                </a:lnTo>
                <a:cubicBezTo>
                  <a:pt x="0" y="313"/>
                  <a:pt x="26" y="339"/>
                  <a:pt x="57" y="339"/>
                </a:cubicBezTo>
                <a:lnTo>
                  <a:pt x="268" y="339"/>
                </a:lnTo>
                <a:cubicBezTo>
                  <a:pt x="277" y="339"/>
                  <a:pt x="283" y="333"/>
                  <a:pt x="283" y="325"/>
                </a:cubicBezTo>
                <a:lnTo>
                  <a:pt x="283" y="14"/>
                </a:lnTo>
                <a:cubicBezTo>
                  <a:pt x="283" y="6"/>
                  <a:pt x="277" y="0"/>
                  <a:pt x="268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Freeform 82">
            <a:extLst>
              <a:ext uri="{FF2B5EF4-FFF2-40B4-BE49-F238E27FC236}">
                <a16:creationId xmlns:a16="http://schemas.microsoft.com/office/drawing/2014/main" id="{945E52BA-5532-8447-8F7F-61D812AC1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5033" y="3124399"/>
            <a:ext cx="173494" cy="152556"/>
          </a:xfrm>
          <a:custGeom>
            <a:avLst/>
            <a:gdLst>
              <a:gd name="T0" fmla="*/ 240 w 255"/>
              <a:gd name="T1" fmla="*/ 0 h 227"/>
              <a:gd name="T2" fmla="*/ 14 w 255"/>
              <a:gd name="T3" fmla="*/ 0 h 227"/>
              <a:gd name="T4" fmla="*/ 0 w 255"/>
              <a:gd name="T5" fmla="*/ 14 h 227"/>
              <a:gd name="T6" fmla="*/ 0 w 255"/>
              <a:gd name="T7" fmla="*/ 169 h 227"/>
              <a:gd name="T8" fmla="*/ 56 w 255"/>
              <a:gd name="T9" fmla="*/ 226 h 227"/>
              <a:gd name="T10" fmla="*/ 197 w 255"/>
              <a:gd name="T11" fmla="*/ 226 h 227"/>
              <a:gd name="T12" fmla="*/ 254 w 255"/>
              <a:gd name="T13" fmla="*/ 169 h 227"/>
              <a:gd name="T14" fmla="*/ 254 w 255"/>
              <a:gd name="T15" fmla="*/ 14 h 227"/>
              <a:gd name="T16" fmla="*/ 240 w 255"/>
              <a:gd name="T1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27">
                <a:moveTo>
                  <a:pt x="240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169"/>
                </a:lnTo>
                <a:cubicBezTo>
                  <a:pt x="0" y="200"/>
                  <a:pt x="25" y="226"/>
                  <a:pt x="56" y="226"/>
                </a:cubicBezTo>
                <a:lnTo>
                  <a:pt x="197" y="226"/>
                </a:lnTo>
                <a:cubicBezTo>
                  <a:pt x="229" y="226"/>
                  <a:pt x="254" y="200"/>
                  <a:pt x="254" y="169"/>
                </a:cubicBezTo>
                <a:lnTo>
                  <a:pt x="254" y="14"/>
                </a:lnTo>
                <a:cubicBezTo>
                  <a:pt x="254" y="6"/>
                  <a:pt x="248" y="0"/>
                  <a:pt x="240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Freeform 83">
            <a:extLst>
              <a:ext uri="{FF2B5EF4-FFF2-40B4-BE49-F238E27FC236}">
                <a16:creationId xmlns:a16="http://schemas.microsoft.com/office/drawing/2014/main" id="{ECA60F11-16E7-A24E-AC87-ECB3B377D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9313" y="2971846"/>
            <a:ext cx="116659" cy="116659"/>
          </a:xfrm>
          <a:custGeom>
            <a:avLst/>
            <a:gdLst>
              <a:gd name="T0" fmla="*/ 155 w 170"/>
              <a:gd name="T1" fmla="*/ 170 h 171"/>
              <a:gd name="T2" fmla="*/ 141 w 170"/>
              <a:gd name="T3" fmla="*/ 156 h 171"/>
              <a:gd name="T4" fmla="*/ 141 w 170"/>
              <a:gd name="T5" fmla="*/ 85 h 171"/>
              <a:gd name="T6" fmla="*/ 85 w 170"/>
              <a:gd name="T7" fmla="*/ 29 h 171"/>
              <a:gd name="T8" fmla="*/ 28 w 170"/>
              <a:gd name="T9" fmla="*/ 85 h 171"/>
              <a:gd name="T10" fmla="*/ 28 w 170"/>
              <a:gd name="T11" fmla="*/ 156 h 171"/>
              <a:gd name="T12" fmla="*/ 14 w 170"/>
              <a:gd name="T13" fmla="*/ 170 h 171"/>
              <a:gd name="T14" fmla="*/ 0 w 170"/>
              <a:gd name="T15" fmla="*/ 156 h 171"/>
              <a:gd name="T16" fmla="*/ 0 w 170"/>
              <a:gd name="T17" fmla="*/ 85 h 171"/>
              <a:gd name="T18" fmla="*/ 85 w 170"/>
              <a:gd name="T19" fmla="*/ 0 h 171"/>
              <a:gd name="T20" fmla="*/ 169 w 170"/>
              <a:gd name="T21" fmla="*/ 85 h 171"/>
              <a:gd name="T22" fmla="*/ 169 w 170"/>
              <a:gd name="T23" fmla="*/ 156 h 171"/>
              <a:gd name="T24" fmla="*/ 155 w 170"/>
              <a:gd name="T25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1">
                <a:moveTo>
                  <a:pt x="155" y="170"/>
                </a:moveTo>
                <a:cubicBezTo>
                  <a:pt x="147" y="170"/>
                  <a:pt x="141" y="164"/>
                  <a:pt x="141" y="156"/>
                </a:cubicBezTo>
                <a:lnTo>
                  <a:pt x="141" y="85"/>
                </a:lnTo>
                <a:cubicBezTo>
                  <a:pt x="141" y="54"/>
                  <a:pt x="117" y="29"/>
                  <a:pt x="85" y="29"/>
                </a:cubicBezTo>
                <a:cubicBezTo>
                  <a:pt x="54" y="29"/>
                  <a:pt x="28" y="54"/>
                  <a:pt x="28" y="85"/>
                </a:cubicBezTo>
                <a:lnTo>
                  <a:pt x="28" y="156"/>
                </a:lnTo>
                <a:cubicBezTo>
                  <a:pt x="28" y="164"/>
                  <a:pt x="23" y="170"/>
                  <a:pt x="14" y="170"/>
                </a:cubicBezTo>
                <a:cubicBezTo>
                  <a:pt x="6" y="170"/>
                  <a:pt x="0" y="164"/>
                  <a:pt x="0" y="156"/>
                </a:cubicBezTo>
                <a:lnTo>
                  <a:pt x="0" y="85"/>
                </a:lnTo>
                <a:cubicBezTo>
                  <a:pt x="0" y="37"/>
                  <a:pt x="38" y="0"/>
                  <a:pt x="85" y="0"/>
                </a:cubicBezTo>
                <a:cubicBezTo>
                  <a:pt x="133" y="0"/>
                  <a:pt x="169" y="37"/>
                  <a:pt x="169" y="85"/>
                </a:cubicBezTo>
                <a:lnTo>
                  <a:pt x="169" y="156"/>
                </a:lnTo>
                <a:cubicBezTo>
                  <a:pt x="169" y="164"/>
                  <a:pt x="164" y="170"/>
                  <a:pt x="155" y="17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" name="Freeform 84">
            <a:extLst>
              <a:ext uri="{FF2B5EF4-FFF2-40B4-BE49-F238E27FC236}">
                <a16:creationId xmlns:a16="http://schemas.microsoft.com/office/drawing/2014/main" id="{3D1FCEBF-8FB2-C248-942F-F9E5BC570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0930" y="3067567"/>
            <a:ext cx="95721" cy="95721"/>
          </a:xfrm>
          <a:custGeom>
            <a:avLst/>
            <a:gdLst>
              <a:gd name="T0" fmla="*/ 127 w 142"/>
              <a:gd name="T1" fmla="*/ 141 h 142"/>
              <a:gd name="T2" fmla="*/ 113 w 142"/>
              <a:gd name="T3" fmla="*/ 127 h 142"/>
              <a:gd name="T4" fmla="*/ 113 w 142"/>
              <a:gd name="T5" fmla="*/ 71 h 142"/>
              <a:gd name="T6" fmla="*/ 71 w 142"/>
              <a:gd name="T7" fmla="*/ 29 h 142"/>
              <a:gd name="T8" fmla="*/ 29 w 142"/>
              <a:gd name="T9" fmla="*/ 71 h 142"/>
              <a:gd name="T10" fmla="*/ 29 w 142"/>
              <a:gd name="T11" fmla="*/ 127 h 142"/>
              <a:gd name="T12" fmla="*/ 14 w 142"/>
              <a:gd name="T13" fmla="*/ 141 h 142"/>
              <a:gd name="T14" fmla="*/ 0 w 142"/>
              <a:gd name="T15" fmla="*/ 127 h 142"/>
              <a:gd name="T16" fmla="*/ 0 w 142"/>
              <a:gd name="T17" fmla="*/ 71 h 142"/>
              <a:gd name="T18" fmla="*/ 71 w 142"/>
              <a:gd name="T19" fmla="*/ 0 h 142"/>
              <a:gd name="T20" fmla="*/ 141 w 142"/>
              <a:gd name="T21" fmla="*/ 71 h 142"/>
              <a:gd name="T22" fmla="*/ 141 w 142"/>
              <a:gd name="T23" fmla="*/ 127 h 142"/>
              <a:gd name="T24" fmla="*/ 127 w 142"/>
              <a:gd name="T2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27" y="141"/>
                </a:moveTo>
                <a:cubicBezTo>
                  <a:pt x="119" y="141"/>
                  <a:pt x="113" y="136"/>
                  <a:pt x="113" y="127"/>
                </a:cubicBezTo>
                <a:lnTo>
                  <a:pt x="113" y="71"/>
                </a:lnTo>
                <a:cubicBezTo>
                  <a:pt x="113" y="48"/>
                  <a:pt x="94" y="29"/>
                  <a:pt x="71" y="29"/>
                </a:cubicBezTo>
                <a:cubicBezTo>
                  <a:pt x="48" y="29"/>
                  <a:pt x="29" y="48"/>
                  <a:pt x="29" y="71"/>
                </a:cubicBezTo>
                <a:lnTo>
                  <a:pt x="29" y="127"/>
                </a:lnTo>
                <a:cubicBezTo>
                  <a:pt x="29" y="136"/>
                  <a:pt x="23" y="141"/>
                  <a:pt x="14" y="141"/>
                </a:cubicBezTo>
                <a:cubicBezTo>
                  <a:pt x="6" y="141"/>
                  <a:pt x="0" y="136"/>
                  <a:pt x="0" y="127"/>
                </a:cubicBezTo>
                <a:lnTo>
                  <a:pt x="0" y="71"/>
                </a:lnTo>
                <a:cubicBezTo>
                  <a:pt x="0" y="31"/>
                  <a:pt x="32" y="0"/>
                  <a:pt x="71" y="0"/>
                </a:cubicBezTo>
                <a:cubicBezTo>
                  <a:pt x="111" y="0"/>
                  <a:pt x="141" y="31"/>
                  <a:pt x="141" y="71"/>
                </a:cubicBezTo>
                <a:lnTo>
                  <a:pt x="141" y="127"/>
                </a:lnTo>
                <a:cubicBezTo>
                  <a:pt x="141" y="136"/>
                  <a:pt x="136" y="141"/>
                  <a:pt x="127" y="141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7" name="Freeform 85">
            <a:extLst>
              <a:ext uri="{FF2B5EF4-FFF2-40B4-BE49-F238E27FC236}">
                <a16:creationId xmlns:a16="http://schemas.microsoft.com/office/drawing/2014/main" id="{AF562A5F-30AD-C649-AA15-0B6924C5D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1497145"/>
            <a:ext cx="308102" cy="212382"/>
          </a:xfrm>
          <a:custGeom>
            <a:avLst/>
            <a:gdLst>
              <a:gd name="T0" fmla="*/ 423 w 452"/>
              <a:gd name="T1" fmla="*/ 311 h 312"/>
              <a:gd name="T2" fmla="*/ 28 w 452"/>
              <a:gd name="T3" fmla="*/ 311 h 312"/>
              <a:gd name="T4" fmla="*/ 0 w 452"/>
              <a:gd name="T5" fmla="*/ 283 h 312"/>
              <a:gd name="T6" fmla="*/ 0 w 452"/>
              <a:gd name="T7" fmla="*/ 29 h 312"/>
              <a:gd name="T8" fmla="*/ 28 w 452"/>
              <a:gd name="T9" fmla="*/ 0 h 312"/>
              <a:gd name="T10" fmla="*/ 423 w 452"/>
              <a:gd name="T11" fmla="*/ 0 h 312"/>
              <a:gd name="T12" fmla="*/ 451 w 452"/>
              <a:gd name="T13" fmla="*/ 29 h 312"/>
              <a:gd name="T14" fmla="*/ 451 w 452"/>
              <a:gd name="T15" fmla="*/ 283 h 312"/>
              <a:gd name="T16" fmla="*/ 423 w 452"/>
              <a:gd name="T1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300"/>
                  <a:pt x="0" y="283"/>
                </a:cubicBezTo>
                <a:lnTo>
                  <a:pt x="0" y="29"/>
                </a:lnTo>
                <a:cubicBezTo>
                  <a:pt x="0" y="12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2"/>
                  <a:pt x="451" y="29"/>
                </a:cubicBezTo>
                <a:lnTo>
                  <a:pt x="451" y="283"/>
                </a:lnTo>
                <a:cubicBezTo>
                  <a:pt x="451" y="300"/>
                  <a:pt x="440" y="311"/>
                  <a:pt x="423" y="311"/>
                </a:cubicBez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8" name="Freeform 86">
            <a:extLst>
              <a:ext uri="{FF2B5EF4-FFF2-40B4-BE49-F238E27FC236}">
                <a16:creationId xmlns:a16="http://schemas.microsoft.com/office/drawing/2014/main" id="{AC3ACF6E-E37D-B34D-823F-27B4BBFEDD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1583893"/>
            <a:ext cx="308102" cy="125634"/>
          </a:xfrm>
          <a:custGeom>
            <a:avLst/>
            <a:gdLst>
              <a:gd name="T0" fmla="*/ 423 w 452"/>
              <a:gd name="T1" fmla="*/ 184 h 185"/>
              <a:gd name="T2" fmla="*/ 28 w 452"/>
              <a:gd name="T3" fmla="*/ 184 h 185"/>
              <a:gd name="T4" fmla="*/ 0 w 452"/>
              <a:gd name="T5" fmla="*/ 156 h 185"/>
              <a:gd name="T6" fmla="*/ 5 w 452"/>
              <a:gd name="T7" fmla="*/ 144 h 185"/>
              <a:gd name="T8" fmla="*/ 217 w 452"/>
              <a:gd name="T9" fmla="*/ 3 h 185"/>
              <a:gd name="T10" fmla="*/ 225 w 452"/>
              <a:gd name="T11" fmla="*/ 0 h 185"/>
              <a:gd name="T12" fmla="*/ 234 w 452"/>
              <a:gd name="T13" fmla="*/ 3 h 185"/>
              <a:gd name="T14" fmla="*/ 446 w 452"/>
              <a:gd name="T15" fmla="*/ 144 h 185"/>
              <a:gd name="T16" fmla="*/ 451 w 452"/>
              <a:gd name="T17" fmla="*/ 156 h 185"/>
              <a:gd name="T18" fmla="*/ 423 w 452"/>
              <a:gd name="T1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185">
                <a:moveTo>
                  <a:pt x="423" y="184"/>
                </a:moveTo>
                <a:lnTo>
                  <a:pt x="28" y="184"/>
                </a:lnTo>
                <a:cubicBezTo>
                  <a:pt x="11" y="184"/>
                  <a:pt x="0" y="173"/>
                  <a:pt x="0" y="156"/>
                </a:cubicBezTo>
                <a:cubicBezTo>
                  <a:pt x="0" y="150"/>
                  <a:pt x="3" y="147"/>
                  <a:pt x="5" y="144"/>
                </a:cubicBezTo>
                <a:lnTo>
                  <a:pt x="217" y="3"/>
                </a:lnTo>
                <a:cubicBezTo>
                  <a:pt x="220" y="0"/>
                  <a:pt x="222" y="0"/>
                  <a:pt x="225" y="0"/>
                </a:cubicBezTo>
                <a:cubicBezTo>
                  <a:pt x="227" y="0"/>
                  <a:pt x="231" y="0"/>
                  <a:pt x="234" y="3"/>
                </a:cubicBezTo>
                <a:lnTo>
                  <a:pt x="446" y="144"/>
                </a:lnTo>
                <a:cubicBezTo>
                  <a:pt x="448" y="147"/>
                  <a:pt x="451" y="150"/>
                  <a:pt x="451" y="156"/>
                </a:cubicBezTo>
                <a:cubicBezTo>
                  <a:pt x="451" y="173"/>
                  <a:pt x="440" y="184"/>
                  <a:pt x="423" y="18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9" name="Freeform 87">
            <a:extLst>
              <a:ext uri="{FF2B5EF4-FFF2-40B4-BE49-F238E27FC236}">
                <a16:creationId xmlns:a16="http://schemas.microsoft.com/office/drawing/2014/main" id="{30C3552D-3F8C-924F-8ACE-7F71380EE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1497145"/>
            <a:ext cx="308102" cy="131616"/>
          </a:xfrm>
          <a:custGeom>
            <a:avLst/>
            <a:gdLst>
              <a:gd name="T0" fmla="*/ 423 w 452"/>
              <a:gd name="T1" fmla="*/ 0 h 196"/>
              <a:gd name="T2" fmla="*/ 28 w 452"/>
              <a:gd name="T3" fmla="*/ 0 h 196"/>
              <a:gd name="T4" fmla="*/ 0 w 452"/>
              <a:gd name="T5" fmla="*/ 29 h 196"/>
              <a:gd name="T6" fmla="*/ 5 w 452"/>
              <a:gd name="T7" fmla="*/ 40 h 196"/>
              <a:gd name="T8" fmla="*/ 217 w 452"/>
              <a:gd name="T9" fmla="*/ 192 h 196"/>
              <a:gd name="T10" fmla="*/ 234 w 452"/>
              <a:gd name="T11" fmla="*/ 192 h 196"/>
              <a:gd name="T12" fmla="*/ 446 w 452"/>
              <a:gd name="T13" fmla="*/ 40 h 196"/>
              <a:gd name="T14" fmla="*/ 451 w 452"/>
              <a:gd name="T15" fmla="*/ 29 h 196"/>
              <a:gd name="T16" fmla="*/ 423 w 452"/>
              <a:gd name="T17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196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2"/>
                  <a:pt x="0" y="29"/>
                </a:cubicBezTo>
                <a:cubicBezTo>
                  <a:pt x="0" y="34"/>
                  <a:pt x="3" y="37"/>
                  <a:pt x="5" y="40"/>
                </a:cubicBezTo>
                <a:lnTo>
                  <a:pt x="217" y="192"/>
                </a:lnTo>
                <a:cubicBezTo>
                  <a:pt x="223" y="195"/>
                  <a:pt x="228" y="195"/>
                  <a:pt x="234" y="192"/>
                </a:cubicBezTo>
                <a:lnTo>
                  <a:pt x="446" y="40"/>
                </a:lnTo>
                <a:cubicBezTo>
                  <a:pt x="448" y="37"/>
                  <a:pt x="451" y="34"/>
                  <a:pt x="451" y="29"/>
                </a:cubicBezTo>
                <a:cubicBezTo>
                  <a:pt x="451" y="12"/>
                  <a:pt x="440" y="0"/>
                  <a:pt x="423" y="0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0" name="Freeform 88">
            <a:extLst>
              <a:ext uri="{FF2B5EF4-FFF2-40B4-BE49-F238E27FC236}">
                <a16:creationId xmlns:a16="http://schemas.microsoft.com/office/drawing/2014/main" id="{3A86D0B1-1041-C84F-BC2E-59E939A69E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4" y="1458260"/>
            <a:ext cx="248275" cy="191442"/>
          </a:xfrm>
          <a:custGeom>
            <a:avLst/>
            <a:gdLst>
              <a:gd name="T0" fmla="*/ 339 w 368"/>
              <a:gd name="T1" fmla="*/ 282 h 283"/>
              <a:gd name="T2" fmla="*/ 28 w 368"/>
              <a:gd name="T3" fmla="*/ 282 h 283"/>
              <a:gd name="T4" fmla="*/ 0 w 368"/>
              <a:gd name="T5" fmla="*/ 254 h 283"/>
              <a:gd name="T6" fmla="*/ 0 w 368"/>
              <a:gd name="T7" fmla="*/ 28 h 283"/>
              <a:gd name="T8" fmla="*/ 28 w 368"/>
              <a:gd name="T9" fmla="*/ 0 h 283"/>
              <a:gd name="T10" fmla="*/ 339 w 368"/>
              <a:gd name="T11" fmla="*/ 0 h 283"/>
              <a:gd name="T12" fmla="*/ 367 w 368"/>
              <a:gd name="T13" fmla="*/ 28 h 283"/>
              <a:gd name="T14" fmla="*/ 367 w 368"/>
              <a:gd name="T15" fmla="*/ 254 h 283"/>
              <a:gd name="T16" fmla="*/ 339 w 368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283">
                <a:moveTo>
                  <a:pt x="339" y="282"/>
                </a:moveTo>
                <a:lnTo>
                  <a:pt x="28" y="282"/>
                </a:lnTo>
                <a:cubicBezTo>
                  <a:pt x="11" y="282"/>
                  <a:pt x="0" y="271"/>
                  <a:pt x="0" y="254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39" y="0"/>
                </a:lnTo>
                <a:cubicBezTo>
                  <a:pt x="356" y="0"/>
                  <a:pt x="367" y="11"/>
                  <a:pt x="367" y="28"/>
                </a:cubicBezTo>
                <a:lnTo>
                  <a:pt x="367" y="254"/>
                </a:lnTo>
                <a:cubicBezTo>
                  <a:pt x="367" y="271"/>
                  <a:pt x="356" y="282"/>
                  <a:pt x="339" y="282"/>
                </a:cubicBezTo>
              </a:path>
            </a:pathLst>
          </a:custGeom>
          <a:solidFill>
            <a:srgbClr val="B0BE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1" name="Freeform 89">
            <a:extLst>
              <a:ext uri="{FF2B5EF4-FFF2-40B4-BE49-F238E27FC236}">
                <a16:creationId xmlns:a16="http://schemas.microsoft.com/office/drawing/2014/main" id="{DD91C10E-E755-0245-98A2-9ADBB7833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4" y="1536034"/>
            <a:ext cx="248275" cy="116659"/>
          </a:xfrm>
          <a:custGeom>
            <a:avLst/>
            <a:gdLst>
              <a:gd name="T0" fmla="*/ 339 w 368"/>
              <a:gd name="T1" fmla="*/ 169 h 170"/>
              <a:gd name="T2" fmla="*/ 28 w 368"/>
              <a:gd name="T3" fmla="*/ 169 h 170"/>
              <a:gd name="T4" fmla="*/ 0 w 368"/>
              <a:gd name="T5" fmla="*/ 141 h 170"/>
              <a:gd name="T6" fmla="*/ 6 w 368"/>
              <a:gd name="T7" fmla="*/ 130 h 170"/>
              <a:gd name="T8" fmla="*/ 175 w 368"/>
              <a:gd name="T9" fmla="*/ 3 h 170"/>
              <a:gd name="T10" fmla="*/ 183 w 368"/>
              <a:gd name="T11" fmla="*/ 0 h 170"/>
              <a:gd name="T12" fmla="*/ 192 w 368"/>
              <a:gd name="T13" fmla="*/ 3 h 170"/>
              <a:gd name="T14" fmla="*/ 361 w 368"/>
              <a:gd name="T15" fmla="*/ 130 h 170"/>
              <a:gd name="T16" fmla="*/ 367 w 368"/>
              <a:gd name="T17" fmla="*/ 141 h 170"/>
              <a:gd name="T18" fmla="*/ 339 w 368"/>
              <a:gd name="T1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" h="170">
                <a:moveTo>
                  <a:pt x="339" y="169"/>
                </a:moveTo>
                <a:lnTo>
                  <a:pt x="28" y="169"/>
                </a:lnTo>
                <a:cubicBezTo>
                  <a:pt x="11" y="169"/>
                  <a:pt x="0" y="158"/>
                  <a:pt x="0" y="141"/>
                </a:cubicBezTo>
                <a:cubicBezTo>
                  <a:pt x="0" y="135"/>
                  <a:pt x="3" y="132"/>
                  <a:pt x="6" y="130"/>
                </a:cubicBezTo>
                <a:lnTo>
                  <a:pt x="175" y="3"/>
                </a:lnTo>
                <a:cubicBezTo>
                  <a:pt x="178" y="0"/>
                  <a:pt x="180" y="0"/>
                  <a:pt x="183" y="0"/>
                </a:cubicBezTo>
                <a:cubicBezTo>
                  <a:pt x="185" y="0"/>
                  <a:pt x="189" y="0"/>
                  <a:pt x="192" y="3"/>
                </a:cubicBezTo>
                <a:lnTo>
                  <a:pt x="361" y="130"/>
                </a:lnTo>
                <a:cubicBezTo>
                  <a:pt x="364" y="132"/>
                  <a:pt x="367" y="135"/>
                  <a:pt x="367" y="141"/>
                </a:cubicBezTo>
                <a:cubicBezTo>
                  <a:pt x="367" y="158"/>
                  <a:pt x="356" y="169"/>
                  <a:pt x="339" y="169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2" name="Freeform 90">
            <a:extLst>
              <a:ext uri="{FF2B5EF4-FFF2-40B4-BE49-F238E27FC236}">
                <a16:creationId xmlns:a16="http://schemas.microsoft.com/office/drawing/2014/main" id="{6D1A56AA-452C-F24F-82BE-F78D2BDB8A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4" y="1458261"/>
            <a:ext cx="248275" cy="116659"/>
          </a:xfrm>
          <a:custGeom>
            <a:avLst/>
            <a:gdLst>
              <a:gd name="T0" fmla="*/ 339 w 368"/>
              <a:gd name="T1" fmla="*/ 0 h 170"/>
              <a:gd name="T2" fmla="*/ 28 w 368"/>
              <a:gd name="T3" fmla="*/ 0 h 170"/>
              <a:gd name="T4" fmla="*/ 0 w 368"/>
              <a:gd name="T5" fmla="*/ 28 h 170"/>
              <a:gd name="T6" fmla="*/ 6 w 368"/>
              <a:gd name="T7" fmla="*/ 39 h 170"/>
              <a:gd name="T8" fmla="*/ 175 w 368"/>
              <a:gd name="T9" fmla="*/ 166 h 170"/>
              <a:gd name="T10" fmla="*/ 183 w 368"/>
              <a:gd name="T11" fmla="*/ 169 h 170"/>
              <a:gd name="T12" fmla="*/ 192 w 368"/>
              <a:gd name="T13" fmla="*/ 166 h 170"/>
              <a:gd name="T14" fmla="*/ 361 w 368"/>
              <a:gd name="T15" fmla="*/ 39 h 170"/>
              <a:gd name="T16" fmla="*/ 367 w 368"/>
              <a:gd name="T17" fmla="*/ 28 h 170"/>
              <a:gd name="T18" fmla="*/ 339 w 368"/>
              <a:gd name="T1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" h="170">
                <a:moveTo>
                  <a:pt x="339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cubicBezTo>
                  <a:pt x="0" y="34"/>
                  <a:pt x="3" y="37"/>
                  <a:pt x="6" y="39"/>
                </a:cubicBezTo>
                <a:lnTo>
                  <a:pt x="175" y="166"/>
                </a:lnTo>
                <a:cubicBezTo>
                  <a:pt x="178" y="169"/>
                  <a:pt x="180" y="169"/>
                  <a:pt x="183" y="169"/>
                </a:cubicBezTo>
                <a:cubicBezTo>
                  <a:pt x="185" y="169"/>
                  <a:pt x="189" y="169"/>
                  <a:pt x="192" y="166"/>
                </a:cubicBezTo>
                <a:lnTo>
                  <a:pt x="361" y="39"/>
                </a:lnTo>
                <a:cubicBezTo>
                  <a:pt x="364" y="37"/>
                  <a:pt x="367" y="34"/>
                  <a:pt x="367" y="28"/>
                </a:cubicBezTo>
                <a:cubicBezTo>
                  <a:pt x="367" y="11"/>
                  <a:pt x="356" y="0"/>
                  <a:pt x="339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3" name="Freeform 91">
            <a:extLst>
              <a:ext uri="{FF2B5EF4-FFF2-40B4-BE49-F238E27FC236}">
                <a16:creationId xmlns:a16="http://schemas.microsoft.com/office/drawing/2014/main" id="{114E2121-760D-F14D-9B2E-FD38D5591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9" y="1536033"/>
            <a:ext cx="248277" cy="191442"/>
          </a:xfrm>
          <a:custGeom>
            <a:avLst/>
            <a:gdLst>
              <a:gd name="T0" fmla="*/ 339 w 368"/>
              <a:gd name="T1" fmla="*/ 282 h 283"/>
              <a:gd name="T2" fmla="*/ 29 w 368"/>
              <a:gd name="T3" fmla="*/ 282 h 283"/>
              <a:gd name="T4" fmla="*/ 0 w 368"/>
              <a:gd name="T5" fmla="*/ 254 h 283"/>
              <a:gd name="T6" fmla="*/ 0 w 368"/>
              <a:gd name="T7" fmla="*/ 28 h 283"/>
              <a:gd name="T8" fmla="*/ 29 w 368"/>
              <a:gd name="T9" fmla="*/ 0 h 283"/>
              <a:gd name="T10" fmla="*/ 339 w 368"/>
              <a:gd name="T11" fmla="*/ 0 h 283"/>
              <a:gd name="T12" fmla="*/ 367 w 368"/>
              <a:gd name="T13" fmla="*/ 28 h 283"/>
              <a:gd name="T14" fmla="*/ 367 w 368"/>
              <a:gd name="T15" fmla="*/ 254 h 283"/>
              <a:gd name="T16" fmla="*/ 339 w 368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283">
                <a:moveTo>
                  <a:pt x="339" y="282"/>
                </a:moveTo>
                <a:lnTo>
                  <a:pt x="29" y="282"/>
                </a:lnTo>
                <a:cubicBezTo>
                  <a:pt x="12" y="282"/>
                  <a:pt x="0" y="271"/>
                  <a:pt x="0" y="254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339" y="0"/>
                </a:lnTo>
                <a:cubicBezTo>
                  <a:pt x="356" y="0"/>
                  <a:pt x="367" y="11"/>
                  <a:pt x="367" y="28"/>
                </a:cubicBezTo>
                <a:lnTo>
                  <a:pt x="367" y="254"/>
                </a:lnTo>
                <a:cubicBezTo>
                  <a:pt x="367" y="271"/>
                  <a:pt x="356" y="282"/>
                  <a:pt x="339" y="282"/>
                </a:cubicBez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" name="Freeform 92">
            <a:extLst>
              <a:ext uri="{FF2B5EF4-FFF2-40B4-BE49-F238E27FC236}">
                <a16:creationId xmlns:a16="http://schemas.microsoft.com/office/drawing/2014/main" id="{76B112BC-07E3-4A41-8736-D35D4BBFC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9" y="1613807"/>
            <a:ext cx="248277" cy="116659"/>
          </a:xfrm>
          <a:custGeom>
            <a:avLst/>
            <a:gdLst>
              <a:gd name="T0" fmla="*/ 339 w 368"/>
              <a:gd name="T1" fmla="*/ 169 h 170"/>
              <a:gd name="T2" fmla="*/ 29 w 368"/>
              <a:gd name="T3" fmla="*/ 169 h 170"/>
              <a:gd name="T4" fmla="*/ 0 w 368"/>
              <a:gd name="T5" fmla="*/ 141 h 170"/>
              <a:gd name="T6" fmla="*/ 6 w 368"/>
              <a:gd name="T7" fmla="*/ 130 h 170"/>
              <a:gd name="T8" fmla="*/ 175 w 368"/>
              <a:gd name="T9" fmla="*/ 3 h 170"/>
              <a:gd name="T10" fmla="*/ 184 w 368"/>
              <a:gd name="T11" fmla="*/ 0 h 170"/>
              <a:gd name="T12" fmla="*/ 192 w 368"/>
              <a:gd name="T13" fmla="*/ 3 h 170"/>
              <a:gd name="T14" fmla="*/ 362 w 368"/>
              <a:gd name="T15" fmla="*/ 130 h 170"/>
              <a:gd name="T16" fmla="*/ 367 w 368"/>
              <a:gd name="T17" fmla="*/ 141 h 170"/>
              <a:gd name="T18" fmla="*/ 339 w 368"/>
              <a:gd name="T19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" h="170">
                <a:moveTo>
                  <a:pt x="339" y="169"/>
                </a:moveTo>
                <a:lnTo>
                  <a:pt x="29" y="169"/>
                </a:lnTo>
                <a:cubicBezTo>
                  <a:pt x="12" y="169"/>
                  <a:pt x="0" y="158"/>
                  <a:pt x="0" y="141"/>
                </a:cubicBezTo>
                <a:cubicBezTo>
                  <a:pt x="0" y="135"/>
                  <a:pt x="3" y="132"/>
                  <a:pt x="6" y="130"/>
                </a:cubicBezTo>
                <a:lnTo>
                  <a:pt x="175" y="3"/>
                </a:lnTo>
                <a:cubicBezTo>
                  <a:pt x="178" y="0"/>
                  <a:pt x="181" y="0"/>
                  <a:pt x="184" y="0"/>
                </a:cubicBezTo>
                <a:cubicBezTo>
                  <a:pt x="187" y="0"/>
                  <a:pt x="189" y="0"/>
                  <a:pt x="192" y="3"/>
                </a:cubicBezTo>
                <a:lnTo>
                  <a:pt x="362" y="130"/>
                </a:lnTo>
                <a:cubicBezTo>
                  <a:pt x="364" y="132"/>
                  <a:pt x="367" y="135"/>
                  <a:pt x="367" y="141"/>
                </a:cubicBezTo>
                <a:cubicBezTo>
                  <a:pt x="367" y="158"/>
                  <a:pt x="356" y="169"/>
                  <a:pt x="339" y="16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5" name="Freeform 93">
            <a:extLst>
              <a:ext uri="{FF2B5EF4-FFF2-40B4-BE49-F238E27FC236}">
                <a16:creationId xmlns:a16="http://schemas.microsoft.com/office/drawing/2014/main" id="{8F8BF9CF-BA3C-5842-9634-587985639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9" y="1536034"/>
            <a:ext cx="248277" cy="116659"/>
          </a:xfrm>
          <a:custGeom>
            <a:avLst/>
            <a:gdLst>
              <a:gd name="T0" fmla="*/ 339 w 368"/>
              <a:gd name="T1" fmla="*/ 0 h 170"/>
              <a:gd name="T2" fmla="*/ 29 w 368"/>
              <a:gd name="T3" fmla="*/ 0 h 170"/>
              <a:gd name="T4" fmla="*/ 0 w 368"/>
              <a:gd name="T5" fmla="*/ 28 h 170"/>
              <a:gd name="T6" fmla="*/ 6 w 368"/>
              <a:gd name="T7" fmla="*/ 39 h 170"/>
              <a:gd name="T8" fmla="*/ 175 w 368"/>
              <a:gd name="T9" fmla="*/ 166 h 170"/>
              <a:gd name="T10" fmla="*/ 184 w 368"/>
              <a:gd name="T11" fmla="*/ 169 h 170"/>
              <a:gd name="T12" fmla="*/ 192 w 368"/>
              <a:gd name="T13" fmla="*/ 166 h 170"/>
              <a:gd name="T14" fmla="*/ 362 w 368"/>
              <a:gd name="T15" fmla="*/ 39 h 170"/>
              <a:gd name="T16" fmla="*/ 367 w 368"/>
              <a:gd name="T17" fmla="*/ 28 h 170"/>
              <a:gd name="T18" fmla="*/ 339 w 368"/>
              <a:gd name="T1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" h="170">
                <a:moveTo>
                  <a:pt x="339" y="0"/>
                </a:moveTo>
                <a:lnTo>
                  <a:pt x="29" y="0"/>
                </a:lnTo>
                <a:cubicBezTo>
                  <a:pt x="12" y="0"/>
                  <a:pt x="0" y="11"/>
                  <a:pt x="0" y="28"/>
                </a:cubicBezTo>
                <a:cubicBezTo>
                  <a:pt x="0" y="34"/>
                  <a:pt x="3" y="37"/>
                  <a:pt x="6" y="39"/>
                </a:cubicBezTo>
                <a:lnTo>
                  <a:pt x="175" y="166"/>
                </a:lnTo>
                <a:cubicBezTo>
                  <a:pt x="178" y="169"/>
                  <a:pt x="181" y="169"/>
                  <a:pt x="184" y="169"/>
                </a:cubicBezTo>
                <a:cubicBezTo>
                  <a:pt x="187" y="169"/>
                  <a:pt x="189" y="169"/>
                  <a:pt x="192" y="166"/>
                </a:cubicBezTo>
                <a:lnTo>
                  <a:pt x="362" y="39"/>
                </a:lnTo>
                <a:cubicBezTo>
                  <a:pt x="364" y="37"/>
                  <a:pt x="367" y="34"/>
                  <a:pt x="367" y="28"/>
                </a:cubicBezTo>
                <a:cubicBezTo>
                  <a:pt x="367" y="11"/>
                  <a:pt x="356" y="0"/>
                  <a:pt x="339" y="0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" name="Freeform 94">
            <a:extLst>
              <a:ext uri="{FF2B5EF4-FFF2-40B4-BE49-F238E27FC236}">
                <a16:creationId xmlns:a16="http://schemas.microsoft.com/office/drawing/2014/main" id="{19D1896C-5DCF-8348-AD24-CAC8DE11A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1440312"/>
            <a:ext cx="308102" cy="212380"/>
          </a:xfrm>
          <a:custGeom>
            <a:avLst/>
            <a:gdLst>
              <a:gd name="T0" fmla="*/ 0 w 452"/>
              <a:gd name="T1" fmla="*/ 169 h 311"/>
              <a:gd name="T2" fmla="*/ 217 w 452"/>
              <a:gd name="T3" fmla="*/ 307 h 311"/>
              <a:gd name="T4" fmla="*/ 225 w 452"/>
              <a:gd name="T5" fmla="*/ 310 h 311"/>
              <a:gd name="T6" fmla="*/ 234 w 452"/>
              <a:gd name="T7" fmla="*/ 307 h 311"/>
              <a:gd name="T8" fmla="*/ 451 w 452"/>
              <a:gd name="T9" fmla="*/ 169 h 311"/>
              <a:gd name="T10" fmla="*/ 234 w 452"/>
              <a:gd name="T11" fmla="*/ 3 h 311"/>
              <a:gd name="T12" fmla="*/ 217 w 452"/>
              <a:gd name="T13" fmla="*/ 3 h 311"/>
              <a:gd name="T14" fmla="*/ 0 w 452"/>
              <a:gd name="T15" fmla="*/ 169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2" h="311">
                <a:moveTo>
                  <a:pt x="0" y="169"/>
                </a:moveTo>
                <a:lnTo>
                  <a:pt x="217" y="307"/>
                </a:lnTo>
                <a:cubicBezTo>
                  <a:pt x="220" y="310"/>
                  <a:pt x="222" y="310"/>
                  <a:pt x="225" y="310"/>
                </a:cubicBezTo>
                <a:cubicBezTo>
                  <a:pt x="228" y="310"/>
                  <a:pt x="231" y="310"/>
                  <a:pt x="234" y="307"/>
                </a:cubicBezTo>
                <a:lnTo>
                  <a:pt x="451" y="169"/>
                </a:lnTo>
                <a:lnTo>
                  <a:pt x="234" y="3"/>
                </a:lnTo>
                <a:cubicBezTo>
                  <a:pt x="228" y="0"/>
                  <a:pt x="222" y="0"/>
                  <a:pt x="217" y="3"/>
                </a:cubicBezTo>
                <a:lnTo>
                  <a:pt x="0" y="169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" name="Freeform 95">
            <a:extLst>
              <a:ext uri="{FF2B5EF4-FFF2-40B4-BE49-F238E27FC236}">
                <a16:creationId xmlns:a16="http://schemas.microsoft.com/office/drawing/2014/main" id="{66DE54D7-08C1-4F45-A51C-0C1FE7FA8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80" y="1440312"/>
            <a:ext cx="230327" cy="239302"/>
          </a:xfrm>
          <a:custGeom>
            <a:avLst/>
            <a:gdLst>
              <a:gd name="T0" fmla="*/ 310 w 340"/>
              <a:gd name="T1" fmla="*/ 0 h 353"/>
              <a:gd name="T2" fmla="*/ 28 w 340"/>
              <a:gd name="T3" fmla="*/ 0 h 353"/>
              <a:gd name="T4" fmla="*/ 0 w 340"/>
              <a:gd name="T5" fmla="*/ 28 h 353"/>
              <a:gd name="T6" fmla="*/ 0 w 340"/>
              <a:gd name="T7" fmla="*/ 338 h 353"/>
              <a:gd name="T8" fmla="*/ 14 w 340"/>
              <a:gd name="T9" fmla="*/ 352 h 353"/>
              <a:gd name="T10" fmla="*/ 324 w 340"/>
              <a:gd name="T11" fmla="*/ 352 h 353"/>
              <a:gd name="T12" fmla="*/ 339 w 340"/>
              <a:gd name="T13" fmla="*/ 338 h 353"/>
              <a:gd name="T14" fmla="*/ 339 w 340"/>
              <a:gd name="T15" fmla="*/ 28 h 353"/>
              <a:gd name="T16" fmla="*/ 310 w 340"/>
              <a:gd name="T17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353">
                <a:moveTo>
                  <a:pt x="310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338"/>
                </a:lnTo>
                <a:cubicBezTo>
                  <a:pt x="0" y="347"/>
                  <a:pt x="6" y="352"/>
                  <a:pt x="14" y="352"/>
                </a:cubicBezTo>
                <a:lnTo>
                  <a:pt x="324" y="352"/>
                </a:lnTo>
                <a:cubicBezTo>
                  <a:pt x="333" y="352"/>
                  <a:pt x="339" y="347"/>
                  <a:pt x="339" y="338"/>
                </a:cubicBezTo>
                <a:lnTo>
                  <a:pt x="339" y="28"/>
                </a:lnTo>
                <a:cubicBezTo>
                  <a:pt x="339" y="11"/>
                  <a:pt x="327" y="0"/>
                  <a:pt x="310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" name="Freeform 96">
            <a:extLst>
              <a:ext uri="{FF2B5EF4-FFF2-40B4-BE49-F238E27FC236}">
                <a16:creationId xmlns:a16="http://schemas.microsoft.com/office/drawing/2014/main" id="{A298ADD6-AC38-E64F-9067-11772F4E7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9365" y="1479198"/>
            <a:ext cx="152556" cy="20940"/>
          </a:xfrm>
          <a:custGeom>
            <a:avLst/>
            <a:gdLst>
              <a:gd name="T0" fmla="*/ 15 w 227"/>
              <a:gd name="T1" fmla="*/ 28 h 29"/>
              <a:gd name="T2" fmla="*/ 212 w 227"/>
              <a:gd name="T3" fmla="*/ 28 h 29"/>
              <a:gd name="T4" fmla="*/ 226 w 227"/>
              <a:gd name="T5" fmla="*/ 14 h 29"/>
              <a:gd name="T6" fmla="*/ 212 w 227"/>
              <a:gd name="T7" fmla="*/ 0 h 29"/>
              <a:gd name="T8" fmla="*/ 15 w 227"/>
              <a:gd name="T9" fmla="*/ 0 h 29"/>
              <a:gd name="T10" fmla="*/ 0 w 227"/>
              <a:gd name="T11" fmla="*/ 14 h 29"/>
              <a:gd name="T12" fmla="*/ 15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15" y="28"/>
                </a:moveTo>
                <a:lnTo>
                  <a:pt x="212" y="28"/>
                </a:lnTo>
                <a:cubicBezTo>
                  <a:pt x="221" y="28"/>
                  <a:pt x="226" y="22"/>
                  <a:pt x="226" y="14"/>
                </a:cubicBezTo>
                <a:cubicBezTo>
                  <a:pt x="226" y="5"/>
                  <a:pt x="221" y="0"/>
                  <a:pt x="212" y="0"/>
                </a:cubicBezTo>
                <a:lnTo>
                  <a:pt x="15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5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9" name="Freeform 97">
            <a:extLst>
              <a:ext uri="{FF2B5EF4-FFF2-40B4-BE49-F238E27FC236}">
                <a16:creationId xmlns:a16="http://schemas.microsoft.com/office/drawing/2014/main" id="{FF2F04A0-61CF-DC46-B9CA-07D41BC34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9365" y="1518085"/>
            <a:ext cx="152556" cy="20938"/>
          </a:xfrm>
          <a:custGeom>
            <a:avLst/>
            <a:gdLst>
              <a:gd name="T0" fmla="*/ 212 w 227"/>
              <a:gd name="T1" fmla="*/ 0 h 29"/>
              <a:gd name="T2" fmla="*/ 15 w 227"/>
              <a:gd name="T3" fmla="*/ 0 h 29"/>
              <a:gd name="T4" fmla="*/ 0 w 227"/>
              <a:gd name="T5" fmla="*/ 14 h 29"/>
              <a:gd name="T6" fmla="*/ 15 w 227"/>
              <a:gd name="T7" fmla="*/ 28 h 29"/>
              <a:gd name="T8" fmla="*/ 212 w 227"/>
              <a:gd name="T9" fmla="*/ 28 h 29"/>
              <a:gd name="T10" fmla="*/ 226 w 227"/>
              <a:gd name="T11" fmla="*/ 14 h 29"/>
              <a:gd name="T12" fmla="*/ 212 w 227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0"/>
                </a:moveTo>
                <a:lnTo>
                  <a:pt x="15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5" y="28"/>
                </a:cubicBezTo>
                <a:lnTo>
                  <a:pt x="212" y="28"/>
                </a:lnTo>
                <a:cubicBezTo>
                  <a:pt x="221" y="28"/>
                  <a:pt x="226" y="22"/>
                  <a:pt x="226" y="14"/>
                </a:cubicBezTo>
                <a:cubicBezTo>
                  <a:pt x="226" y="5"/>
                  <a:pt x="221" y="0"/>
                  <a:pt x="212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0" name="Freeform 98">
            <a:extLst>
              <a:ext uri="{FF2B5EF4-FFF2-40B4-BE49-F238E27FC236}">
                <a16:creationId xmlns:a16="http://schemas.microsoft.com/office/drawing/2014/main" id="{AE8FC16A-8064-B144-9D6E-ED25FF2F9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9366" y="1553980"/>
            <a:ext cx="95721" cy="20938"/>
          </a:xfrm>
          <a:custGeom>
            <a:avLst/>
            <a:gdLst>
              <a:gd name="T0" fmla="*/ 127 w 142"/>
              <a:gd name="T1" fmla="*/ 0 h 29"/>
              <a:gd name="T2" fmla="*/ 15 w 142"/>
              <a:gd name="T3" fmla="*/ 0 h 29"/>
              <a:gd name="T4" fmla="*/ 0 w 142"/>
              <a:gd name="T5" fmla="*/ 14 h 29"/>
              <a:gd name="T6" fmla="*/ 15 w 142"/>
              <a:gd name="T7" fmla="*/ 28 h 29"/>
              <a:gd name="T8" fmla="*/ 127 w 142"/>
              <a:gd name="T9" fmla="*/ 28 h 29"/>
              <a:gd name="T10" fmla="*/ 141 w 142"/>
              <a:gd name="T11" fmla="*/ 14 h 29"/>
              <a:gd name="T12" fmla="*/ 127 w 142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0"/>
                </a:moveTo>
                <a:lnTo>
                  <a:pt x="15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5" y="28"/>
                </a:cubicBezTo>
                <a:lnTo>
                  <a:pt x="127" y="28"/>
                </a:lnTo>
                <a:cubicBezTo>
                  <a:pt x="136" y="28"/>
                  <a:pt x="141" y="22"/>
                  <a:pt x="141" y="14"/>
                </a:cubicBezTo>
                <a:cubicBezTo>
                  <a:pt x="141" y="5"/>
                  <a:pt x="136" y="0"/>
                  <a:pt x="127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1" name="Freeform 99">
            <a:extLst>
              <a:ext uri="{FF2B5EF4-FFF2-40B4-BE49-F238E27FC236}">
                <a16:creationId xmlns:a16="http://schemas.microsoft.com/office/drawing/2014/main" id="{89B502F2-B506-7A41-93AD-81A61F46C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1553980"/>
            <a:ext cx="308102" cy="191442"/>
          </a:xfrm>
          <a:custGeom>
            <a:avLst/>
            <a:gdLst>
              <a:gd name="T0" fmla="*/ 234 w 452"/>
              <a:gd name="T1" fmla="*/ 138 h 283"/>
              <a:gd name="T2" fmla="*/ 225 w 452"/>
              <a:gd name="T3" fmla="*/ 141 h 283"/>
              <a:gd name="T4" fmla="*/ 217 w 452"/>
              <a:gd name="T5" fmla="*/ 138 h 283"/>
              <a:gd name="T6" fmla="*/ 0 w 452"/>
              <a:gd name="T7" fmla="*/ 0 h 283"/>
              <a:gd name="T8" fmla="*/ 0 w 452"/>
              <a:gd name="T9" fmla="*/ 254 h 283"/>
              <a:gd name="T10" fmla="*/ 28 w 452"/>
              <a:gd name="T11" fmla="*/ 282 h 283"/>
              <a:gd name="T12" fmla="*/ 423 w 452"/>
              <a:gd name="T13" fmla="*/ 282 h 283"/>
              <a:gd name="T14" fmla="*/ 451 w 452"/>
              <a:gd name="T15" fmla="*/ 254 h 283"/>
              <a:gd name="T16" fmla="*/ 451 w 452"/>
              <a:gd name="T17" fmla="*/ 0 h 283"/>
              <a:gd name="T18" fmla="*/ 234 w 452"/>
              <a:gd name="T19" fmla="*/ 13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283">
                <a:moveTo>
                  <a:pt x="234" y="138"/>
                </a:moveTo>
                <a:cubicBezTo>
                  <a:pt x="231" y="141"/>
                  <a:pt x="228" y="141"/>
                  <a:pt x="225" y="141"/>
                </a:cubicBezTo>
                <a:cubicBezTo>
                  <a:pt x="222" y="141"/>
                  <a:pt x="220" y="141"/>
                  <a:pt x="217" y="138"/>
                </a:cubicBezTo>
                <a:lnTo>
                  <a:pt x="0" y="0"/>
                </a:lnTo>
                <a:lnTo>
                  <a:pt x="0" y="254"/>
                </a:lnTo>
                <a:cubicBezTo>
                  <a:pt x="0" y="271"/>
                  <a:pt x="11" y="282"/>
                  <a:pt x="28" y="282"/>
                </a:cubicBezTo>
                <a:lnTo>
                  <a:pt x="423" y="282"/>
                </a:lnTo>
                <a:cubicBezTo>
                  <a:pt x="440" y="282"/>
                  <a:pt x="451" y="271"/>
                  <a:pt x="451" y="254"/>
                </a:cubicBezTo>
                <a:lnTo>
                  <a:pt x="451" y="0"/>
                </a:lnTo>
                <a:lnTo>
                  <a:pt x="234" y="138"/>
                </a:ln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2" name="Freeform 100">
            <a:extLst>
              <a:ext uri="{FF2B5EF4-FFF2-40B4-BE49-F238E27FC236}">
                <a16:creationId xmlns:a16="http://schemas.microsoft.com/office/drawing/2014/main" id="{5B7A28E9-2566-8D4E-B6EC-BA79BCA90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1622779"/>
            <a:ext cx="308102" cy="125634"/>
          </a:xfrm>
          <a:custGeom>
            <a:avLst/>
            <a:gdLst>
              <a:gd name="T0" fmla="*/ 423 w 452"/>
              <a:gd name="T1" fmla="*/ 183 h 184"/>
              <a:gd name="T2" fmla="*/ 28 w 452"/>
              <a:gd name="T3" fmla="*/ 183 h 184"/>
              <a:gd name="T4" fmla="*/ 0 w 452"/>
              <a:gd name="T5" fmla="*/ 155 h 184"/>
              <a:gd name="T6" fmla="*/ 5 w 452"/>
              <a:gd name="T7" fmla="*/ 144 h 184"/>
              <a:gd name="T8" fmla="*/ 217 w 452"/>
              <a:gd name="T9" fmla="*/ 3 h 184"/>
              <a:gd name="T10" fmla="*/ 225 w 452"/>
              <a:gd name="T11" fmla="*/ 0 h 184"/>
              <a:gd name="T12" fmla="*/ 234 w 452"/>
              <a:gd name="T13" fmla="*/ 3 h 184"/>
              <a:gd name="T14" fmla="*/ 445 w 452"/>
              <a:gd name="T15" fmla="*/ 144 h 184"/>
              <a:gd name="T16" fmla="*/ 451 w 452"/>
              <a:gd name="T17" fmla="*/ 155 h 184"/>
              <a:gd name="T18" fmla="*/ 423 w 452"/>
              <a:gd name="T1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184">
                <a:moveTo>
                  <a:pt x="423" y="183"/>
                </a:moveTo>
                <a:lnTo>
                  <a:pt x="28" y="183"/>
                </a:lnTo>
                <a:cubicBezTo>
                  <a:pt x="11" y="183"/>
                  <a:pt x="0" y="172"/>
                  <a:pt x="0" y="155"/>
                </a:cubicBezTo>
                <a:cubicBezTo>
                  <a:pt x="0" y="149"/>
                  <a:pt x="2" y="147"/>
                  <a:pt x="5" y="144"/>
                </a:cubicBezTo>
                <a:lnTo>
                  <a:pt x="217" y="3"/>
                </a:lnTo>
                <a:cubicBezTo>
                  <a:pt x="220" y="0"/>
                  <a:pt x="222" y="0"/>
                  <a:pt x="225" y="0"/>
                </a:cubicBezTo>
                <a:cubicBezTo>
                  <a:pt x="228" y="0"/>
                  <a:pt x="231" y="0"/>
                  <a:pt x="234" y="3"/>
                </a:cubicBezTo>
                <a:lnTo>
                  <a:pt x="445" y="144"/>
                </a:lnTo>
                <a:cubicBezTo>
                  <a:pt x="448" y="147"/>
                  <a:pt x="451" y="149"/>
                  <a:pt x="451" y="155"/>
                </a:cubicBezTo>
                <a:cubicBezTo>
                  <a:pt x="451" y="172"/>
                  <a:pt x="440" y="183"/>
                  <a:pt x="423" y="183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3" name="Freeform 101">
            <a:extLst>
              <a:ext uri="{FF2B5EF4-FFF2-40B4-BE49-F238E27FC236}">
                <a16:creationId xmlns:a16="http://schemas.microsoft.com/office/drawing/2014/main" id="{05B39959-22A8-444E-872C-AA0FF49CA6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1479199"/>
            <a:ext cx="308102" cy="248277"/>
          </a:xfrm>
          <a:custGeom>
            <a:avLst/>
            <a:gdLst>
              <a:gd name="T0" fmla="*/ 449 w 453"/>
              <a:gd name="T1" fmla="*/ 175 h 368"/>
              <a:gd name="T2" fmla="*/ 350 w 453"/>
              <a:gd name="T3" fmla="*/ 6 h 368"/>
              <a:gd name="T4" fmla="*/ 339 w 453"/>
              <a:gd name="T5" fmla="*/ 0 h 368"/>
              <a:gd name="T6" fmla="*/ 113 w 453"/>
              <a:gd name="T7" fmla="*/ 0 h 368"/>
              <a:gd name="T8" fmla="*/ 102 w 453"/>
              <a:gd name="T9" fmla="*/ 6 h 368"/>
              <a:gd name="T10" fmla="*/ 3 w 453"/>
              <a:gd name="T11" fmla="*/ 175 h 368"/>
              <a:gd name="T12" fmla="*/ 0 w 453"/>
              <a:gd name="T13" fmla="*/ 184 h 368"/>
              <a:gd name="T14" fmla="*/ 0 w 453"/>
              <a:gd name="T15" fmla="*/ 339 h 368"/>
              <a:gd name="T16" fmla="*/ 28 w 453"/>
              <a:gd name="T17" fmla="*/ 367 h 368"/>
              <a:gd name="T18" fmla="*/ 423 w 453"/>
              <a:gd name="T19" fmla="*/ 367 h 368"/>
              <a:gd name="T20" fmla="*/ 452 w 453"/>
              <a:gd name="T21" fmla="*/ 339 h 368"/>
              <a:gd name="T22" fmla="*/ 452 w 453"/>
              <a:gd name="T23" fmla="*/ 184 h 368"/>
              <a:gd name="T24" fmla="*/ 449 w 453"/>
              <a:gd name="T25" fmla="*/ 17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68">
                <a:moveTo>
                  <a:pt x="449" y="175"/>
                </a:moveTo>
                <a:lnTo>
                  <a:pt x="350" y="6"/>
                </a:lnTo>
                <a:cubicBezTo>
                  <a:pt x="347" y="0"/>
                  <a:pt x="342" y="0"/>
                  <a:pt x="339" y="0"/>
                </a:cubicBezTo>
                <a:lnTo>
                  <a:pt x="113" y="0"/>
                </a:lnTo>
                <a:cubicBezTo>
                  <a:pt x="107" y="0"/>
                  <a:pt x="104" y="3"/>
                  <a:pt x="102" y="6"/>
                </a:cubicBezTo>
                <a:lnTo>
                  <a:pt x="3" y="175"/>
                </a:lnTo>
                <a:cubicBezTo>
                  <a:pt x="3" y="178"/>
                  <a:pt x="0" y="181"/>
                  <a:pt x="0" y="184"/>
                </a:cubicBezTo>
                <a:lnTo>
                  <a:pt x="0" y="339"/>
                </a:lnTo>
                <a:cubicBezTo>
                  <a:pt x="0" y="356"/>
                  <a:pt x="11" y="367"/>
                  <a:pt x="28" y="367"/>
                </a:cubicBezTo>
                <a:lnTo>
                  <a:pt x="423" y="367"/>
                </a:lnTo>
                <a:cubicBezTo>
                  <a:pt x="440" y="367"/>
                  <a:pt x="452" y="356"/>
                  <a:pt x="452" y="339"/>
                </a:cubicBezTo>
                <a:lnTo>
                  <a:pt x="452" y="184"/>
                </a:lnTo>
                <a:cubicBezTo>
                  <a:pt x="452" y="181"/>
                  <a:pt x="452" y="178"/>
                  <a:pt x="449" y="175"/>
                </a:cubicBez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" name="Freeform 102">
            <a:extLst>
              <a:ext uri="{FF2B5EF4-FFF2-40B4-BE49-F238E27FC236}">
                <a16:creationId xmlns:a16="http://schemas.microsoft.com/office/drawing/2014/main" id="{A882518C-CEA4-4749-8190-546EE6F8B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0047" y="1497145"/>
            <a:ext cx="254258" cy="134608"/>
          </a:xfrm>
          <a:custGeom>
            <a:avLst/>
            <a:gdLst>
              <a:gd name="T0" fmla="*/ 81 w 373"/>
              <a:gd name="T1" fmla="*/ 0 h 199"/>
              <a:gd name="T2" fmla="*/ 290 w 373"/>
              <a:gd name="T3" fmla="*/ 0 h 199"/>
              <a:gd name="T4" fmla="*/ 372 w 373"/>
              <a:gd name="T5" fmla="*/ 141 h 199"/>
              <a:gd name="T6" fmla="*/ 313 w 373"/>
              <a:gd name="T7" fmla="*/ 141 h 199"/>
              <a:gd name="T8" fmla="*/ 302 w 373"/>
              <a:gd name="T9" fmla="*/ 150 h 199"/>
              <a:gd name="T10" fmla="*/ 276 w 373"/>
              <a:gd name="T11" fmla="*/ 198 h 199"/>
              <a:gd name="T12" fmla="*/ 96 w 373"/>
              <a:gd name="T13" fmla="*/ 198 h 199"/>
              <a:gd name="T14" fmla="*/ 70 w 373"/>
              <a:gd name="T15" fmla="*/ 150 h 199"/>
              <a:gd name="T16" fmla="*/ 59 w 373"/>
              <a:gd name="T17" fmla="*/ 141 h 199"/>
              <a:gd name="T18" fmla="*/ 0 w 373"/>
              <a:gd name="T19" fmla="*/ 141 h 199"/>
              <a:gd name="T20" fmla="*/ 81 w 373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3" h="199">
                <a:moveTo>
                  <a:pt x="81" y="0"/>
                </a:moveTo>
                <a:lnTo>
                  <a:pt x="290" y="0"/>
                </a:lnTo>
                <a:lnTo>
                  <a:pt x="372" y="141"/>
                </a:lnTo>
                <a:lnTo>
                  <a:pt x="313" y="141"/>
                </a:lnTo>
                <a:cubicBezTo>
                  <a:pt x="307" y="141"/>
                  <a:pt x="302" y="144"/>
                  <a:pt x="302" y="150"/>
                </a:cubicBezTo>
                <a:lnTo>
                  <a:pt x="276" y="198"/>
                </a:lnTo>
                <a:lnTo>
                  <a:pt x="96" y="198"/>
                </a:lnTo>
                <a:lnTo>
                  <a:pt x="70" y="150"/>
                </a:lnTo>
                <a:cubicBezTo>
                  <a:pt x="67" y="144"/>
                  <a:pt x="62" y="141"/>
                  <a:pt x="59" y="141"/>
                </a:cubicBezTo>
                <a:lnTo>
                  <a:pt x="0" y="141"/>
                </a:lnTo>
                <a:lnTo>
                  <a:pt x="81" y="0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" name="Freeform 103">
            <a:extLst>
              <a:ext uri="{FF2B5EF4-FFF2-40B4-BE49-F238E27FC236}">
                <a16:creationId xmlns:a16="http://schemas.microsoft.com/office/drawing/2014/main" id="{3E817FC6-5CE1-8449-BCB6-EE360FFA9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847" y="1518085"/>
            <a:ext cx="116661" cy="20938"/>
          </a:xfrm>
          <a:custGeom>
            <a:avLst/>
            <a:gdLst>
              <a:gd name="T0" fmla="*/ 14 w 170"/>
              <a:gd name="T1" fmla="*/ 28 h 29"/>
              <a:gd name="T2" fmla="*/ 155 w 170"/>
              <a:gd name="T3" fmla="*/ 28 h 29"/>
              <a:gd name="T4" fmla="*/ 169 w 170"/>
              <a:gd name="T5" fmla="*/ 14 h 29"/>
              <a:gd name="T6" fmla="*/ 155 w 170"/>
              <a:gd name="T7" fmla="*/ 0 h 29"/>
              <a:gd name="T8" fmla="*/ 14 w 170"/>
              <a:gd name="T9" fmla="*/ 0 h 29"/>
              <a:gd name="T10" fmla="*/ 0 w 170"/>
              <a:gd name="T11" fmla="*/ 14 h 29"/>
              <a:gd name="T12" fmla="*/ 14 w 170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9">
                <a:moveTo>
                  <a:pt x="14" y="28"/>
                </a:moveTo>
                <a:lnTo>
                  <a:pt x="155" y="28"/>
                </a:lnTo>
                <a:cubicBezTo>
                  <a:pt x="164" y="28"/>
                  <a:pt x="169" y="22"/>
                  <a:pt x="169" y="14"/>
                </a:cubicBezTo>
                <a:cubicBezTo>
                  <a:pt x="169" y="5"/>
                  <a:pt x="164" y="0"/>
                  <a:pt x="155" y="0"/>
                </a:cubicBez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4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" name="Freeform 104">
            <a:extLst>
              <a:ext uri="{FF2B5EF4-FFF2-40B4-BE49-F238E27FC236}">
                <a16:creationId xmlns:a16="http://schemas.microsoft.com/office/drawing/2014/main" id="{847A6DF8-DC29-994A-9EB1-913255E1D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898" y="1553980"/>
            <a:ext cx="152556" cy="20938"/>
          </a:xfrm>
          <a:custGeom>
            <a:avLst/>
            <a:gdLst>
              <a:gd name="T0" fmla="*/ 212 w 227"/>
              <a:gd name="T1" fmla="*/ 0 h 29"/>
              <a:gd name="T2" fmla="*/ 14 w 227"/>
              <a:gd name="T3" fmla="*/ 0 h 29"/>
              <a:gd name="T4" fmla="*/ 0 w 227"/>
              <a:gd name="T5" fmla="*/ 14 h 29"/>
              <a:gd name="T6" fmla="*/ 14 w 227"/>
              <a:gd name="T7" fmla="*/ 28 h 29"/>
              <a:gd name="T8" fmla="*/ 212 w 227"/>
              <a:gd name="T9" fmla="*/ 28 h 29"/>
              <a:gd name="T10" fmla="*/ 226 w 227"/>
              <a:gd name="T11" fmla="*/ 14 h 29"/>
              <a:gd name="T12" fmla="*/ 212 w 227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4" y="28"/>
                </a:cubicBezTo>
                <a:lnTo>
                  <a:pt x="212" y="28"/>
                </a:lnTo>
                <a:cubicBezTo>
                  <a:pt x="220" y="28"/>
                  <a:pt x="226" y="22"/>
                  <a:pt x="226" y="14"/>
                </a:cubicBezTo>
                <a:cubicBezTo>
                  <a:pt x="226" y="5"/>
                  <a:pt x="220" y="0"/>
                  <a:pt x="212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" name="Freeform 105">
            <a:extLst>
              <a:ext uri="{FF2B5EF4-FFF2-40B4-BE49-F238E27FC236}">
                <a16:creationId xmlns:a16="http://schemas.microsoft.com/office/drawing/2014/main" id="{04AC6B59-16C5-1C47-99FE-DE0A681BB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1440312"/>
            <a:ext cx="191442" cy="308100"/>
          </a:xfrm>
          <a:custGeom>
            <a:avLst/>
            <a:gdLst>
              <a:gd name="T0" fmla="*/ 253 w 283"/>
              <a:gd name="T1" fmla="*/ 0 h 452"/>
              <a:gd name="T2" fmla="*/ 28 w 283"/>
              <a:gd name="T3" fmla="*/ 0 h 452"/>
              <a:gd name="T4" fmla="*/ 0 w 283"/>
              <a:gd name="T5" fmla="*/ 28 h 452"/>
              <a:gd name="T6" fmla="*/ 0 w 283"/>
              <a:gd name="T7" fmla="*/ 423 h 452"/>
              <a:gd name="T8" fmla="*/ 28 w 283"/>
              <a:gd name="T9" fmla="*/ 451 h 452"/>
              <a:gd name="T10" fmla="*/ 253 w 283"/>
              <a:gd name="T11" fmla="*/ 451 h 452"/>
              <a:gd name="T12" fmla="*/ 282 w 283"/>
              <a:gd name="T13" fmla="*/ 423 h 452"/>
              <a:gd name="T14" fmla="*/ 282 w 283"/>
              <a:gd name="T15" fmla="*/ 28 h 452"/>
              <a:gd name="T16" fmla="*/ 253 w 283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452">
                <a:moveTo>
                  <a:pt x="253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423"/>
                </a:lnTo>
                <a:cubicBezTo>
                  <a:pt x="0" y="440"/>
                  <a:pt x="11" y="451"/>
                  <a:pt x="28" y="451"/>
                </a:cubicBezTo>
                <a:lnTo>
                  <a:pt x="253" y="451"/>
                </a:lnTo>
                <a:cubicBezTo>
                  <a:pt x="270" y="451"/>
                  <a:pt x="282" y="440"/>
                  <a:pt x="282" y="423"/>
                </a:cubicBezTo>
                <a:lnTo>
                  <a:pt x="282" y="28"/>
                </a:lnTo>
                <a:cubicBezTo>
                  <a:pt x="282" y="11"/>
                  <a:pt x="270" y="0"/>
                  <a:pt x="253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" name="Freeform 106">
            <a:extLst>
              <a:ext uri="{FF2B5EF4-FFF2-40B4-BE49-F238E27FC236}">
                <a16:creationId xmlns:a16="http://schemas.microsoft.com/office/drawing/2014/main" id="{899FA135-649D-6640-AC7E-B8B5D9A6D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6665" y="1479198"/>
            <a:ext cx="152556" cy="191442"/>
          </a:xfrm>
          <a:custGeom>
            <a:avLst/>
            <a:gdLst>
              <a:gd name="T0" fmla="*/ 113 w 226"/>
              <a:gd name="T1" fmla="*/ 282 h 283"/>
              <a:gd name="T2" fmla="*/ 0 w 226"/>
              <a:gd name="T3" fmla="*/ 282 h 283"/>
              <a:gd name="T4" fmla="*/ 0 w 226"/>
              <a:gd name="T5" fmla="*/ 0 h 283"/>
              <a:gd name="T6" fmla="*/ 225 w 226"/>
              <a:gd name="T7" fmla="*/ 0 h 283"/>
              <a:gd name="T8" fmla="*/ 225 w 226"/>
              <a:gd name="T9" fmla="*/ 282 h 283"/>
              <a:gd name="T10" fmla="*/ 113 w 226"/>
              <a:gd name="T11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283">
                <a:moveTo>
                  <a:pt x="113" y="282"/>
                </a:moveTo>
                <a:lnTo>
                  <a:pt x="0" y="282"/>
                </a:lnTo>
                <a:lnTo>
                  <a:pt x="0" y="0"/>
                </a:lnTo>
                <a:lnTo>
                  <a:pt x="225" y="0"/>
                </a:lnTo>
                <a:lnTo>
                  <a:pt x="225" y="282"/>
                </a:lnTo>
                <a:lnTo>
                  <a:pt x="113" y="282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" name="Freeform 107">
            <a:extLst>
              <a:ext uri="{FF2B5EF4-FFF2-40B4-BE49-F238E27FC236}">
                <a16:creationId xmlns:a16="http://schemas.microsoft.com/office/drawing/2014/main" id="{A491E9B7-68F7-5148-9663-019062951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3500" y="1688587"/>
            <a:ext cx="38886" cy="38888"/>
          </a:xfrm>
          <a:custGeom>
            <a:avLst/>
            <a:gdLst>
              <a:gd name="T0" fmla="*/ 57 w 58"/>
              <a:gd name="T1" fmla="*/ 28 h 57"/>
              <a:gd name="T2" fmla="*/ 53 w 58"/>
              <a:gd name="T3" fmla="*/ 42 h 57"/>
              <a:gd name="T4" fmla="*/ 43 w 58"/>
              <a:gd name="T5" fmla="*/ 52 h 57"/>
              <a:gd name="T6" fmla="*/ 29 w 58"/>
              <a:gd name="T7" fmla="*/ 56 h 57"/>
              <a:gd name="T8" fmla="*/ 15 w 58"/>
              <a:gd name="T9" fmla="*/ 52 h 57"/>
              <a:gd name="T10" fmla="*/ 4 w 58"/>
              <a:gd name="T11" fmla="*/ 42 h 57"/>
              <a:gd name="T12" fmla="*/ 0 w 58"/>
              <a:gd name="T13" fmla="*/ 28 h 57"/>
              <a:gd name="T14" fmla="*/ 4 w 58"/>
              <a:gd name="T15" fmla="*/ 14 h 57"/>
              <a:gd name="T16" fmla="*/ 15 w 58"/>
              <a:gd name="T17" fmla="*/ 3 h 57"/>
              <a:gd name="T18" fmla="*/ 29 w 58"/>
              <a:gd name="T19" fmla="*/ 0 h 57"/>
              <a:gd name="T20" fmla="*/ 43 w 58"/>
              <a:gd name="T21" fmla="*/ 3 h 57"/>
              <a:gd name="T22" fmla="*/ 53 w 58"/>
              <a:gd name="T23" fmla="*/ 14 h 57"/>
              <a:gd name="T24" fmla="*/ 57 w 58"/>
              <a:gd name="T25" fmla="*/ 2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" h="57">
                <a:moveTo>
                  <a:pt x="57" y="28"/>
                </a:moveTo>
                <a:cubicBezTo>
                  <a:pt x="57" y="33"/>
                  <a:pt x="56" y="37"/>
                  <a:pt x="53" y="42"/>
                </a:cubicBezTo>
                <a:cubicBezTo>
                  <a:pt x="50" y="46"/>
                  <a:pt x="47" y="49"/>
                  <a:pt x="43" y="52"/>
                </a:cubicBezTo>
                <a:cubicBezTo>
                  <a:pt x="38" y="54"/>
                  <a:pt x="34" y="56"/>
                  <a:pt x="29" y="56"/>
                </a:cubicBezTo>
                <a:cubicBezTo>
                  <a:pt x="23" y="56"/>
                  <a:pt x="19" y="54"/>
                  <a:pt x="15" y="52"/>
                </a:cubicBezTo>
                <a:cubicBezTo>
                  <a:pt x="10" y="49"/>
                  <a:pt x="6" y="46"/>
                  <a:pt x="4" y="42"/>
                </a:cubicBezTo>
                <a:cubicBezTo>
                  <a:pt x="1" y="37"/>
                  <a:pt x="0" y="33"/>
                  <a:pt x="0" y="28"/>
                </a:cubicBezTo>
                <a:cubicBezTo>
                  <a:pt x="0" y="23"/>
                  <a:pt x="1" y="18"/>
                  <a:pt x="4" y="14"/>
                </a:cubicBezTo>
                <a:cubicBezTo>
                  <a:pt x="6" y="9"/>
                  <a:pt x="10" y="5"/>
                  <a:pt x="15" y="3"/>
                </a:cubicBezTo>
                <a:cubicBezTo>
                  <a:pt x="19" y="0"/>
                  <a:pt x="23" y="0"/>
                  <a:pt x="29" y="0"/>
                </a:cubicBezTo>
                <a:cubicBezTo>
                  <a:pt x="34" y="0"/>
                  <a:pt x="38" y="0"/>
                  <a:pt x="43" y="3"/>
                </a:cubicBezTo>
                <a:cubicBezTo>
                  <a:pt x="47" y="5"/>
                  <a:pt x="50" y="9"/>
                  <a:pt x="53" y="14"/>
                </a:cubicBezTo>
                <a:cubicBezTo>
                  <a:pt x="56" y="18"/>
                  <a:pt x="57" y="23"/>
                  <a:pt x="57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" name="Freeform 108">
            <a:extLst>
              <a:ext uri="{FF2B5EF4-FFF2-40B4-BE49-F238E27FC236}">
                <a16:creationId xmlns:a16="http://schemas.microsoft.com/office/drawing/2014/main" id="{AEF1F36F-39D4-F047-BA82-B6F3626DA9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93" y="1440312"/>
            <a:ext cx="212380" cy="308100"/>
          </a:xfrm>
          <a:custGeom>
            <a:avLst/>
            <a:gdLst>
              <a:gd name="T0" fmla="*/ 282 w 312"/>
              <a:gd name="T1" fmla="*/ 0 h 452"/>
              <a:gd name="T2" fmla="*/ 29 w 312"/>
              <a:gd name="T3" fmla="*/ 0 h 452"/>
              <a:gd name="T4" fmla="*/ 0 w 312"/>
              <a:gd name="T5" fmla="*/ 28 h 452"/>
              <a:gd name="T6" fmla="*/ 0 w 312"/>
              <a:gd name="T7" fmla="*/ 423 h 452"/>
              <a:gd name="T8" fmla="*/ 29 w 312"/>
              <a:gd name="T9" fmla="*/ 451 h 452"/>
              <a:gd name="T10" fmla="*/ 282 w 312"/>
              <a:gd name="T11" fmla="*/ 451 h 452"/>
              <a:gd name="T12" fmla="*/ 311 w 312"/>
              <a:gd name="T13" fmla="*/ 423 h 452"/>
              <a:gd name="T14" fmla="*/ 311 w 312"/>
              <a:gd name="T15" fmla="*/ 28 h 452"/>
              <a:gd name="T16" fmla="*/ 282 w 312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452">
                <a:moveTo>
                  <a:pt x="282" y="0"/>
                </a:moveTo>
                <a:lnTo>
                  <a:pt x="29" y="0"/>
                </a:lnTo>
                <a:cubicBezTo>
                  <a:pt x="12" y="0"/>
                  <a:pt x="0" y="11"/>
                  <a:pt x="0" y="28"/>
                </a:cubicBezTo>
                <a:lnTo>
                  <a:pt x="0" y="423"/>
                </a:lnTo>
                <a:cubicBezTo>
                  <a:pt x="0" y="440"/>
                  <a:pt x="12" y="451"/>
                  <a:pt x="29" y="451"/>
                </a:cubicBezTo>
                <a:lnTo>
                  <a:pt x="282" y="451"/>
                </a:lnTo>
                <a:cubicBezTo>
                  <a:pt x="299" y="451"/>
                  <a:pt x="311" y="440"/>
                  <a:pt x="311" y="423"/>
                </a:cubicBezTo>
                <a:lnTo>
                  <a:pt x="311" y="28"/>
                </a:lnTo>
                <a:cubicBezTo>
                  <a:pt x="311" y="11"/>
                  <a:pt x="299" y="0"/>
                  <a:pt x="282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" name="Freeform 109">
            <a:extLst>
              <a:ext uri="{FF2B5EF4-FFF2-40B4-BE49-F238E27FC236}">
                <a16:creationId xmlns:a16="http://schemas.microsoft.com/office/drawing/2014/main" id="{0C521933-AD2E-CF4C-8E2D-BEB319C30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2431" y="1479198"/>
            <a:ext cx="173494" cy="212382"/>
          </a:xfrm>
          <a:custGeom>
            <a:avLst/>
            <a:gdLst>
              <a:gd name="T0" fmla="*/ 126 w 254"/>
              <a:gd name="T1" fmla="*/ 311 h 312"/>
              <a:gd name="T2" fmla="*/ 0 w 254"/>
              <a:gd name="T3" fmla="*/ 311 h 312"/>
              <a:gd name="T4" fmla="*/ 0 w 254"/>
              <a:gd name="T5" fmla="*/ 0 h 312"/>
              <a:gd name="T6" fmla="*/ 253 w 254"/>
              <a:gd name="T7" fmla="*/ 0 h 312"/>
              <a:gd name="T8" fmla="*/ 253 w 254"/>
              <a:gd name="T9" fmla="*/ 311 h 312"/>
              <a:gd name="T10" fmla="*/ 126 w 254"/>
              <a:gd name="T1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" h="312">
                <a:moveTo>
                  <a:pt x="126" y="311"/>
                </a:moveTo>
                <a:lnTo>
                  <a:pt x="0" y="311"/>
                </a:lnTo>
                <a:lnTo>
                  <a:pt x="0" y="0"/>
                </a:lnTo>
                <a:lnTo>
                  <a:pt x="253" y="0"/>
                </a:lnTo>
                <a:lnTo>
                  <a:pt x="253" y="311"/>
                </a:lnTo>
                <a:lnTo>
                  <a:pt x="126" y="311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" name="Freeform 110">
            <a:extLst>
              <a:ext uri="{FF2B5EF4-FFF2-40B4-BE49-F238E27FC236}">
                <a16:creationId xmlns:a16="http://schemas.microsoft.com/office/drawing/2014/main" id="{A7523D29-AE9C-C640-AB23-B23FAEB94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1518086"/>
            <a:ext cx="56835" cy="56833"/>
          </a:xfrm>
          <a:custGeom>
            <a:avLst/>
            <a:gdLst>
              <a:gd name="T0" fmla="*/ 70 w 85"/>
              <a:gd name="T1" fmla="*/ 84 h 85"/>
              <a:gd name="T2" fmla="*/ 14 w 85"/>
              <a:gd name="T3" fmla="*/ 84 h 85"/>
              <a:gd name="T4" fmla="*/ 0 w 85"/>
              <a:gd name="T5" fmla="*/ 70 h 85"/>
              <a:gd name="T6" fmla="*/ 0 w 85"/>
              <a:gd name="T7" fmla="*/ 14 h 85"/>
              <a:gd name="T8" fmla="*/ 14 w 85"/>
              <a:gd name="T9" fmla="*/ 0 h 85"/>
              <a:gd name="T10" fmla="*/ 70 w 85"/>
              <a:gd name="T11" fmla="*/ 0 h 85"/>
              <a:gd name="T12" fmla="*/ 84 w 85"/>
              <a:gd name="T13" fmla="*/ 14 h 85"/>
              <a:gd name="T14" fmla="*/ 84 w 85"/>
              <a:gd name="T15" fmla="*/ 70 h 85"/>
              <a:gd name="T16" fmla="*/ 70 w 85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70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70"/>
                </a:lnTo>
                <a:cubicBezTo>
                  <a:pt x="84" y="79"/>
                  <a:pt x="79" y="84"/>
                  <a:pt x="70" y="8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" name="Freeform 111">
            <a:extLst>
              <a:ext uri="{FF2B5EF4-FFF2-40B4-BE49-F238E27FC236}">
                <a16:creationId xmlns:a16="http://schemas.microsoft.com/office/drawing/2014/main" id="{EFC840EC-06C7-3B48-A486-60F7330032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1592866"/>
            <a:ext cx="56835" cy="59826"/>
          </a:xfrm>
          <a:custGeom>
            <a:avLst/>
            <a:gdLst>
              <a:gd name="T0" fmla="*/ 70 w 85"/>
              <a:gd name="T1" fmla="*/ 85 h 86"/>
              <a:gd name="T2" fmla="*/ 14 w 85"/>
              <a:gd name="T3" fmla="*/ 85 h 86"/>
              <a:gd name="T4" fmla="*/ 0 w 85"/>
              <a:gd name="T5" fmla="*/ 71 h 86"/>
              <a:gd name="T6" fmla="*/ 0 w 85"/>
              <a:gd name="T7" fmla="*/ 15 h 86"/>
              <a:gd name="T8" fmla="*/ 14 w 85"/>
              <a:gd name="T9" fmla="*/ 0 h 86"/>
              <a:gd name="T10" fmla="*/ 70 w 85"/>
              <a:gd name="T11" fmla="*/ 0 h 86"/>
              <a:gd name="T12" fmla="*/ 84 w 85"/>
              <a:gd name="T13" fmla="*/ 15 h 86"/>
              <a:gd name="T14" fmla="*/ 84 w 85"/>
              <a:gd name="T15" fmla="*/ 71 h 86"/>
              <a:gd name="T16" fmla="*/ 70 w 85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6">
                <a:moveTo>
                  <a:pt x="70" y="85"/>
                </a:moveTo>
                <a:lnTo>
                  <a:pt x="14" y="85"/>
                </a:lnTo>
                <a:cubicBezTo>
                  <a:pt x="5" y="85"/>
                  <a:pt x="0" y="80"/>
                  <a:pt x="0" y="71"/>
                </a:cubicBezTo>
                <a:lnTo>
                  <a:pt x="0" y="15"/>
                </a:lnTo>
                <a:cubicBezTo>
                  <a:pt x="0" y="6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6"/>
                  <a:pt x="84" y="15"/>
                </a:cubicBezTo>
                <a:lnTo>
                  <a:pt x="84" y="71"/>
                </a:lnTo>
                <a:cubicBezTo>
                  <a:pt x="84" y="80"/>
                  <a:pt x="79" y="85"/>
                  <a:pt x="70" y="85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" name="Freeform 112">
            <a:extLst>
              <a:ext uri="{FF2B5EF4-FFF2-40B4-BE49-F238E27FC236}">
                <a16:creationId xmlns:a16="http://schemas.microsoft.com/office/drawing/2014/main" id="{CD415B2C-95FA-E641-9BD9-FBE151F43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8153" y="1518086"/>
            <a:ext cx="56835" cy="56833"/>
          </a:xfrm>
          <a:custGeom>
            <a:avLst/>
            <a:gdLst>
              <a:gd name="T0" fmla="*/ 70 w 85"/>
              <a:gd name="T1" fmla="*/ 84 h 85"/>
              <a:gd name="T2" fmla="*/ 14 w 85"/>
              <a:gd name="T3" fmla="*/ 84 h 85"/>
              <a:gd name="T4" fmla="*/ 0 w 85"/>
              <a:gd name="T5" fmla="*/ 70 h 85"/>
              <a:gd name="T6" fmla="*/ 0 w 85"/>
              <a:gd name="T7" fmla="*/ 14 h 85"/>
              <a:gd name="T8" fmla="*/ 14 w 85"/>
              <a:gd name="T9" fmla="*/ 0 h 85"/>
              <a:gd name="T10" fmla="*/ 70 w 85"/>
              <a:gd name="T11" fmla="*/ 0 h 85"/>
              <a:gd name="T12" fmla="*/ 84 w 85"/>
              <a:gd name="T13" fmla="*/ 14 h 85"/>
              <a:gd name="T14" fmla="*/ 84 w 85"/>
              <a:gd name="T15" fmla="*/ 70 h 85"/>
              <a:gd name="T16" fmla="*/ 70 w 85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70" y="84"/>
                </a:moveTo>
                <a:lnTo>
                  <a:pt x="14" y="84"/>
                </a:ln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lnTo>
                  <a:pt x="70" y="0"/>
                </a:lnTo>
                <a:cubicBezTo>
                  <a:pt x="79" y="0"/>
                  <a:pt x="84" y="5"/>
                  <a:pt x="84" y="14"/>
                </a:cubicBezTo>
                <a:lnTo>
                  <a:pt x="84" y="70"/>
                </a:lnTo>
                <a:cubicBezTo>
                  <a:pt x="84" y="79"/>
                  <a:pt x="79" y="84"/>
                  <a:pt x="70" y="84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" name="Freeform 113">
            <a:extLst>
              <a:ext uri="{FF2B5EF4-FFF2-40B4-BE49-F238E27FC236}">
                <a16:creationId xmlns:a16="http://schemas.microsoft.com/office/drawing/2014/main" id="{B96FC277-753D-FB41-8119-736D0E0B6E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1497145"/>
            <a:ext cx="308102" cy="212382"/>
          </a:xfrm>
          <a:custGeom>
            <a:avLst/>
            <a:gdLst>
              <a:gd name="T0" fmla="*/ 424 w 453"/>
              <a:gd name="T1" fmla="*/ 0 h 312"/>
              <a:gd name="T2" fmla="*/ 29 w 453"/>
              <a:gd name="T3" fmla="*/ 0 h 312"/>
              <a:gd name="T4" fmla="*/ 0 w 453"/>
              <a:gd name="T5" fmla="*/ 29 h 312"/>
              <a:gd name="T6" fmla="*/ 0 w 453"/>
              <a:gd name="T7" fmla="*/ 283 h 312"/>
              <a:gd name="T8" fmla="*/ 29 w 453"/>
              <a:gd name="T9" fmla="*/ 311 h 312"/>
              <a:gd name="T10" fmla="*/ 424 w 453"/>
              <a:gd name="T11" fmla="*/ 311 h 312"/>
              <a:gd name="T12" fmla="*/ 452 w 453"/>
              <a:gd name="T13" fmla="*/ 283 h 312"/>
              <a:gd name="T14" fmla="*/ 452 w 453"/>
              <a:gd name="T15" fmla="*/ 29 h 312"/>
              <a:gd name="T16" fmla="*/ 424 w 453"/>
              <a:gd name="T17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312">
                <a:moveTo>
                  <a:pt x="424" y="0"/>
                </a:moveTo>
                <a:lnTo>
                  <a:pt x="29" y="0"/>
                </a:lnTo>
                <a:cubicBezTo>
                  <a:pt x="12" y="0"/>
                  <a:pt x="0" y="12"/>
                  <a:pt x="0" y="29"/>
                </a:cubicBezTo>
                <a:lnTo>
                  <a:pt x="0" y="283"/>
                </a:lnTo>
                <a:cubicBezTo>
                  <a:pt x="0" y="300"/>
                  <a:pt x="12" y="311"/>
                  <a:pt x="29" y="311"/>
                </a:cubicBezTo>
                <a:lnTo>
                  <a:pt x="424" y="311"/>
                </a:lnTo>
                <a:cubicBezTo>
                  <a:pt x="441" y="311"/>
                  <a:pt x="452" y="300"/>
                  <a:pt x="452" y="283"/>
                </a:cubicBezTo>
                <a:lnTo>
                  <a:pt x="452" y="29"/>
                </a:lnTo>
                <a:cubicBezTo>
                  <a:pt x="452" y="12"/>
                  <a:pt x="441" y="0"/>
                  <a:pt x="424" y="0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6" name="Freeform 114">
            <a:extLst>
              <a:ext uri="{FF2B5EF4-FFF2-40B4-BE49-F238E27FC236}">
                <a16:creationId xmlns:a16="http://schemas.microsoft.com/office/drawing/2014/main" id="{F9B233BB-9CDF-2146-9EB7-95A811DDB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366" y="1518085"/>
            <a:ext cx="266223" cy="170502"/>
          </a:xfrm>
          <a:custGeom>
            <a:avLst/>
            <a:gdLst>
              <a:gd name="T0" fmla="*/ 311 w 394"/>
              <a:gd name="T1" fmla="*/ 252 h 253"/>
              <a:gd name="T2" fmla="*/ 82 w 394"/>
              <a:gd name="T3" fmla="*/ 252 h 253"/>
              <a:gd name="T4" fmla="*/ 0 w 394"/>
              <a:gd name="T5" fmla="*/ 170 h 253"/>
              <a:gd name="T6" fmla="*/ 0 w 394"/>
              <a:gd name="T7" fmla="*/ 82 h 253"/>
              <a:gd name="T8" fmla="*/ 82 w 394"/>
              <a:gd name="T9" fmla="*/ 0 h 253"/>
              <a:gd name="T10" fmla="*/ 311 w 394"/>
              <a:gd name="T11" fmla="*/ 0 h 253"/>
              <a:gd name="T12" fmla="*/ 393 w 394"/>
              <a:gd name="T13" fmla="*/ 82 h 253"/>
              <a:gd name="T14" fmla="*/ 393 w 394"/>
              <a:gd name="T15" fmla="*/ 170 h 253"/>
              <a:gd name="T16" fmla="*/ 311 w 394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253">
                <a:moveTo>
                  <a:pt x="311" y="252"/>
                </a:moveTo>
                <a:lnTo>
                  <a:pt x="82" y="252"/>
                </a:lnTo>
                <a:cubicBezTo>
                  <a:pt x="77" y="209"/>
                  <a:pt x="43" y="175"/>
                  <a:pt x="0" y="170"/>
                </a:cubicBezTo>
                <a:lnTo>
                  <a:pt x="0" y="82"/>
                </a:lnTo>
                <a:cubicBezTo>
                  <a:pt x="43" y="77"/>
                  <a:pt x="77" y="43"/>
                  <a:pt x="82" y="0"/>
                </a:cubicBezTo>
                <a:lnTo>
                  <a:pt x="311" y="0"/>
                </a:lnTo>
                <a:cubicBezTo>
                  <a:pt x="317" y="43"/>
                  <a:pt x="350" y="77"/>
                  <a:pt x="393" y="82"/>
                </a:cubicBezTo>
                <a:lnTo>
                  <a:pt x="393" y="170"/>
                </a:lnTo>
                <a:cubicBezTo>
                  <a:pt x="350" y="175"/>
                  <a:pt x="317" y="209"/>
                  <a:pt x="311" y="252"/>
                </a:cubicBezTo>
              </a:path>
            </a:pathLst>
          </a:custGeom>
          <a:solidFill>
            <a:srgbClr val="4DB6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" name="Freeform 115">
            <a:extLst>
              <a:ext uri="{FF2B5EF4-FFF2-40B4-BE49-F238E27FC236}">
                <a16:creationId xmlns:a16="http://schemas.microsoft.com/office/drawing/2014/main" id="{462D05CB-AA4C-DB47-946E-5E3E5F3D4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094" y="1565947"/>
            <a:ext cx="77773" cy="77773"/>
          </a:xfrm>
          <a:custGeom>
            <a:avLst/>
            <a:gdLst>
              <a:gd name="T0" fmla="*/ 56 w 114"/>
              <a:gd name="T1" fmla="*/ 0 h 114"/>
              <a:gd name="T2" fmla="*/ 0 w 114"/>
              <a:gd name="T3" fmla="*/ 57 h 114"/>
              <a:gd name="T4" fmla="*/ 56 w 114"/>
              <a:gd name="T5" fmla="*/ 113 h 114"/>
              <a:gd name="T6" fmla="*/ 113 w 114"/>
              <a:gd name="T7" fmla="*/ 57 h 114"/>
              <a:gd name="T8" fmla="*/ 56 w 114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56" y="0"/>
                </a:moveTo>
                <a:cubicBezTo>
                  <a:pt x="25" y="0"/>
                  <a:pt x="0" y="26"/>
                  <a:pt x="0" y="57"/>
                </a:cubicBezTo>
                <a:cubicBezTo>
                  <a:pt x="0" y="88"/>
                  <a:pt x="25" y="113"/>
                  <a:pt x="56" y="113"/>
                </a:cubicBezTo>
                <a:cubicBezTo>
                  <a:pt x="87" y="113"/>
                  <a:pt x="113" y="88"/>
                  <a:pt x="113" y="57"/>
                </a:cubicBezTo>
                <a:cubicBezTo>
                  <a:pt x="113" y="26"/>
                  <a:pt x="87" y="0"/>
                  <a:pt x="56" y="0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" name="Freeform 116">
            <a:extLst>
              <a:ext uri="{FF2B5EF4-FFF2-40B4-BE49-F238E27FC236}">
                <a16:creationId xmlns:a16="http://schemas.microsoft.com/office/drawing/2014/main" id="{16B4A65A-5A88-4F4F-97AF-EA669FC38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4140" y="1458260"/>
            <a:ext cx="269215" cy="59826"/>
          </a:xfrm>
          <a:custGeom>
            <a:avLst/>
            <a:gdLst>
              <a:gd name="T0" fmla="*/ 395 w 396"/>
              <a:gd name="T1" fmla="*/ 85 h 86"/>
              <a:gd name="T2" fmla="*/ 0 w 396"/>
              <a:gd name="T3" fmla="*/ 85 h 86"/>
              <a:gd name="T4" fmla="*/ 0 w 396"/>
              <a:gd name="T5" fmla="*/ 28 h 86"/>
              <a:gd name="T6" fmla="*/ 29 w 396"/>
              <a:gd name="T7" fmla="*/ 0 h 86"/>
              <a:gd name="T8" fmla="*/ 367 w 396"/>
              <a:gd name="T9" fmla="*/ 0 h 86"/>
              <a:gd name="T10" fmla="*/ 395 w 396"/>
              <a:gd name="T11" fmla="*/ 28 h 86"/>
              <a:gd name="T12" fmla="*/ 395 w 396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6" h="86">
                <a:moveTo>
                  <a:pt x="395" y="85"/>
                </a:moveTo>
                <a:lnTo>
                  <a:pt x="0" y="85"/>
                </a:ln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367" y="0"/>
                </a:lnTo>
                <a:cubicBezTo>
                  <a:pt x="384" y="0"/>
                  <a:pt x="395" y="11"/>
                  <a:pt x="395" y="28"/>
                </a:cubicBezTo>
                <a:lnTo>
                  <a:pt x="395" y="85"/>
                </a:lnTo>
              </a:path>
            </a:pathLst>
          </a:custGeom>
          <a:solidFill>
            <a:srgbClr val="0079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9" name="Freeform 117">
            <a:extLst>
              <a:ext uri="{FF2B5EF4-FFF2-40B4-BE49-F238E27FC236}">
                <a16:creationId xmlns:a16="http://schemas.microsoft.com/office/drawing/2014/main" id="{BA0DF8BA-C30A-614E-BE38-2854F694F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1" y="1497145"/>
            <a:ext cx="308102" cy="212382"/>
          </a:xfrm>
          <a:custGeom>
            <a:avLst/>
            <a:gdLst>
              <a:gd name="T0" fmla="*/ 423 w 453"/>
              <a:gd name="T1" fmla="*/ 0 h 312"/>
              <a:gd name="T2" fmla="*/ 28 w 453"/>
              <a:gd name="T3" fmla="*/ 0 h 312"/>
              <a:gd name="T4" fmla="*/ 0 w 453"/>
              <a:gd name="T5" fmla="*/ 29 h 312"/>
              <a:gd name="T6" fmla="*/ 0 w 453"/>
              <a:gd name="T7" fmla="*/ 283 h 312"/>
              <a:gd name="T8" fmla="*/ 28 w 453"/>
              <a:gd name="T9" fmla="*/ 311 h 312"/>
              <a:gd name="T10" fmla="*/ 423 w 453"/>
              <a:gd name="T11" fmla="*/ 311 h 312"/>
              <a:gd name="T12" fmla="*/ 452 w 453"/>
              <a:gd name="T13" fmla="*/ 283 h 312"/>
              <a:gd name="T14" fmla="*/ 452 w 453"/>
              <a:gd name="T15" fmla="*/ 29 h 312"/>
              <a:gd name="T16" fmla="*/ 423 w 453"/>
              <a:gd name="T17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312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2"/>
                  <a:pt x="0" y="29"/>
                </a:cubicBezTo>
                <a:lnTo>
                  <a:pt x="0" y="283"/>
                </a:lnTo>
                <a:cubicBezTo>
                  <a:pt x="0" y="300"/>
                  <a:pt x="11" y="311"/>
                  <a:pt x="28" y="311"/>
                </a:cubicBezTo>
                <a:lnTo>
                  <a:pt x="423" y="311"/>
                </a:lnTo>
                <a:cubicBezTo>
                  <a:pt x="440" y="311"/>
                  <a:pt x="452" y="300"/>
                  <a:pt x="452" y="283"/>
                </a:cubicBezTo>
                <a:lnTo>
                  <a:pt x="452" y="29"/>
                </a:lnTo>
                <a:cubicBezTo>
                  <a:pt x="452" y="12"/>
                  <a:pt x="440" y="0"/>
                  <a:pt x="423" y="0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0" name="Freeform 118">
            <a:extLst>
              <a:ext uri="{FF2B5EF4-FFF2-40B4-BE49-F238E27FC236}">
                <a16:creationId xmlns:a16="http://schemas.microsoft.com/office/drawing/2014/main" id="{A3ED7A3B-DA62-3D44-A4AB-129709E87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7132" y="1518085"/>
            <a:ext cx="266223" cy="170502"/>
          </a:xfrm>
          <a:custGeom>
            <a:avLst/>
            <a:gdLst>
              <a:gd name="T0" fmla="*/ 311 w 393"/>
              <a:gd name="T1" fmla="*/ 252 h 253"/>
              <a:gd name="T2" fmla="*/ 82 w 393"/>
              <a:gd name="T3" fmla="*/ 252 h 253"/>
              <a:gd name="T4" fmla="*/ 0 w 393"/>
              <a:gd name="T5" fmla="*/ 170 h 253"/>
              <a:gd name="T6" fmla="*/ 0 w 393"/>
              <a:gd name="T7" fmla="*/ 82 h 253"/>
              <a:gd name="T8" fmla="*/ 82 w 393"/>
              <a:gd name="T9" fmla="*/ 0 h 253"/>
              <a:gd name="T10" fmla="*/ 311 w 393"/>
              <a:gd name="T11" fmla="*/ 0 h 253"/>
              <a:gd name="T12" fmla="*/ 392 w 393"/>
              <a:gd name="T13" fmla="*/ 82 h 253"/>
              <a:gd name="T14" fmla="*/ 392 w 393"/>
              <a:gd name="T15" fmla="*/ 170 h 253"/>
              <a:gd name="T16" fmla="*/ 311 w 393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253">
                <a:moveTo>
                  <a:pt x="311" y="252"/>
                </a:moveTo>
                <a:lnTo>
                  <a:pt x="82" y="252"/>
                </a:lnTo>
                <a:cubicBezTo>
                  <a:pt x="76" y="209"/>
                  <a:pt x="43" y="175"/>
                  <a:pt x="0" y="170"/>
                </a:cubicBezTo>
                <a:lnTo>
                  <a:pt x="0" y="82"/>
                </a:lnTo>
                <a:cubicBezTo>
                  <a:pt x="43" y="77"/>
                  <a:pt x="76" y="43"/>
                  <a:pt x="82" y="0"/>
                </a:cubicBezTo>
                <a:lnTo>
                  <a:pt x="311" y="0"/>
                </a:lnTo>
                <a:cubicBezTo>
                  <a:pt x="316" y="43"/>
                  <a:pt x="350" y="77"/>
                  <a:pt x="392" y="82"/>
                </a:cubicBezTo>
                <a:lnTo>
                  <a:pt x="392" y="170"/>
                </a:lnTo>
                <a:cubicBezTo>
                  <a:pt x="350" y="175"/>
                  <a:pt x="316" y="209"/>
                  <a:pt x="311" y="252"/>
                </a:cubicBezTo>
              </a:path>
            </a:pathLst>
          </a:custGeom>
          <a:solidFill>
            <a:srgbClr val="4DB6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1" name="Freeform 119">
            <a:extLst>
              <a:ext uri="{FF2B5EF4-FFF2-40B4-BE49-F238E27FC236}">
                <a16:creationId xmlns:a16="http://schemas.microsoft.com/office/drawing/2014/main" id="{BBA427B8-00BF-144B-8521-6EB9547A5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9861" y="1565947"/>
            <a:ext cx="77773" cy="77773"/>
          </a:xfrm>
          <a:custGeom>
            <a:avLst/>
            <a:gdLst>
              <a:gd name="T0" fmla="*/ 56 w 113"/>
              <a:gd name="T1" fmla="*/ 0 h 114"/>
              <a:gd name="T2" fmla="*/ 0 w 113"/>
              <a:gd name="T3" fmla="*/ 57 h 114"/>
              <a:gd name="T4" fmla="*/ 56 w 113"/>
              <a:gd name="T5" fmla="*/ 113 h 114"/>
              <a:gd name="T6" fmla="*/ 112 w 113"/>
              <a:gd name="T7" fmla="*/ 57 h 114"/>
              <a:gd name="T8" fmla="*/ 56 w 11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14">
                <a:moveTo>
                  <a:pt x="56" y="0"/>
                </a:moveTo>
                <a:cubicBezTo>
                  <a:pt x="25" y="0"/>
                  <a:pt x="0" y="26"/>
                  <a:pt x="0" y="57"/>
                </a:cubicBezTo>
                <a:cubicBezTo>
                  <a:pt x="0" y="88"/>
                  <a:pt x="25" y="113"/>
                  <a:pt x="56" y="113"/>
                </a:cubicBezTo>
                <a:cubicBezTo>
                  <a:pt x="87" y="113"/>
                  <a:pt x="112" y="88"/>
                  <a:pt x="112" y="57"/>
                </a:cubicBezTo>
                <a:cubicBezTo>
                  <a:pt x="112" y="26"/>
                  <a:pt x="87" y="0"/>
                  <a:pt x="56" y="0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2" name="Freeform 120">
            <a:extLst>
              <a:ext uri="{FF2B5EF4-FFF2-40B4-BE49-F238E27FC236}">
                <a16:creationId xmlns:a16="http://schemas.microsoft.com/office/drawing/2014/main" id="{BF5167C6-F0E8-D441-8740-98BB92DAC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1497145"/>
            <a:ext cx="308102" cy="212382"/>
          </a:xfrm>
          <a:custGeom>
            <a:avLst/>
            <a:gdLst>
              <a:gd name="T0" fmla="*/ 423 w 452"/>
              <a:gd name="T1" fmla="*/ 0 h 312"/>
              <a:gd name="T2" fmla="*/ 28 w 452"/>
              <a:gd name="T3" fmla="*/ 0 h 312"/>
              <a:gd name="T4" fmla="*/ 0 w 452"/>
              <a:gd name="T5" fmla="*/ 29 h 312"/>
              <a:gd name="T6" fmla="*/ 0 w 452"/>
              <a:gd name="T7" fmla="*/ 283 h 312"/>
              <a:gd name="T8" fmla="*/ 28 w 452"/>
              <a:gd name="T9" fmla="*/ 311 h 312"/>
              <a:gd name="T10" fmla="*/ 423 w 452"/>
              <a:gd name="T11" fmla="*/ 311 h 312"/>
              <a:gd name="T12" fmla="*/ 451 w 452"/>
              <a:gd name="T13" fmla="*/ 283 h 312"/>
              <a:gd name="T14" fmla="*/ 451 w 452"/>
              <a:gd name="T15" fmla="*/ 29 h 312"/>
              <a:gd name="T16" fmla="*/ 423 w 452"/>
              <a:gd name="T17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312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2"/>
                  <a:pt x="0" y="29"/>
                </a:cubicBezTo>
                <a:lnTo>
                  <a:pt x="0" y="283"/>
                </a:lnTo>
                <a:cubicBezTo>
                  <a:pt x="0" y="300"/>
                  <a:pt x="11" y="311"/>
                  <a:pt x="28" y="311"/>
                </a:cubicBezTo>
                <a:lnTo>
                  <a:pt x="423" y="311"/>
                </a:lnTo>
                <a:cubicBezTo>
                  <a:pt x="440" y="311"/>
                  <a:pt x="451" y="300"/>
                  <a:pt x="451" y="283"/>
                </a:cubicBezTo>
                <a:lnTo>
                  <a:pt x="451" y="29"/>
                </a:lnTo>
                <a:cubicBezTo>
                  <a:pt x="451" y="12"/>
                  <a:pt x="440" y="0"/>
                  <a:pt x="423" y="0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3" name="Freeform 121">
            <a:extLst>
              <a:ext uri="{FF2B5EF4-FFF2-40B4-BE49-F238E27FC236}">
                <a16:creationId xmlns:a16="http://schemas.microsoft.com/office/drawing/2014/main" id="{D0CDA0F3-4A1D-B241-94E5-D54E8CEF00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2899" y="1518085"/>
            <a:ext cx="266223" cy="170502"/>
          </a:xfrm>
          <a:custGeom>
            <a:avLst/>
            <a:gdLst>
              <a:gd name="T0" fmla="*/ 310 w 393"/>
              <a:gd name="T1" fmla="*/ 252 h 253"/>
              <a:gd name="T2" fmla="*/ 82 w 393"/>
              <a:gd name="T3" fmla="*/ 252 h 253"/>
              <a:gd name="T4" fmla="*/ 0 w 393"/>
              <a:gd name="T5" fmla="*/ 170 h 253"/>
              <a:gd name="T6" fmla="*/ 0 w 393"/>
              <a:gd name="T7" fmla="*/ 82 h 253"/>
              <a:gd name="T8" fmla="*/ 82 w 393"/>
              <a:gd name="T9" fmla="*/ 0 h 253"/>
              <a:gd name="T10" fmla="*/ 310 w 393"/>
              <a:gd name="T11" fmla="*/ 0 h 253"/>
              <a:gd name="T12" fmla="*/ 392 w 393"/>
              <a:gd name="T13" fmla="*/ 82 h 253"/>
              <a:gd name="T14" fmla="*/ 392 w 393"/>
              <a:gd name="T15" fmla="*/ 170 h 253"/>
              <a:gd name="T16" fmla="*/ 310 w 393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253">
                <a:moveTo>
                  <a:pt x="310" y="252"/>
                </a:moveTo>
                <a:lnTo>
                  <a:pt x="82" y="252"/>
                </a:lnTo>
                <a:cubicBezTo>
                  <a:pt x="76" y="209"/>
                  <a:pt x="42" y="175"/>
                  <a:pt x="0" y="170"/>
                </a:cubicBezTo>
                <a:lnTo>
                  <a:pt x="0" y="82"/>
                </a:lnTo>
                <a:cubicBezTo>
                  <a:pt x="42" y="77"/>
                  <a:pt x="76" y="43"/>
                  <a:pt x="82" y="0"/>
                </a:cubicBezTo>
                <a:lnTo>
                  <a:pt x="310" y="0"/>
                </a:lnTo>
                <a:cubicBezTo>
                  <a:pt x="316" y="43"/>
                  <a:pt x="350" y="77"/>
                  <a:pt x="392" y="82"/>
                </a:cubicBezTo>
                <a:lnTo>
                  <a:pt x="392" y="170"/>
                </a:lnTo>
                <a:cubicBezTo>
                  <a:pt x="350" y="175"/>
                  <a:pt x="316" y="209"/>
                  <a:pt x="310" y="252"/>
                </a:cubicBezTo>
              </a:path>
            </a:pathLst>
          </a:custGeom>
          <a:solidFill>
            <a:srgbClr val="4DB6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" name="Freeform 122">
            <a:extLst>
              <a:ext uri="{FF2B5EF4-FFF2-40B4-BE49-F238E27FC236}">
                <a16:creationId xmlns:a16="http://schemas.microsoft.com/office/drawing/2014/main" id="{A543CDDB-CF53-8644-8A84-4B78622F9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4601" y="1536033"/>
            <a:ext cx="59826" cy="134606"/>
          </a:xfrm>
          <a:custGeom>
            <a:avLst/>
            <a:gdLst>
              <a:gd name="T0" fmla="*/ 43 w 86"/>
              <a:gd name="T1" fmla="*/ 84 h 198"/>
              <a:gd name="T2" fmla="*/ 29 w 86"/>
              <a:gd name="T3" fmla="*/ 70 h 198"/>
              <a:gd name="T4" fmla="*/ 43 w 86"/>
              <a:gd name="T5" fmla="*/ 56 h 198"/>
              <a:gd name="T6" fmla="*/ 71 w 86"/>
              <a:gd name="T7" fmla="*/ 56 h 198"/>
              <a:gd name="T8" fmla="*/ 85 w 86"/>
              <a:gd name="T9" fmla="*/ 42 h 198"/>
              <a:gd name="T10" fmla="*/ 71 w 86"/>
              <a:gd name="T11" fmla="*/ 28 h 198"/>
              <a:gd name="T12" fmla="*/ 57 w 86"/>
              <a:gd name="T13" fmla="*/ 28 h 198"/>
              <a:gd name="T14" fmla="*/ 57 w 86"/>
              <a:gd name="T15" fmla="*/ 14 h 198"/>
              <a:gd name="T16" fmla="*/ 43 w 86"/>
              <a:gd name="T17" fmla="*/ 0 h 198"/>
              <a:gd name="T18" fmla="*/ 29 w 86"/>
              <a:gd name="T19" fmla="*/ 14 h 198"/>
              <a:gd name="T20" fmla="*/ 29 w 86"/>
              <a:gd name="T21" fmla="*/ 31 h 198"/>
              <a:gd name="T22" fmla="*/ 0 w 86"/>
              <a:gd name="T23" fmla="*/ 70 h 198"/>
              <a:gd name="T24" fmla="*/ 43 w 86"/>
              <a:gd name="T25" fmla="*/ 113 h 198"/>
              <a:gd name="T26" fmla="*/ 57 w 86"/>
              <a:gd name="T27" fmla="*/ 127 h 198"/>
              <a:gd name="T28" fmla="*/ 43 w 86"/>
              <a:gd name="T29" fmla="*/ 141 h 198"/>
              <a:gd name="T30" fmla="*/ 15 w 86"/>
              <a:gd name="T31" fmla="*/ 141 h 198"/>
              <a:gd name="T32" fmla="*/ 0 w 86"/>
              <a:gd name="T33" fmla="*/ 155 h 198"/>
              <a:gd name="T34" fmla="*/ 15 w 86"/>
              <a:gd name="T35" fmla="*/ 169 h 198"/>
              <a:gd name="T36" fmla="*/ 29 w 86"/>
              <a:gd name="T37" fmla="*/ 169 h 198"/>
              <a:gd name="T38" fmla="*/ 29 w 86"/>
              <a:gd name="T39" fmla="*/ 183 h 198"/>
              <a:gd name="T40" fmla="*/ 43 w 86"/>
              <a:gd name="T41" fmla="*/ 197 h 198"/>
              <a:gd name="T42" fmla="*/ 57 w 86"/>
              <a:gd name="T43" fmla="*/ 183 h 198"/>
              <a:gd name="T44" fmla="*/ 57 w 86"/>
              <a:gd name="T45" fmla="*/ 166 h 198"/>
              <a:gd name="T46" fmla="*/ 85 w 86"/>
              <a:gd name="T47" fmla="*/ 127 h 198"/>
              <a:gd name="T48" fmla="*/ 43 w 86"/>
              <a:gd name="T49" fmla="*/ 8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6" h="198">
                <a:moveTo>
                  <a:pt x="43" y="84"/>
                </a:moveTo>
                <a:cubicBezTo>
                  <a:pt x="34" y="84"/>
                  <a:pt x="29" y="78"/>
                  <a:pt x="29" y="70"/>
                </a:cubicBezTo>
                <a:cubicBezTo>
                  <a:pt x="29" y="61"/>
                  <a:pt x="34" y="56"/>
                  <a:pt x="43" y="56"/>
                </a:cubicBezTo>
                <a:lnTo>
                  <a:pt x="71" y="56"/>
                </a:lnTo>
                <a:cubicBezTo>
                  <a:pt x="79" y="56"/>
                  <a:pt x="85" y="50"/>
                  <a:pt x="85" y="42"/>
                </a:cubicBezTo>
                <a:cubicBezTo>
                  <a:pt x="85" y="33"/>
                  <a:pt x="79" y="28"/>
                  <a:pt x="71" y="28"/>
                </a:cubicBezTo>
                <a:lnTo>
                  <a:pt x="57" y="28"/>
                </a:lnTo>
                <a:lnTo>
                  <a:pt x="57" y="14"/>
                </a:lnTo>
                <a:cubicBezTo>
                  <a:pt x="57" y="5"/>
                  <a:pt x="52" y="0"/>
                  <a:pt x="43" y="0"/>
                </a:cubicBezTo>
                <a:cubicBezTo>
                  <a:pt x="35" y="0"/>
                  <a:pt x="29" y="5"/>
                  <a:pt x="29" y="14"/>
                </a:cubicBezTo>
                <a:lnTo>
                  <a:pt x="29" y="31"/>
                </a:lnTo>
                <a:cubicBezTo>
                  <a:pt x="12" y="37"/>
                  <a:pt x="0" y="53"/>
                  <a:pt x="0" y="70"/>
                </a:cubicBezTo>
                <a:cubicBezTo>
                  <a:pt x="0" y="93"/>
                  <a:pt x="20" y="113"/>
                  <a:pt x="43" y="113"/>
                </a:cubicBezTo>
                <a:cubicBezTo>
                  <a:pt x="51" y="113"/>
                  <a:pt x="57" y="118"/>
                  <a:pt x="57" y="127"/>
                </a:cubicBezTo>
                <a:cubicBezTo>
                  <a:pt x="57" y="135"/>
                  <a:pt x="51" y="141"/>
                  <a:pt x="43" y="141"/>
                </a:cubicBezTo>
                <a:lnTo>
                  <a:pt x="15" y="141"/>
                </a:lnTo>
                <a:cubicBezTo>
                  <a:pt x="6" y="141"/>
                  <a:pt x="0" y="146"/>
                  <a:pt x="0" y="155"/>
                </a:cubicBezTo>
                <a:cubicBezTo>
                  <a:pt x="0" y="163"/>
                  <a:pt x="6" y="169"/>
                  <a:pt x="15" y="169"/>
                </a:cubicBezTo>
                <a:lnTo>
                  <a:pt x="29" y="169"/>
                </a:lnTo>
                <a:lnTo>
                  <a:pt x="29" y="183"/>
                </a:lnTo>
                <a:cubicBezTo>
                  <a:pt x="29" y="192"/>
                  <a:pt x="35" y="197"/>
                  <a:pt x="43" y="197"/>
                </a:cubicBezTo>
                <a:cubicBezTo>
                  <a:pt x="52" y="197"/>
                  <a:pt x="57" y="192"/>
                  <a:pt x="57" y="183"/>
                </a:cubicBezTo>
                <a:lnTo>
                  <a:pt x="57" y="166"/>
                </a:lnTo>
                <a:cubicBezTo>
                  <a:pt x="74" y="161"/>
                  <a:pt x="85" y="144"/>
                  <a:pt x="85" y="127"/>
                </a:cubicBezTo>
                <a:cubicBezTo>
                  <a:pt x="85" y="104"/>
                  <a:pt x="65" y="84"/>
                  <a:pt x="43" y="84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" name="Freeform 123">
            <a:extLst>
              <a:ext uri="{FF2B5EF4-FFF2-40B4-BE49-F238E27FC236}">
                <a16:creationId xmlns:a16="http://schemas.microsoft.com/office/drawing/2014/main" id="{32D605B4-28E3-534C-B3DD-AEE3F90AE7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0630" y="1440312"/>
            <a:ext cx="233320" cy="308100"/>
          </a:xfrm>
          <a:custGeom>
            <a:avLst/>
            <a:gdLst>
              <a:gd name="T0" fmla="*/ 327 w 345"/>
              <a:gd name="T1" fmla="*/ 293 h 452"/>
              <a:gd name="T2" fmla="*/ 217 w 345"/>
              <a:gd name="T3" fmla="*/ 99 h 452"/>
              <a:gd name="T4" fmla="*/ 268 w 345"/>
              <a:gd name="T5" fmla="*/ 22 h 452"/>
              <a:gd name="T6" fmla="*/ 268 w 345"/>
              <a:gd name="T7" fmla="*/ 8 h 452"/>
              <a:gd name="T8" fmla="*/ 256 w 345"/>
              <a:gd name="T9" fmla="*/ 0 h 452"/>
              <a:gd name="T10" fmla="*/ 87 w 345"/>
              <a:gd name="T11" fmla="*/ 0 h 452"/>
              <a:gd name="T12" fmla="*/ 76 w 345"/>
              <a:gd name="T13" fmla="*/ 8 h 452"/>
              <a:gd name="T14" fmla="*/ 76 w 345"/>
              <a:gd name="T15" fmla="*/ 22 h 452"/>
              <a:gd name="T16" fmla="*/ 127 w 345"/>
              <a:gd name="T17" fmla="*/ 99 h 452"/>
              <a:gd name="T18" fmla="*/ 16 w 345"/>
              <a:gd name="T19" fmla="*/ 293 h 452"/>
              <a:gd name="T20" fmla="*/ 0 w 345"/>
              <a:gd name="T21" fmla="*/ 352 h 452"/>
              <a:gd name="T22" fmla="*/ 98 w 345"/>
              <a:gd name="T23" fmla="*/ 451 h 452"/>
              <a:gd name="T24" fmla="*/ 239 w 345"/>
              <a:gd name="T25" fmla="*/ 451 h 452"/>
              <a:gd name="T26" fmla="*/ 338 w 345"/>
              <a:gd name="T27" fmla="*/ 352 h 452"/>
              <a:gd name="T28" fmla="*/ 327 w 345"/>
              <a:gd name="T29" fmla="*/ 293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452">
                <a:moveTo>
                  <a:pt x="327" y="293"/>
                </a:moveTo>
                <a:lnTo>
                  <a:pt x="217" y="99"/>
                </a:lnTo>
                <a:lnTo>
                  <a:pt x="268" y="22"/>
                </a:lnTo>
                <a:cubicBezTo>
                  <a:pt x="270" y="17"/>
                  <a:pt x="270" y="11"/>
                  <a:pt x="268" y="8"/>
                </a:cubicBezTo>
                <a:cubicBezTo>
                  <a:pt x="265" y="3"/>
                  <a:pt x="259" y="0"/>
                  <a:pt x="256" y="0"/>
                </a:cubicBezTo>
                <a:lnTo>
                  <a:pt x="87" y="0"/>
                </a:lnTo>
                <a:cubicBezTo>
                  <a:pt x="81" y="0"/>
                  <a:pt x="76" y="2"/>
                  <a:pt x="76" y="8"/>
                </a:cubicBezTo>
                <a:cubicBezTo>
                  <a:pt x="76" y="13"/>
                  <a:pt x="73" y="19"/>
                  <a:pt x="76" y="22"/>
                </a:cubicBezTo>
                <a:lnTo>
                  <a:pt x="127" y="99"/>
                </a:lnTo>
                <a:lnTo>
                  <a:pt x="16" y="293"/>
                </a:lnTo>
                <a:cubicBezTo>
                  <a:pt x="5" y="310"/>
                  <a:pt x="0" y="333"/>
                  <a:pt x="0" y="352"/>
                </a:cubicBezTo>
                <a:cubicBezTo>
                  <a:pt x="0" y="406"/>
                  <a:pt x="45" y="451"/>
                  <a:pt x="98" y="451"/>
                </a:cubicBezTo>
                <a:lnTo>
                  <a:pt x="239" y="451"/>
                </a:lnTo>
                <a:cubicBezTo>
                  <a:pt x="293" y="451"/>
                  <a:pt x="338" y="406"/>
                  <a:pt x="338" y="352"/>
                </a:cubicBezTo>
                <a:cubicBezTo>
                  <a:pt x="344" y="333"/>
                  <a:pt x="338" y="310"/>
                  <a:pt x="327" y="293"/>
                </a:cubicBezTo>
              </a:path>
            </a:pathLst>
          </a:custGeom>
          <a:solidFill>
            <a:srgbClr val="0096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6" name="Freeform 124">
            <a:extLst>
              <a:ext uri="{FF2B5EF4-FFF2-40B4-BE49-F238E27FC236}">
                <a16:creationId xmlns:a16="http://schemas.microsoft.com/office/drawing/2014/main" id="{F44A5A5B-3F70-7440-978E-28FFFA335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2421" y="1497145"/>
            <a:ext cx="95721" cy="20940"/>
          </a:xfrm>
          <a:custGeom>
            <a:avLst/>
            <a:gdLst>
              <a:gd name="T0" fmla="*/ 127 w 142"/>
              <a:gd name="T1" fmla="*/ 29 h 30"/>
              <a:gd name="T2" fmla="*/ 14 w 142"/>
              <a:gd name="T3" fmla="*/ 29 h 30"/>
              <a:gd name="T4" fmla="*/ 0 w 142"/>
              <a:gd name="T5" fmla="*/ 15 h 30"/>
              <a:gd name="T6" fmla="*/ 14 w 142"/>
              <a:gd name="T7" fmla="*/ 0 h 30"/>
              <a:gd name="T8" fmla="*/ 127 w 142"/>
              <a:gd name="T9" fmla="*/ 0 h 30"/>
              <a:gd name="T10" fmla="*/ 141 w 142"/>
              <a:gd name="T11" fmla="*/ 15 h 30"/>
              <a:gd name="T12" fmla="*/ 127 w 142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0">
                <a:moveTo>
                  <a:pt x="127" y="29"/>
                </a:moveTo>
                <a:lnTo>
                  <a:pt x="14" y="29"/>
                </a:ln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5" y="0"/>
                  <a:pt x="141" y="6"/>
                  <a:pt x="141" y="15"/>
                </a:cubicBezTo>
                <a:cubicBezTo>
                  <a:pt x="141" y="23"/>
                  <a:pt x="135" y="29"/>
                  <a:pt x="127" y="29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7" name="Freeform 125">
            <a:extLst>
              <a:ext uri="{FF2B5EF4-FFF2-40B4-BE49-F238E27FC236}">
                <a16:creationId xmlns:a16="http://schemas.microsoft.com/office/drawing/2014/main" id="{AA7D0551-7C29-584F-801E-F3489387F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0368" y="1574918"/>
            <a:ext cx="59826" cy="134608"/>
          </a:xfrm>
          <a:custGeom>
            <a:avLst/>
            <a:gdLst>
              <a:gd name="T0" fmla="*/ 43 w 86"/>
              <a:gd name="T1" fmla="*/ 85 h 199"/>
              <a:gd name="T2" fmla="*/ 28 w 86"/>
              <a:gd name="T3" fmla="*/ 71 h 199"/>
              <a:gd name="T4" fmla="*/ 43 w 86"/>
              <a:gd name="T5" fmla="*/ 57 h 199"/>
              <a:gd name="T6" fmla="*/ 71 w 86"/>
              <a:gd name="T7" fmla="*/ 57 h 199"/>
              <a:gd name="T8" fmla="*/ 85 w 86"/>
              <a:gd name="T9" fmla="*/ 43 h 199"/>
              <a:gd name="T10" fmla="*/ 71 w 86"/>
              <a:gd name="T11" fmla="*/ 28 h 199"/>
              <a:gd name="T12" fmla="*/ 57 w 86"/>
              <a:gd name="T13" fmla="*/ 28 h 199"/>
              <a:gd name="T14" fmla="*/ 57 w 86"/>
              <a:gd name="T15" fmla="*/ 14 h 199"/>
              <a:gd name="T16" fmla="*/ 43 w 86"/>
              <a:gd name="T17" fmla="*/ 0 h 199"/>
              <a:gd name="T18" fmla="*/ 28 w 86"/>
              <a:gd name="T19" fmla="*/ 14 h 199"/>
              <a:gd name="T20" fmla="*/ 28 w 86"/>
              <a:gd name="T21" fmla="*/ 31 h 199"/>
              <a:gd name="T22" fmla="*/ 0 w 86"/>
              <a:gd name="T23" fmla="*/ 71 h 199"/>
              <a:gd name="T24" fmla="*/ 43 w 86"/>
              <a:gd name="T25" fmla="*/ 113 h 199"/>
              <a:gd name="T26" fmla="*/ 57 w 86"/>
              <a:gd name="T27" fmla="*/ 127 h 199"/>
              <a:gd name="T28" fmla="*/ 43 w 86"/>
              <a:gd name="T29" fmla="*/ 141 h 199"/>
              <a:gd name="T30" fmla="*/ 14 w 86"/>
              <a:gd name="T31" fmla="*/ 141 h 199"/>
              <a:gd name="T32" fmla="*/ 0 w 86"/>
              <a:gd name="T33" fmla="*/ 155 h 199"/>
              <a:gd name="T34" fmla="*/ 14 w 86"/>
              <a:gd name="T35" fmla="*/ 170 h 199"/>
              <a:gd name="T36" fmla="*/ 28 w 86"/>
              <a:gd name="T37" fmla="*/ 170 h 199"/>
              <a:gd name="T38" fmla="*/ 28 w 86"/>
              <a:gd name="T39" fmla="*/ 184 h 199"/>
              <a:gd name="T40" fmla="*/ 43 w 86"/>
              <a:gd name="T41" fmla="*/ 198 h 199"/>
              <a:gd name="T42" fmla="*/ 57 w 86"/>
              <a:gd name="T43" fmla="*/ 184 h 199"/>
              <a:gd name="T44" fmla="*/ 57 w 86"/>
              <a:gd name="T45" fmla="*/ 167 h 199"/>
              <a:gd name="T46" fmla="*/ 85 w 86"/>
              <a:gd name="T47" fmla="*/ 127 h 199"/>
              <a:gd name="T48" fmla="*/ 43 w 86"/>
              <a:gd name="T49" fmla="*/ 8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6" h="199">
                <a:moveTo>
                  <a:pt x="43" y="85"/>
                </a:moveTo>
                <a:cubicBezTo>
                  <a:pt x="34" y="85"/>
                  <a:pt x="28" y="79"/>
                  <a:pt x="28" y="71"/>
                </a:cubicBezTo>
                <a:cubicBezTo>
                  <a:pt x="28" y="62"/>
                  <a:pt x="34" y="57"/>
                  <a:pt x="43" y="57"/>
                </a:cubicBezTo>
                <a:lnTo>
                  <a:pt x="71" y="57"/>
                </a:lnTo>
                <a:cubicBezTo>
                  <a:pt x="79" y="57"/>
                  <a:pt x="85" y="51"/>
                  <a:pt x="85" y="43"/>
                </a:cubicBezTo>
                <a:cubicBezTo>
                  <a:pt x="85" y="34"/>
                  <a:pt x="79" y="28"/>
                  <a:pt x="71" y="28"/>
                </a:cubicBezTo>
                <a:lnTo>
                  <a:pt x="57" y="28"/>
                </a:lnTo>
                <a:lnTo>
                  <a:pt x="57" y="14"/>
                </a:lnTo>
                <a:cubicBezTo>
                  <a:pt x="57" y="6"/>
                  <a:pt x="52" y="0"/>
                  <a:pt x="43" y="0"/>
                </a:cubicBezTo>
                <a:cubicBezTo>
                  <a:pt x="35" y="0"/>
                  <a:pt x="28" y="6"/>
                  <a:pt x="28" y="14"/>
                </a:cubicBezTo>
                <a:lnTo>
                  <a:pt x="28" y="31"/>
                </a:lnTo>
                <a:cubicBezTo>
                  <a:pt x="11" y="37"/>
                  <a:pt x="0" y="54"/>
                  <a:pt x="0" y="71"/>
                </a:cubicBezTo>
                <a:cubicBezTo>
                  <a:pt x="0" y="93"/>
                  <a:pt x="20" y="113"/>
                  <a:pt x="43" y="113"/>
                </a:cubicBezTo>
                <a:cubicBezTo>
                  <a:pt x="51" y="113"/>
                  <a:pt x="57" y="118"/>
                  <a:pt x="57" y="127"/>
                </a:cubicBezTo>
                <a:cubicBezTo>
                  <a:pt x="57" y="135"/>
                  <a:pt x="51" y="141"/>
                  <a:pt x="43" y="141"/>
                </a:cubicBezTo>
                <a:lnTo>
                  <a:pt x="14" y="141"/>
                </a:lnTo>
                <a:cubicBezTo>
                  <a:pt x="6" y="141"/>
                  <a:pt x="0" y="146"/>
                  <a:pt x="0" y="155"/>
                </a:cubicBezTo>
                <a:cubicBezTo>
                  <a:pt x="0" y="163"/>
                  <a:pt x="6" y="170"/>
                  <a:pt x="14" y="170"/>
                </a:cubicBezTo>
                <a:lnTo>
                  <a:pt x="28" y="170"/>
                </a:lnTo>
                <a:lnTo>
                  <a:pt x="28" y="184"/>
                </a:lnTo>
                <a:cubicBezTo>
                  <a:pt x="28" y="192"/>
                  <a:pt x="35" y="198"/>
                  <a:pt x="43" y="198"/>
                </a:cubicBezTo>
                <a:cubicBezTo>
                  <a:pt x="52" y="198"/>
                  <a:pt x="57" y="192"/>
                  <a:pt x="57" y="184"/>
                </a:cubicBezTo>
                <a:lnTo>
                  <a:pt x="57" y="167"/>
                </a:lnTo>
                <a:cubicBezTo>
                  <a:pt x="74" y="161"/>
                  <a:pt x="85" y="144"/>
                  <a:pt x="85" y="127"/>
                </a:cubicBezTo>
                <a:cubicBezTo>
                  <a:pt x="85" y="105"/>
                  <a:pt x="65" y="85"/>
                  <a:pt x="43" y="8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8" name="Freeform 126">
            <a:extLst>
              <a:ext uri="{FF2B5EF4-FFF2-40B4-BE49-F238E27FC236}">
                <a16:creationId xmlns:a16="http://schemas.microsoft.com/office/drawing/2014/main" id="{24163422-06BC-7A46-9FE7-01A2756C42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3794446"/>
            <a:ext cx="305110" cy="230329"/>
          </a:xfrm>
          <a:custGeom>
            <a:avLst/>
            <a:gdLst>
              <a:gd name="T0" fmla="*/ 446 w 450"/>
              <a:gd name="T1" fmla="*/ 242 h 339"/>
              <a:gd name="T2" fmla="*/ 361 w 450"/>
              <a:gd name="T3" fmla="*/ 172 h 339"/>
              <a:gd name="T4" fmla="*/ 347 w 450"/>
              <a:gd name="T5" fmla="*/ 169 h 339"/>
              <a:gd name="T6" fmla="*/ 339 w 450"/>
              <a:gd name="T7" fmla="*/ 183 h 339"/>
              <a:gd name="T8" fmla="*/ 339 w 450"/>
              <a:gd name="T9" fmla="*/ 225 h 339"/>
              <a:gd name="T10" fmla="*/ 316 w 450"/>
              <a:gd name="T11" fmla="*/ 225 h 339"/>
              <a:gd name="T12" fmla="*/ 268 w 450"/>
              <a:gd name="T13" fmla="*/ 200 h 339"/>
              <a:gd name="T14" fmla="*/ 178 w 450"/>
              <a:gd name="T15" fmla="*/ 53 h 339"/>
              <a:gd name="T16" fmla="*/ 82 w 450"/>
              <a:gd name="T17" fmla="*/ 0 h 339"/>
              <a:gd name="T18" fmla="*/ 0 w 450"/>
              <a:gd name="T19" fmla="*/ 0 h 339"/>
              <a:gd name="T20" fmla="*/ 0 w 450"/>
              <a:gd name="T21" fmla="*/ 56 h 339"/>
              <a:gd name="T22" fmla="*/ 79 w 450"/>
              <a:gd name="T23" fmla="*/ 56 h 339"/>
              <a:gd name="T24" fmla="*/ 127 w 450"/>
              <a:gd name="T25" fmla="*/ 82 h 339"/>
              <a:gd name="T26" fmla="*/ 217 w 450"/>
              <a:gd name="T27" fmla="*/ 228 h 339"/>
              <a:gd name="T28" fmla="*/ 313 w 450"/>
              <a:gd name="T29" fmla="*/ 282 h 339"/>
              <a:gd name="T30" fmla="*/ 336 w 450"/>
              <a:gd name="T31" fmla="*/ 282 h 339"/>
              <a:gd name="T32" fmla="*/ 336 w 450"/>
              <a:gd name="T33" fmla="*/ 324 h 339"/>
              <a:gd name="T34" fmla="*/ 344 w 450"/>
              <a:gd name="T35" fmla="*/ 338 h 339"/>
              <a:gd name="T36" fmla="*/ 350 w 450"/>
              <a:gd name="T37" fmla="*/ 338 h 339"/>
              <a:gd name="T38" fmla="*/ 358 w 450"/>
              <a:gd name="T39" fmla="*/ 336 h 339"/>
              <a:gd name="T40" fmla="*/ 443 w 450"/>
              <a:gd name="T41" fmla="*/ 265 h 339"/>
              <a:gd name="T42" fmla="*/ 449 w 450"/>
              <a:gd name="T43" fmla="*/ 254 h 339"/>
              <a:gd name="T44" fmla="*/ 446 w 450"/>
              <a:gd name="T45" fmla="*/ 24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0" h="339">
                <a:moveTo>
                  <a:pt x="446" y="242"/>
                </a:moveTo>
                <a:lnTo>
                  <a:pt x="361" y="172"/>
                </a:lnTo>
                <a:cubicBezTo>
                  <a:pt x="358" y="169"/>
                  <a:pt x="350" y="169"/>
                  <a:pt x="347" y="169"/>
                </a:cubicBezTo>
                <a:cubicBezTo>
                  <a:pt x="342" y="172"/>
                  <a:pt x="339" y="178"/>
                  <a:pt x="339" y="183"/>
                </a:cubicBezTo>
                <a:lnTo>
                  <a:pt x="339" y="225"/>
                </a:lnTo>
                <a:lnTo>
                  <a:pt x="316" y="225"/>
                </a:lnTo>
                <a:cubicBezTo>
                  <a:pt x="296" y="225"/>
                  <a:pt x="279" y="214"/>
                  <a:pt x="268" y="200"/>
                </a:cubicBezTo>
                <a:lnTo>
                  <a:pt x="178" y="53"/>
                </a:lnTo>
                <a:cubicBezTo>
                  <a:pt x="158" y="19"/>
                  <a:pt x="121" y="0"/>
                  <a:pt x="82" y="0"/>
                </a:cubicBezTo>
                <a:lnTo>
                  <a:pt x="0" y="0"/>
                </a:lnTo>
                <a:lnTo>
                  <a:pt x="0" y="56"/>
                </a:lnTo>
                <a:lnTo>
                  <a:pt x="79" y="56"/>
                </a:lnTo>
                <a:cubicBezTo>
                  <a:pt x="99" y="56"/>
                  <a:pt x="116" y="67"/>
                  <a:pt x="127" y="82"/>
                </a:cubicBezTo>
                <a:lnTo>
                  <a:pt x="217" y="228"/>
                </a:lnTo>
                <a:cubicBezTo>
                  <a:pt x="237" y="262"/>
                  <a:pt x="274" y="282"/>
                  <a:pt x="313" y="282"/>
                </a:cubicBezTo>
                <a:lnTo>
                  <a:pt x="336" y="282"/>
                </a:lnTo>
                <a:lnTo>
                  <a:pt x="336" y="324"/>
                </a:lnTo>
                <a:cubicBezTo>
                  <a:pt x="336" y="330"/>
                  <a:pt x="339" y="336"/>
                  <a:pt x="344" y="338"/>
                </a:cubicBezTo>
                <a:cubicBezTo>
                  <a:pt x="347" y="338"/>
                  <a:pt x="347" y="338"/>
                  <a:pt x="350" y="338"/>
                </a:cubicBezTo>
                <a:cubicBezTo>
                  <a:pt x="353" y="338"/>
                  <a:pt x="356" y="338"/>
                  <a:pt x="358" y="336"/>
                </a:cubicBezTo>
                <a:lnTo>
                  <a:pt x="443" y="265"/>
                </a:lnTo>
                <a:cubicBezTo>
                  <a:pt x="446" y="262"/>
                  <a:pt x="449" y="259"/>
                  <a:pt x="449" y="254"/>
                </a:cubicBezTo>
                <a:cubicBezTo>
                  <a:pt x="449" y="248"/>
                  <a:pt x="449" y="245"/>
                  <a:pt x="446" y="242"/>
                </a:cubicBez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9" name="Freeform 127">
            <a:extLst>
              <a:ext uri="{FF2B5EF4-FFF2-40B4-BE49-F238E27FC236}">
                <a16:creationId xmlns:a16="http://schemas.microsoft.com/office/drawing/2014/main" id="{AAB79F04-C6AA-2A4C-972A-FACAAB473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3755560"/>
            <a:ext cx="305110" cy="230327"/>
          </a:xfrm>
          <a:custGeom>
            <a:avLst/>
            <a:gdLst>
              <a:gd name="T0" fmla="*/ 446 w 450"/>
              <a:gd name="T1" fmla="*/ 74 h 340"/>
              <a:gd name="T2" fmla="*/ 361 w 450"/>
              <a:gd name="T3" fmla="*/ 3 h 340"/>
              <a:gd name="T4" fmla="*/ 347 w 450"/>
              <a:gd name="T5" fmla="*/ 0 h 340"/>
              <a:gd name="T6" fmla="*/ 339 w 450"/>
              <a:gd name="T7" fmla="*/ 14 h 340"/>
              <a:gd name="T8" fmla="*/ 339 w 450"/>
              <a:gd name="T9" fmla="*/ 57 h 340"/>
              <a:gd name="T10" fmla="*/ 316 w 450"/>
              <a:gd name="T11" fmla="*/ 57 h 340"/>
              <a:gd name="T12" fmla="*/ 220 w 450"/>
              <a:gd name="T13" fmla="*/ 110 h 340"/>
              <a:gd name="T14" fmla="*/ 130 w 450"/>
              <a:gd name="T15" fmla="*/ 257 h 340"/>
              <a:gd name="T16" fmla="*/ 82 w 450"/>
              <a:gd name="T17" fmla="*/ 282 h 340"/>
              <a:gd name="T18" fmla="*/ 0 w 450"/>
              <a:gd name="T19" fmla="*/ 282 h 340"/>
              <a:gd name="T20" fmla="*/ 0 w 450"/>
              <a:gd name="T21" fmla="*/ 339 h 340"/>
              <a:gd name="T22" fmla="*/ 79 w 450"/>
              <a:gd name="T23" fmla="*/ 339 h 340"/>
              <a:gd name="T24" fmla="*/ 175 w 450"/>
              <a:gd name="T25" fmla="*/ 285 h 340"/>
              <a:gd name="T26" fmla="*/ 265 w 450"/>
              <a:gd name="T27" fmla="*/ 139 h 340"/>
              <a:gd name="T28" fmla="*/ 313 w 450"/>
              <a:gd name="T29" fmla="*/ 113 h 340"/>
              <a:gd name="T30" fmla="*/ 336 w 450"/>
              <a:gd name="T31" fmla="*/ 113 h 340"/>
              <a:gd name="T32" fmla="*/ 336 w 450"/>
              <a:gd name="T33" fmla="*/ 156 h 340"/>
              <a:gd name="T34" fmla="*/ 344 w 450"/>
              <a:gd name="T35" fmla="*/ 170 h 340"/>
              <a:gd name="T36" fmla="*/ 350 w 450"/>
              <a:gd name="T37" fmla="*/ 170 h 340"/>
              <a:gd name="T38" fmla="*/ 358 w 450"/>
              <a:gd name="T39" fmla="*/ 167 h 340"/>
              <a:gd name="T40" fmla="*/ 443 w 450"/>
              <a:gd name="T41" fmla="*/ 96 h 340"/>
              <a:gd name="T42" fmla="*/ 449 w 450"/>
              <a:gd name="T43" fmla="*/ 85 h 340"/>
              <a:gd name="T44" fmla="*/ 446 w 450"/>
              <a:gd name="T45" fmla="*/ 7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0" h="340">
                <a:moveTo>
                  <a:pt x="446" y="74"/>
                </a:moveTo>
                <a:lnTo>
                  <a:pt x="361" y="3"/>
                </a:lnTo>
                <a:cubicBezTo>
                  <a:pt x="358" y="0"/>
                  <a:pt x="350" y="0"/>
                  <a:pt x="347" y="0"/>
                </a:cubicBezTo>
                <a:cubicBezTo>
                  <a:pt x="342" y="3"/>
                  <a:pt x="339" y="9"/>
                  <a:pt x="339" y="14"/>
                </a:cubicBezTo>
                <a:lnTo>
                  <a:pt x="339" y="57"/>
                </a:lnTo>
                <a:lnTo>
                  <a:pt x="316" y="57"/>
                </a:lnTo>
                <a:cubicBezTo>
                  <a:pt x="277" y="57"/>
                  <a:pt x="240" y="76"/>
                  <a:pt x="220" y="110"/>
                </a:cubicBezTo>
                <a:lnTo>
                  <a:pt x="130" y="257"/>
                </a:lnTo>
                <a:cubicBezTo>
                  <a:pt x="119" y="274"/>
                  <a:pt x="102" y="282"/>
                  <a:pt x="82" y="282"/>
                </a:cubicBezTo>
                <a:lnTo>
                  <a:pt x="0" y="282"/>
                </a:lnTo>
                <a:lnTo>
                  <a:pt x="0" y="339"/>
                </a:lnTo>
                <a:lnTo>
                  <a:pt x="79" y="339"/>
                </a:lnTo>
                <a:cubicBezTo>
                  <a:pt x="119" y="339"/>
                  <a:pt x="155" y="319"/>
                  <a:pt x="175" y="285"/>
                </a:cubicBezTo>
                <a:lnTo>
                  <a:pt x="265" y="139"/>
                </a:lnTo>
                <a:cubicBezTo>
                  <a:pt x="277" y="122"/>
                  <a:pt x="294" y="113"/>
                  <a:pt x="313" y="113"/>
                </a:cubicBezTo>
                <a:lnTo>
                  <a:pt x="336" y="113"/>
                </a:lnTo>
                <a:lnTo>
                  <a:pt x="336" y="156"/>
                </a:lnTo>
                <a:cubicBezTo>
                  <a:pt x="336" y="161"/>
                  <a:pt x="339" y="167"/>
                  <a:pt x="344" y="170"/>
                </a:cubicBezTo>
                <a:cubicBezTo>
                  <a:pt x="347" y="170"/>
                  <a:pt x="347" y="170"/>
                  <a:pt x="350" y="170"/>
                </a:cubicBezTo>
                <a:cubicBezTo>
                  <a:pt x="353" y="170"/>
                  <a:pt x="356" y="170"/>
                  <a:pt x="358" y="167"/>
                </a:cubicBezTo>
                <a:lnTo>
                  <a:pt x="443" y="96"/>
                </a:lnTo>
                <a:cubicBezTo>
                  <a:pt x="446" y="93"/>
                  <a:pt x="449" y="91"/>
                  <a:pt x="449" y="85"/>
                </a:cubicBezTo>
                <a:cubicBezTo>
                  <a:pt x="449" y="79"/>
                  <a:pt x="449" y="76"/>
                  <a:pt x="446" y="74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0" name="Freeform 128">
            <a:extLst>
              <a:ext uri="{FF2B5EF4-FFF2-40B4-BE49-F238E27FC236}">
                <a16:creationId xmlns:a16="http://schemas.microsoft.com/office/drawing/2014/main" id="{A7E39739-195E-7940-B254-B67E0C94D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3414" y="3734620"/>
            <a:ext cx="143581" cy="308102"/>
          </a:xfrm>
          <a:custGeom>
            <a:avLst/>
            <a:gdLst>
              <a:gd name="T0" fmla="*/ 209 w 212"/>
              <a:gd name="T1" fmla="*/ 122 h 456"/>
              <a:gd name="T2" fmla="*/ 124 w 212"/>
              <a:gd name="T3" fmla="*/ 9 h 456"/>
              <a:gd name="T4" fmla="*/ 101 w 212"/>
              <a:gd name="T5" fmla="*/ 9 h 456"/>
              <a:gd name="T6" fmla="*/ 17 w 212"/>
              <a:gd name="T7" fmla="*/ 122 h 456"/>
              <a:gd name="T8" fmla="*/ 17 w 212"/>
              <a:gd name="T9" fmla="*/ 136 h 456"/>
              <a:gd name="T10" fmla="*/ 28 w 212"/>
              <a:gd name="T11" fmla="*/ 144 h 456"/>
              <a:gd name="T12" fmla="*/ 70 w 212"/>
              <a:gd name="T13" fmla="*/ 144 h 456"/>
              <a:gd name="T14" fmla="*/ 70 w 212"/>
              <a:gd name="T15" fmla="*/ 308 h 456"/>
              <a:gd name="T16" fmla="*/ 19 w 212"/>
              <a:gd name="T17" fmla="*/ 409 h 456"/>
              <a:gd name="T18" fmla="*/ 3 w 212"/>
              <a:gd name="T19" fmla="*/ 432 h 456"/>
              <a:gd name="T20" fmla="*/ 3 w 212"/>
              <a:gd name="T21" fmla="*/ 449 h 456"/>
              <a:gd name="T22" fmla="*/ 14 w 212"/>
              <a:gd name="T23" fmla="*/ 455 h 456"/>
              <a:gd name="T24" fmla="*/ 17 w 212"/>
              <a:gd name="T25" fmla="*/ 455 h 456"/>
              <a:gd name="T26" fmla="*/ 155 w 212"/>
              <a:gd name="T27" fmla="*/ 268 h 456"/>
              <a:gd name="T28" fmla="*/ 155 w 212"/>
              <a:gd name="T29" fmla="*/ 144 h 456"/>
              <a:gd name="T30" fmla="*/ 197 w 212"/>
              <a:gd name="T31" fmla="*/ 144 h 456"/>
              <a:gd name="T32" fmla="*/ 209 w 212"/>
              <a:gd name="T33" fmla="*/ 136 h 456"/>
              <a:gd name="T34" fmla="*/ 209 w 212"/>
              <a:gd name="T35" fmla="*/ 12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456">
                <a:moveTo>
                  <a:pt x="209" y="122"/>
                </a:moveTo>
                <a:lnTo>
                  <a:pt x="124" y="9"/>
                </a:lnTo>
                <a:cubicBezTo>
                  <a:pt x="118" y="0"/>
                  <a:pt x="107" y="0"/>
                  <a:pt x="101" y="9"/>
                </a:cubicBezTo>
                <a:lnTo>
                  <a:pt x="17" y="122"/>
                </a:lnTo>
                <a:cubicBezTo>
                  <a:pt x="14" y="127"/>
                  <a:pt x="14" y="133"/>
                  <a:pt x="17" y="136"/>
                </a:cubicBezTo>
                <a:cubicBezTo>
                  <a:pt x="19" y="141"/>
                  <a:pt x="25" y="144"/>
                  <a:pt x="28" y="144"/>
                </a:cubicBezTo>
                <a:lnTo>
                  <a:pt x="70" y="144"/>
                </a:lnTo>
                <a:lnTo>
                  <a:pt x="70" y="308"/>
                </a:lnTo>
                <a:cubicBezTo>
                  <a:pt x="70" y="342"/>
                  <a:pt x="48" y="376"/>
                  <a:pt x="19" y="409"/>
                </a:cubicBezTo>
                <a:lnTo>
                  <a:pt x="3" y="432"/>
                </a:lnTo>
                <a:cubicBezTo>
                  <a:pt x="0" y="438"/>
                  <a:pt x="0" y="443"/>
                  <a:pt x="3" y="449"/>
                </a:cubicBezTo>
                <a:cubicBezTo>
                  <a:pt x="5" y="455"/>
                  <a:pt x="11" y="455"/>
                  <a:pt x="14" y="455"/>
                </a:cubicBezTo>
                <a:lnTo>
                  <a:pt x="17" y="455"/>
                </a:lnTo>
                <a:cubicBezTo>
                  <a:pt x="101" y="438"/>
                  <a:pt x="155" y="364"/>
                  <a:pt x="155" y="268"/>
                </a:cubicBezTo>
                <a:lnTo>
                  <a:pt x="155" y="144"/>
                </a:lnTo>
                <a:lnTo>
                  <a:pt x="197" y="144"/>
                </a:lnTo>
                <a:cubicBezTo>
                  <a:pt x="203" y="144"/>
                  <a:pt x="209" y="141"/>
                  <a:pt x="209" y="136"/>
                </a:cubicBezTo>
                <a:cubicBezTo>
                  <a:pt x="209" y="130"/>
                  <a:pt x="211" y="127"/>
                  <a:pt x="209" y="122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1" name="Freeform 129">
            <a:extLst>
              <a:ext uri="{FF2B5EF4-FFF2-40B4-BE49-F238E27FC236}">
                <a16:creationId xmlns:a16="http://schemas.microsoft.com/office/drawing/2014/main" id="{421F0F10-A7E2-9D44-A5EC-120226BD4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6840" y="3737612"/>
            <a:ext cx="143581" cy="308100"/>
          </a:xfrm>
          <a:custGeom>
            <a:avLst/>
            <a:gdLst>
              <a:gd name="T0" fmla="*/ 198 w 213"/>
              <a:gd name="T1" fmla="*/ 0 h 455"/>
              <a:gd name="T2" fmla="*/ 198 w 213"/>
              <a:gd name="T3" fmla="*/ 0 h 455"/>
              <a:gd name="T4" fmla="*/ 57 w 213"/>
              <a:gd name="T5" fmla="*/ 186 h 455"/>
              <a:gd name="T6" fmla="*/ 57 w 213"/>
              <a:gd name="T7" fmla="*/ 310 h 455"/>
              <a:gd name="T8" fmla="*/ 14 w 213"/>
              <a:gd name="T9" fmla="*/ 310 h 455"/>
              <a:gd name="T10" fmla="*/ 3 w 213"/>
              <a:gd name="T11" fmla="*/ 319 h 455"/>
              <a:gd name="T12" fmla="*/ 3 w 213"/>
              <a:gd name="T13" fmla="*/ 333 h 455"/>
              <a:gd name="T14" fmla="*/ 88 w 213"/>
              <a:gd name="T15" fmla="*/ 446 h 455"/>
              <a:gd name="T16" fmla="*/ 110 w 213"/>
              <a:gd name="T17" fmla="*/ 446 h 455"/>
              <a:gd name="T18" fmla="*/ 195 w 213"/>
              <a:gd name="T19" fmla="*/ 333 h 455"/>
              <a:gd name="T20" fmla="*/ 195 w 213"/>
              <a:gd name="T21" fmla="*/ 319 h 455"/>
              <a:gd name="T22" fmla="*/ 184 w 213"/>
              <a:gd name="T23" fmla="*/ 310 h 455"/>
              <a:gd name="T24" fmla="*/ 141 w 213"/>
              <a:gd name="T25" fmla="*/ 310 h 455"/>
              <a:gd name="T26" fmla="*/ 141 w 213"/>
              <a:gd name="T27" fmla="*/ 147 h 455"/>
              <a:gd name="T28" fmla="*/ 192 w 213"/>
              <a:gd name="T29" fmla="*/ 45 h 455"/>
              <a:gd name="T30" fmla="*/ 209 w 213"/>
              <a:gd name="T31" fmla="*/ 23 h 455"/>
              <a:gd name="T32" fmla="*/ 209 w 213"/>
              <a:gd name="T33" fmla="*/ 6 h 455"/>
              <a:gd name="T34" fmla="*/ 198 w 213"/>
              <a:gd name="T35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455">
                <a:moveTo>
                  <a:pt x="198" y="0"/>
                </a:moveTo>
                <a:cubicBezTo>
                  <a:pt x="198" y="0"/>
                  <a:pt x="195" y="0"/>
                  <a:pt x="198" y="0"/>
                </a:cubicBezTo>
                <a:cubicBezTo>
                  <a:pt x="110" y="17"/>
                  <a:pt x="57" y="90"/>
                  <a:pt x="57" y="186"/>
                </a:cubicBezTo>
                <a:lnTo>
                  <a:pt x="57" y="310"/>
                </a:lnTo>
                <a:lnTo>
                  <a:pt x="14" y="310"/>
                </a:lnTo>
                <a:cubicBezTo>
                  <a:pt x="9" y="310"/>
                  <a:pt x="3" y="313"/>
                  <a:pt x="3" y="319"/>
                </a:cubicBezTo>
                <a:cubicBezTo>
                  <a:pt x="3" y="325"/>
                  <a:pt x="0" y="330"/>
                  <a:pt x="3" y="333"/>
                </a:cubicBezTo>
                <a:lnTo>
                  <a:pt x="88" y="446"/>
                </a:lnTo>
                <a:cubicBezTo>
                  <a:pt x="93" y="454"/>
                  <a:pt x="104" y="454"/>
                  <a:pt x="110" y="446"/>
                </a:cubicBezTo>
                <a:lnTo>
                  <a:pt x="195" y="333"/>
                </a:lnTo>
                <a:cubicBezTo>
                  <a:pt x="198" y="327"/>
                  <a:pt x="198" y="322"/>
                  <a:pt x="195" y="319"/>
                </a:cubicBezTo>
                <a:cubicBezTo>
                  <a:pt x="192" y="313"/>
                  <a:pt x="186" y="310"/>
                  <a:pt x="184" y="310"/>
                </a:cubicBezTo>
                <a:lnTo>
                  <a:pt x="141" y="310"/>
                </a:lnTo>
                <a:lnTo>
                  <a:pt x="141" y="147"/>
                </a:lnTo>
                <a:cubicBezTo>
                  <a:pt x="141" y="113"/>
                  <a:pt x="164" y="79"/>
                  <a:pt x="192" y="45"/>
                </a:cubicBezTo>
                <a:lnTo>
                  <a:pt x="209" y="23"/>
                </a:lnTo>
                <a:cubicBezTo>
                  <a:pt x="212" y="17"/>
                  <a:pt x="212" y="11"/>
                  <a:pt x="209" y="6"/>
                </a:cubicBezTo>
                <a:cubicBezTo>
                  <a:pt x="206" y="3"/>
                  <a:pt x="203" y="0"/>
                  <a:pt x="198" y="0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2" name="Freeform 130">
            <a:extLst>
              <a:ext uri="{FF2B5EF4-FFF2-40B4-BE49-F238E27FC236}">
                <a16:creationId xmlns:a16="http://schemas.microsoft.com/office/drawing/2014/main" id="{E7701836-D16A-8841-9605-5A2003B68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8892" y="5269145"/>
            <a:ext cx="308102" cy="308100"/>
          </a:xfrm>
          <a:custGeom>
            <a:avLst/>
            <a:gdLst>
              <a:gd name="T0" fmla="*/ 451 w 452"/>
              <a:gd name="T1" fmla="*/ 225 h 452"/>
              <a:gd name="T2" fmla="*/ 421 w 452"/>
              <a:gd name="T3" fmla="*/ 338 h 452"/>
              <a:gd name="T4" fmla="*/ 338 w 452"/>
              <a:gd name="T5" fmla="*/ 421 h 452"/>
              <a:gd name="T6" fmla="*/ 226 w 452"/>
              <a:gd name="T7" fmla="*/ 451 h 452"/>
              <a:gd name="T8" fmla="*/ 113 w 452"/>
              <a:gd name="T9" fmla="*/ 421 h 452"/>
              <a:gd name="T10" fmla="*/ 30 w 452"/>
              <a:gd name="T11" fmla="*/ 338 h 452"/>
              <a:gd name="T12" fmla="*/ 0 w 452"/>
              <a:gd name="T13" fmla="*/ 225 h 452"/>
              <a:gd name="T14" fmla="*/ 30 w 452"/>
              <a:gd name="T15" fmla="*/ 113 h 452"/>
              <a:gd name="T16" fmla="*/ 113 w 452"/>
              <a:gd name="T17" fmla="*/ 30 h 452"/>
              <a:gd name="T18" fmla="*/ 226 w 452"/>
              <a:gd name="T19" fmla="*/ 0 h 452"/>
              <a:gd name="T20" fmla="*/ 338 w 452"/>
              <a:gd name="T21" fmla="*/ 30 h 452"/>
              <a:gd name="T22" fmla="*/ 421 w 452"/>
              <a:gd name="T23" fmla="*/ 113 h 452"/>
              <a:gd name="T24" fmla="*/ 451 w 452"/>
              <a:gd name="T25" fmla="*/ 22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" h="452">
                <a:moveTo>
                  <a:pt x="451" y="225"/>
                </a:moveTo>
                <a:cubicBezTo>
                  <a:pt x="451" y="267"/>
                  <a:pt x="442" y="302"/>
                  <a:pt x="421" y="338"/>
                </a:cubicBezTo>
                <a:cubicBezTo>
                  <a:pt x="400" y="374"/>
                  <a:pt x="374" y="400"/>
                  <a:pt x="338" y="421"/>
                </a:cubicBezTo>
                <a:cubicBezTo>
                  <a:pt x="302" y="442"/>
                  <a:pt x="267" y="451"/>
                  <a:pt x="226" y="451"/>
                </a:cubicBezTo>
                <a:cubicBezTo>
                  <a:pt x="184" y="451"/>
                  <a:pt x="149" y="442"/>
                  <a:pt x="113" y="421"/>
                </a:cubicBezTo>
                <a:cubicBezTo>
                  <a:pt x="77" y="400"/>
                  <a:pt x="51" y="374"/>
                  <a:pt x="30" y="338"/>
                </a:cubicBezTo>
                <a:cubicBezTo>
                  <a:pt x="9" y="302"/>
                  <a:pt x="0" y="267"/>
                  <a:pt x="0" y="225"/>
                </a:cubicBezTo>
                <a:cubicBezTo>
                  <a:pt x="0" y="184"/>
                  <a:pt x="9" y="149"/>
                  <a:pt x="30" y="113"/>
                </a:cubicBezTo>
                <a:cubicBezTo>
                  <a:pt x="51" y="77"/>
                  <a:pt x="77" y="51"/>
                  <a:pt x="113" y="30"/>
                </a:cubicBezTo>
                <a:cubicBezTo>
                  <a:pt x="149" y="9"/>
                  <a:pt x="184" y="0"/>
                  <a:pt x="226" y="0"/>
                </a:cubicBezTo>
                <a:cubicBezTo>
                  <a:pt x="267" y="0"/>
                  <a:pt x="302" y="9"/>
                  <a:pt x="338" y="30"/>
                </a:cubicBezTo>
                <a:cubicBezTo>
                  <a:pt x="374" y="51"/>
                  <a:pt x="400" y="77"/>
                  <a:pt x="421" y="113"/>
                </a:cubicBezTo>
                <a:cubicBezTo>
                  <a:pt x="442" y="149"/>
                  <a:pt x="451" y="184"/>
                  <a:pt x="451" y="225"/>
                </a:cubicBezTo>
              </a:path>
            </a:pathLst>
          </a:custGeom>
          <a:solidFill>
            <a:srgbClr val="90C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3" name="Freeform 131">
            <a:extLst>
              <a:ext uri="{FF2B5EF4-FFF2-40B4-BE49-F238E27FC236}">
                <a16:creationId xmlns:a16="http://schemas.microsoft.com/office/drawing/2014/main" id="{486A3D9F-5853-4C47-9046-D17B4CBBB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901" y="5272135"/>
            <a:ext cx="305110" cy="302120"/>
          </a:xfrm>
          <a:custGeom>
            <a:avLst/>
            <a:gdLst>
              <a:gd name="T0" fmla="*/ 68 w 450"/>
              <a:gd name="T1" fmla="*/ 381 h 447"/>
              <a:gd name="T2" fmla="*/ 79 w 450"/>
              <a:gd name="T3" fmla="*/ 390 h 447"/>
              <a:gd name="T4" fmla="*/ 152 w 450"/>
              <a:gd name="T5" fmla="*/ 316 h 447"/>
              <a:gd name="T6" fmla="*/ 217 w 450"/>
              <a:gd name="T7" fmla="*/ 446 h 447"/>
              <a:gd name="T8" fmla="*/ 229 w 450"/>
              <a:gd name="T9" fmla="*/ 446 h 447"/>
              <a:gd name="T10" fmla="*/ 246 w 450"/>
              <a:gd name="T11" fmla="*/ 446 h 447"/>
              <a:gd name="T12" fmla="*/ 246 w 450"/>
              <a:gd name="T13" fmla="*/ 443 h 447"/>
              <a:gd name="T14" fmla="*/ 172 w 450"/>
              <a:gd name="T15" fmla="*/ 297 h 447"/>
              <a:gd name="T16" fmla="*/ 226 w 450"/>
              <a:gd name="T17" fmla="*/ 243 h 447"/>
              <a:gd name="T18" fmla="*/ 375 w 450"/>
              <a:gd name="T19" fmla="*/ 393 h 447"/>
              <a:gd name="T20" fmla="*/ 387 w 450"/>
              <a:gd name="T21" fmla="*/ 384 h 447"/>
              <a:gd name="T22" fmla="*/ 395 w 450"/>
              <a:gd name="T23" fmla="*/ 373 h 447"/>
              <a:gd name="T24" fmla="*/ 246 w 450"/>
              <a:gd name="T25" fmla="*/ 223 h 447"/>
              <a:gd name="T26" fmla="*/ 299 w 450"/>
              <a:gd name="T27" fmla="*/ 170 h 447"/>
              <a:gd name="T28" fmla="*/ 446 w 450"/>
              <a:gd name="T29" fmla="*/ 243 h 447"/>
              <a:gd name="T30" fmla="*/ 449 w 450"/>
              <a:gd name="T31" fmla="*/ 243 h 447"/>
              <a:gd name="T32" fmla="*/ 449 w 450"/>
              <a:gd name="T33" fmla="*/ 215 h 447"/>
              <a:gd name="T34" fmla="*/ 319 w 450"/>
              <a:gd name="T35" fmla="*/ 150 h 447"/>
              <a:gd name="T36" fmla="*/ 392 w 450"/>
              <a:gd name="T37" fmla="*/ 76 h 447"/>
              <a:gd name="T38" fmla="*/ 384 w 450"/>
              <a:gd name="T39" fmla="*/ 65 h 447"/>
              <a:gd name="T40" fmla="*/ 373 w 450"/>
              <a:gd name="T41" fmla="*/ 57 h 447"/>
              <a:gd name="T42" fmla="*/ 299 w 450"/>
              <a:gd name="T43" fmla="*/ 130 h 447"/>
              <a:gd name="T44" fmla="*/ 234 w 450"/>
              <a:gd name="T45" fmla="*/ 0 h 447"/>
              <a:gd name="T46" fmla="*/ 223 w 450"/>
              <a:gd name="T47" fmla="*/ 0 h 447"/>
              <a:gd name="T48" fmla="*/ 206 w 450"/>
              <a:gd name="T49" fmla="*/ 0 h 447"/>
              <a:gd name="T50" fmla="*/ 206 w 450"/>
              <a:gd name="T51" fmla="*/ 3 h 447"/>
              <a:gd name="T52" fmla="*/ 279 w 450"/>
              <a:gd name="T53" fmla="*/ 153 h 447"/>
              <a:gd name="T54" fmla="*/ 226 w 450"/>
              <a:gd name="T55" fmla="*/ 206 h 447"/>
              <a:gd name="T56" fmla="*/ 76 w 450"/>
              <a:gd name="T57" fmla="*/ 57 h 447"/>
              <a:gd name="T58" fmla="*/ 65 w 450"/>
              <a:gd name="T59" fmla="*/ 65 h 447"/>
              <a:gd name="T60" fmla="*/ 56 w 450"/>
              <a:gd name="T61" fmla="*/ 76 h 447"/>
              <a:gd name="T62" fmla="*/ 206 w 450"/>
              <a:gd name="T63" fmla="*/ 226 h 447"/>
              <a:gd name="T64" fmla="*/ 152 w 450"/>
              <a:gd name="T65" fmla="*/ 280 h 447"/>
              <a:gd name="T66" fmla="*/ 3 w 450"/>
              <a:gd name="T67" fmla="*/ 206 h 447"/>
              <a:gd name="T68" fmla="*/ 0 w 450"/>
              <a:gd name="T69" fmla="*/ 206 h 447"/>
              <a:gd name="T70" fmla="*/ 0 w 450"/>
              <a:gd name="T71" fmla="*/ 234 h 447"/>
              <a:gd name="T72" fmla="*/ 130 w 450"/>
              <a:gd name="T73" fmla="*/ 299 h 447"/>
              <a:gd name="T74" fmla="*/ 56 w 450"/>
              <a:gd name="T75" fmla="*/ 373 h 447"/>
              <a:gd name="T76" fmla="*/ 68 w 450"/>
              <a:gd name="T77" fmla="*/ 38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0" h="447">
                <a:moveTo>
                  <a:pt x="68" y="381"/>
                </a:moveTo>
                <a:cubicBezTo>
                  <a:pt x="71" y="384"/>
                  <a:pt x="73" y="387"/>
                  <a:pt x="79" y="390"/>
                </a:cubicBezTo>
                <a:lnTo>
                  <a:pt x="152" y="316"/>
                </a:lnTo>
                <a:cubicBezTo>
                  <a:pt x="186" y="353"/>
                  <a:pt x="209" y="398"/>
                  <a:pt x="217" y="446"/>
                </a:cubicBezTo>
                <a:cubicBezTo>
                  <a:pt x="220" y="446"/>
                  <a:pt x="226" y="446"/>
                  <a:pt x="229" y="446"/>
                </a:cubicBezTo>
                <a:cubicBezTo>
                  <a:pt x="234" y="446"/>
                  <a:pt x="240" y="446"/>
                  <a:pt x="246" y="446"/>
                </a:cubicBezTo>
                <a:lnTo>
                  <a:pt x="246" y="443"/>
                </a:lnTo>
                <a:cubicBezTo>
                  <a:pt x="237" y="387"/>
                  <a:pt x="212" y="336"/>
                  <a:pt x="172" y="297"/>
                </a:cubicBezTo>
                <a:lnTo>
                  <a:pt x="226" y="243"/>
                </a:lnTo>
                <a:lnTo>
                  <a:pt x="375" y="393"/>
                </a:lnTo>
                <a:cubicBezTo>
                  <a:pt x="378" y="390"/>
                  <a:pt x="384" y="387"/>
                  <a:pt x="387" y="384"/>
                </a:cubicBezTo>
                <a:cubicBezTo>
                  <a:pt x="389" y="381"/>
                  <a:pt x="392" y="378"/>
                  <a:pt x="395" y="373"/>
                </a:cubicBezTo>
                <a:lnTo>
                  <a:pt x="246" y="223"/>
                </a:lnTo>
                <a:lnTo>
                  <a:pt x="299" y="170"/>
                </a:lnTo>
                <a:cubicBezTo>
                  <a:pt x="341" y="206"/>
                  <a:pt x="392" y="232"/>
                  <a:pt x="446" y="243"/>
                </a:cubicBezTo>
                <a:lnTo>
                  <a:pt x="449" y="243"/>
                </a:lnTo>
                <a:cubicBezTo>
                  <a:pt x="449" y="234"/>
                  <a:pt x="449" y="223"/>
                  <a:pt x="449" y="215"/>
                </a:cubicBezTo>
                <a:cubicBezTo>
                  <a:pt x="401" y="206"/>
                  <a:pt x="356" y="184"/>
                  <a:pt x="319" y="150"/>
                </a:cubicBezTo>
                <a:lnTo>
                  <a:pt x="392" y="76"/>
                </a:lnTo>
                <a:cubicBezTo>
                  <a:pt x="389" y="74"/>
                  <a:pt x="387" y="68"/>
                  <a:pt x="384" y="65"/>
                </a:cubicBezTo>
                <a:cubicBezTo>
                  <a:pt x="381" y="62"/>
                  <a:pt x="378" y="60"/>
                  <a:pt x="373" y="57"/>
                </a:cubicBezTo>
                <a:lnTo>
                  <a:pt x="299" y="130"/>
                </a:lnTo>
                <a:cubicBezTo>
                  <a:pt x="265" y="93"/>
                  <a:pt x="243" y="48"/>
                  <a:pt x="234" y="0"/>
                </a:cubicBezTo>
                <a:cubicBezTo>
                  <a:pt x="231" y="0"/>
                  <a:pt x="226" y="0"/>
                  <a:pt x="223" y="0"/>
                </a:cubicBezTo>
                <a:cubicBezTo>
                  <a:pt x="217" y="0"/>
                  <a:pt x="212" y="0"/>
                  <a:pt x="206" y="0"/>
                </a:cubicBezTo>
                <a:lnTo>
                  <a:pt x="206" y="3"/>
                </a:lnTo>
                <a:cubicBezTo>
                  <a:pt x="215" y="60"/>
                  <a:pt x="240" y="110"/>
                  <a:pt x="279" y="153"/>
                </a:cubicBezTo>
                <a:lnTo>
                  <a:pt x="226" y="206"/>
                </a:lnTo>
                <a:lnTo>
                  <a:pt x="76" y="57"/>
                </a:lnTo>
                <a:cubicBezTo>
                  <a:pt x="73" y="60"/>
                  <a:pt x="68" y="62"/>
                  <a:pt x="65" y="65"/>
                </a:cubicBezTo>
                <a:cubicBezTo>
                  <a:pt x="62" y="68"/>
                  <a:pt x="59" y="71"/>
                  <a:pt x="56" y="76"/>
                </a:cubicBezTo>
                <a:lnTo>
                  <a:pt x="206" y="226"/>
                </a:lnTo>
                <a:lnTo>
                  <a:pt x="152" y="280"/>
                </a:lnTo>
                <a:cubicBezTo>
                  <a:pt x="110" y="243"/>
                  <a:pt x="59" y="218"/>
                  <a:pt x="3" y="206"/>
                </a:cubicBezTo>
                <a:lnTo>
                  <a:pt x="0" y="206"/>
                </a:lnTo>
                <a:cubicBezTo>
                  <a:pt x="0" y="215"/>
                  <a:pt x="0" y="226"/>
                  <a:pt x="0" y="234"/>
                </a:cubicBezTo>
                <a:cubicBezTo>
                  <a:pt x="48" y="243"/>
                  <a:pt x="93" y="266"/>
                  <a:pt x="130" y="299"/>
                </a:cubicBezTo>
                <a:lnTo>
                  <a:pt x="56" y="373"/>
                </a:lnTo>
                <a:cubicBezTo>
                  <a:pt x="62" y="373"/>
                  <a:pt x="65" y="376"/>
                  <a:pt x="68" y="381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4" name="Freeform 132">
            <a:extLst>
              <a:ext uri="{FF2B5EF4-FFF2-40B4-BE49-F238E27FC236}">
                <a16:creationId xmlns:a16="http://schemas.microsoft.com/office/drawing/2014/main" id="{A1FA9A12-4ED6-7641-81B3-5E023B869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5269145"/>
            <a:ext cx="308102" cy="308100"/>
          </a:xfrm>
          <a:custGeom>
            <a:avLst/>
            <a:gdLst>
              <a:gd name="T0" fmla="*/ 452 w 453"/>
              <a:gd name="T1" fmla="*/ 225 h 452"/>
              <a:gd name="T2" fmla="*/ 421 w 453"/>
              <a:gd name="T3" fmla="*/ 338 h 452"/>
              <a:gd name="T4" fmla="*/ 339 w 453"/>
              <a:gd name="T5" fmla="*/ 421 h 452"/>
              <a:gd name="T6" fmla="*/ 226 w 453"/>
              <a:gd name="T7" fmla="*/ 451 h 452"/>
              <a:gd name="T8" fmla="*/ 113 w 453"/>
              <a:gd name="T9" fmla="*/ 421 h 452"/>
              <a:gd name="T10" fmla="*/ 30 w 453"/>
              <a:gd name="T11" fmla="*/ 338 h 452"/>
              <a:gd name="T12" fmla="*/ 0 w 453"/>
              <a:gd name="T13" fmla="*/ 225 h 452"/>
              <a:gd name="T14" fmla="*/ 30 w 453"/>
              <a:gd name="T15" fmla="*/ 113 h 452"/>
              <a:gd name="T16" fmla="*/ 113 w 453"/>
              <a:gd name="T17" fmla="*/ 30 h 452"/>
              <a:gd name="T18" fmla="*/ 226 w 453"/>
              <a:gd name="T19" fmla="*/ 0 h 452"/>
              <a:gd name="T20" fmla="*/ 339 w 453"/>
              <a:gd name="T21" fmla="*/ 30 h 452"/>
              <a:gd name="T22" fmla="*/ 421 w 453"/>
              <a:gd name="T23" fmla="*/ 113 h 452"/>
              <a:gd name="T24" fmla="*/ 452 w 453"/>
              <a:gd name="T25" fmla="*/ 22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452">
                <a:moveTo>
                  <a:pt x="452" y="225"/>
                </a:moveTo>
                <a:cubicBezTo>
                  <a:pt x="452" y="267"/>
                  <a:pt x="441" y="302"/>
                  <a:pt x="421" y="338"/>
                </a:cubicBezTo>
                <a:cubicBezTo>
                  <a:pt x="400" y="374"/>
                  <a:pt x="375" y="400"/>
                  <a:pt x="339" y="421"/>
                </a:cubicBezTo>
                <a:cubicBezTo>
                  <a:pt x="303" y="442"/>
                  <a:pt x="267" y="451"/>
                  <a:pt x="226" y="451"/>
                </a:cubicBezTo>
                <a:cubicBezTo>
                  <a:pt x="184" y="451"/>
                  <a:pt x="149" y="442"/>
                  <a:pt x="113" y="421"/>
                </a:cubicBezTo>
                <a:cubicBezTo>
                  <a:pt x="77" y="400"/>
                  <a:pt x="50" y="374"/>
                  <a:pt x="30" y="338"/>
                </a:cubicBezTo>
                <a:cubicBezTo>
                  <a:pt x="9" y="302"/>
                  <a:pt x="0" y="267"/>
                  <a:pt x="0" y="225"/>
                </a:cubicBezTo>
                <a:cubicBezTo>
                  <a:pt x="0" y="184"/>
                  <a:pt x="9" y="149"/>
                  <a:pt x="30" y="113"/>
                </a:cubicBezTo>
                <a:cubicBezTo>
                  <a:pt x="50" y="77"/>
                  <a:pt x="77" y="51"/>
                  <a:pt x="113" y="30"/>
                </a:cubicBezTo>
                <a:cubicBezTo>
                  <a:pt x="149" y="9"/>
                  <a:pt x="184" y="0"/>
                  <a:pt x="226" y="0"/>
                </a:cubicBezTo>
                <a:cubicBezTo>
                  <a:pt x="267" y="0"/>
                  <a:pt x="303" y="9"/>
                  <a:pt x="339" y="30"/>
                </a:cubicBezTo>
                <a:cubicBezTo>
                  <a:pt x="375" y="51"/>
                  <a:pt x="400" y="77"/>
                  <a:pt x="421" y="113"/>
                </a:cubicBezTo>
                <a:cubicBezTo>
                  <a:pt x="441" y="149"/>
                  <a:pt x="452" y="184"/>
                  <a:pt x="452" y="225"/>
                </a:cubicBezTo>
              </a:path>
            </a:pathLst>
          </a:custGeom>
          <a:solidFill>
            <a:srgbClr val="90C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" name="Freeform 133">
            <a:extLst>
              <a:ext uri="{FF2B5EF4-FFF2-40B4-BE49-F238E27FC236}">
                <a16:creationId xmlns:a16="http://schemas.microsoft.com/office/drawing/2014/main" id="{D0586774-D818-0741-A7D4-CD4C2B626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5263163"/>
            <a:ext cx="308102" cy="308100"/>
          </a:xfrm>
          <a:custGeom>
            <a:avLst/>
            <a:gdLst>
              <a:gd name="T0" fmla="*/ 333 w 453"/>
              <a:gd name="T1" fmla="*/ 356 h 453"/>
              <a:gd name="T2" fmla="*/ 302 w 453"/>
              <a:gd name="T3" fmla="*/ 319 h 453"/>
              <a:gd name="T4" fmla="*/ 339 w 453"/>
              <a:gd name="T5" fmla="*/ 217 h 453"/>
              <a:gd name="T6" fmla="*/ 387 w 453"/>
              <a:gd name="T7" fmla="*/ 195 h 453"/>
              <a:gd name="T8" fmla="*/ 449 w 453"/>
              <a:gd name="T9" fmla="*/ 262 h 453"/>
              <a:gd name="T10" fmla="*/ 452 w 453"/>
              <a:gd name="T11" fmla="*/ 229 h 453"/>
              <a:gd name="T12" fmla="*/ 395 w 453"/>
              <a:gd name="T13" fmla="*/ 79 h 453"/>
              <a:gd name="T14" fmla="*/ 375 w 453"/>
              <a:gd name="T15" fmla="*/ 164 h 453"/>
              <a:gd name="T16" fmla="*/ 327 w 453"/>
              <a:gd name="T17" fmla="*/ 186 h 453"/>
              <a:gd name="T18" fmla="*/ 240 w 453"/>
              <a:gd name="T19" fmla="*/ 121 h 453"/>
              <a:gd name="T20" fmla="*/ 240 w 453"/>
              <a:gd name="T21" fmla="*/ 62 h 453"/>
              <a:gd name="T22" fmla="*/ 319 w 453"/>
              <a:gd name="T23" fmla="*/ 20 h 453"/>
              <a:gd name="T24" fmla="*/ 226 w 453"/>
              <a:gd name="T25" fmla="*/ 0 h 453"/>
              <a:gd name="T26" fmla="*/ 133 w 453"/>
              <a:gd name="T27" fmla="*/ 20 h 453"/>
              <a:gd name="T28" fmla="*/ 212 w 453"/>
              <a:gd name="T29" fmla="*/ 62 h 453"/>
              <a:gd name="T30" fmla="*/ 212 w 453"/>
              <a:gd name="T31" fmla="*/ 121 h 453"/>
              <a:gd name="T32" fmla="*/ 124 w 453"/>
              <a:gd name="T33" fmla="*/ 186 h 453"/>
              <a:gd name="T34" fmla="*/ 76 w 453"/>
              <a:gd name="T35" fmla="*/ 164 h 453"/>
              <a:gd name="T36" fmla="*/ 57 w 453"/>
              <a:gd name="T37" fmla="*/ 79 h 453"/>
              <a:gd name="T38" fmla="*/ 0 w 453"/>
              <a:gd name="T39" fmla="*/ 229 h 453"/>
              <a:gd name="T40" fmla="*/ 3 w 453"/>
              <a:gd name="T41" fmla="*/ 262 h 453"/>
              <a:gd name="T42" fmla="*/ 65 w 453"/>
              <a:gd name="T43" fmla="*/ 195 h 453"/>
              <a:gd name="T44" fmla="*/ 113 w 453"/>
              <a:gd name="T45" fmla="*/ 217 h 453"/>
              <a:gd name="T46" fmla="*/ 150 w 453"/>
              <a:gd name="T47" fmla="*/ 319 h 453"/>
              <a:gd name="T48" fmla="*/ 119 w 453"/>
              <a:gd name="T49" fmla="*/ 356 h 453"/>
              <a:gd name="T50" fmla="*/ 34 w 453"/>
              <a:gd name="T51" fmla="*/ 350 h 453"/>
              <a:gd name="T52" fmla="*/ 164 w 453"/>
              <a:gd name="T53" fmla="*/ 449 h 453"/>
              <a:gd name="T54" fmla="*/ 141 w 453"/>
              <a:gd name="T55" fmla="*/ 372 h 453"/>
              <a:gd name="T56" fmla="*/ 172 w 453"/>
              <a:gd name="T57" fmla="*/ 336 h 453"/>
              <a:gd name="T58" fmla="*/ 279 w 453"/>
              <a:gd name="T59" fmla="*/ 336 h 453"/>
              <a:gd name="T60" fmla="*/ 310 w 453"/>
              <a:gd name="T61" fmla="*/ 372 h 453"/>
              <a:gd name="T62" fmla="*/ 274 w 453"/>
              <a:gd name="T63" fmla="*/ 452 h 453"/>
              <a:gd name="T64" fmla="*/ 426 w 453"/>
              <a:gd name="T65" fmla="*/ 336 h 453"/>
              <a:gd name="T66" fmla="*/ 333 w 453"/>
              <a:gd name="T67" fmla="*/ 35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3" h="453">
                <a:moveTo>
                  <a:pt x="333" y="356"/>
                </a:moveTo>
                <a:lnTo>
                  <a:pt x="302" y="319"/>
                </a:lnTo>
                <a:lnTo>
                  <a:pt x="339" y="217"/>
                </a:lnTo>
                <a:lnTo>
                  <a:pt x="387" y="195"/>
                </a:lnTo>
                <a:lnTo>
                  <a:pt x="449" y="262"/>
                </a:lnTo>
                <a:cubicBezTo>
                  <a:pt x="452" y="251"/>
                  <a:pt x="452" y="240"/>
                  <a:pt x="452" y="229"/>
                </a:cubicBezTo>
                <a:cubicBezTo>
                  <a:pt x="452" y="172"/>
                  <a:pt x="429" y="119"/>
                  <a:pt x="395" y="79"/>
                </a:cubicBezTo>
                <a:lnTo>
                  <a:pt x="375" y="164"/>
                </a:lnTo>
                <a:lnTo>
                  <a:pt x="327" y="186"/>
                </a:lnTo>
                <a:lnTo>
                  <a:pt x="240" y="121"/>
                </a:lnTo>
                <a:lnTo>
                  <a:pt x="240" y="62"/>
                </a:lnTo>
                <a:lnTo>
                  <a:pt x="319" y="20"/>
                </a:lnTo>
                <a:cubicBezTo>
                  <a:pt x="291" y="8"/>
                  <a:pt x="260" y="0"/>
                  <a:pt x="226" y="0"/>
                </a:cubicBezTo>
                <a:cubicBezTo>
                  <a:pt x="192" y="0"/>
                  <a:pt x="161" y="8"/>
                  <a:pt x="133" y="20"/>
                </a:cubicBezTo>
                <a:lnTo>
                  <a:pt x="212" y="62"/>
                </a:lnTo>
                <a:lnTo>
                  <a:pt x="212" y="121"/>
                </a:lnTo>
                <a:lnTo>
                  <a:pt x="124" y="186"/>
                </a:lnTo>
                <a:lnTo>
                  <a:pt x="76" y="164"/>
                </a:lnTo>
                <a:lnTo>
                  <a:pt x="57" y="79"/>
                </a:lnTo>
                <a:cubicBezTo>
                  <a:pt x="23" y="119"/>
                  <a:pt x="0" y="172"/>
                  <a:pt x="0" y="229"/>
                </a:cubicBezTo>
                <a:cubicBezTo>
                  <a:pt x="0" y="240"/>
                  <a:pt x="0" y="251"/>
                  <a:pt x="3" y="262"/>
                </a:cubicBezTo>
                <a:lnTo>
                  <a:pt x="65" y="195"/>
                </a:lnTo>
                <a:lnTo>
                  <a:pt x="113" y="217"/>
                </a:lnTo>
                <a:lnTo>
                  <a:pt x="150" y="319"/>
                </a:lnTo>
                <a:lnTo>
                  <a:pt x="119" y="356"/>
                </a:lnTo>
                <a:lnTo>
                  <a:pt x="34" y="350"/>
                </a:lnTo>
                <a:cubicBezTo>
                  <a:pt x="62" y="398"/>
                  <a:pt x="110" y="432"/>
                  <a:pt x="164" y="449"/>
                </a:cubicBezTo>
                <a:lnTo>
                  <a:pt x="141" y="372"/>
                </a:lnTo>
                <a:lnTo>
                  <a:pt x="172" y="336"/>
                </a:lnTo>
                <a:lnTo>
                  <a:pt x="279" y="336"/>
                </a:lnTo>
                <a:lnTo>
                  <a:pt x="310" y="372"/>
                </a:lnTo>
                <a:lnTo>
                  <a:pt x="274" y="452"/>
                </a:lnTo>
                <a:cubicBezTo>
                  <a:pt x="339" y="437"/>
                  <a:pt x="395" y="395"/>
                  <a:pt x="426" y="336"/>
                </a:cubicBezTo>
                <a:lnTo>
                  <a:pt x="333" y="356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6" name="Freeform 134">
            <a:extLst>
              <a:ext uri="{FF2B5EF4-FFF2-40B4-BE49-F238E27FC236}">
                <a16:creationId xmlns:a16="http://schemas.microsoft.com/office/drawing/2014/main" id="{F431F6C0-5503-9A49-9F07-EF3B683D5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3547" y="5305041"/>
            <a:ext cx="230327" cy="269215"/>
          </a:xfrm>
          <a:custGeom>
            <a:avLst/>
            <a:gdLst>
              <a:gd name="T0" fmla="*/ 310 w 340"/>
              <a:gd name="T1" fmla="*/ 0 h 396"/>
              <a:gd name="T2" fmla="*/ 28 w 340"/>
              <a:gd name="T3" fmla="*/ 0 h 396"/>
              <a:gd name="T4" fmla="*/ 0 w 340"/>
              <a:gd name="T5" fmla="*/ 28 h 396"/>
              <a:gd name="T6" fmla="*/ 0 w 340"/>
              <a:gd name="T7" fmla="*/ 367 h 396"/>
              <a:gd name="T8" fmla="*/ 28 w 340"/>
              <a:gd name="T9" fmla="*/ 395 h 396"/>
              <a:gd name="T10" fmla="*/ 310 w 340"/>
              <a:gd name="T11" fmla="*/ 395 h 396"/>
              <a:gd name="T12" fmla="*/ 339 w 340"/>
              <a:gd name="T13" fmla="*/ 367 h 396"/>
              <a:gd name="T14" fmla="*/ 339 w 340"/>
              <a:gd name="T15" fmla="*/ 28 h 396"/>
              <a:gd name="T16" fmla="*/ 310 w 340"/>
              <a:gd name="T1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396">
                <a:moveTo>
                  <a:pt x="310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367"/>
                </a:lnTo>
                <a:cubicBezTo>
                  <a:pt x="0" y="384"/>
                  <a:pt x="11" y="395"/>
                  <a:pt x="28" y="395"/>
                </a:cubicBezTo>
                <a:lnTo>
                  <a:pt x="310" y="395"/>
                </a:lnTo>
                <a:cubicBezTo>
                  <a:pt x="327" y="395"/>
                  <a:pt x="339" y="384"/>
                  <a:pt x="339" y="367"/>
                </a:cubicBezTo>
                <a:lnTo>
                  <a:pt x="339" y="28"/>
                </a:lnTo>
                <a:cubicBezTo>
                  <a:pt x="339" y="11"/>
                  <a:pt x="327" y="0"/>
                  <a:pt x="310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7" name="Freeform 135">
            <a:extLst>
              <a:ext uri="{FF2B5EF4-FFF2-40B4-BE49-F238E27FC236}">
                <a16:creationId xmlns:a16="http://schemas.microsoft.com/office/drawing/2014/main" id="{CB070AE7-A215-2D45-9AC3-DDC7F848F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5269146"/>
            <a:ext cx="116661" cy="77773"/>
          </a:xfrm>
          <a:custGeom>
            <a:avLst/>
            <a:gdLst>
              <a:gd name="T0" fmla="*/ 155 w 170"/>
              <a:gd name="T1" fmla="*/ 28 h 114"/>
              <a:gd name="T2" fmla="*/ 124 w 170"/>
              <a:gd name="T3" fmla="*/ 28 h 114"/>
              <a:gd name="T4" fmla="*/ 84 w 170"/>
              <a:gd name="T5" fmla="*/ 0 h 114"/>
              <a:gd name="T6" fmla="*/ 45 w 170"/>
              <a:gd name="T7" fmla="*/ 28 h 114"/>
              <a:gd name="T8" fmla="*/ 14 w 170"/>
              <a:gd name="T9" fmla="*/ 28 h 114"/>
              <a:gd name="T10" fmla="*/ 0 w 170"/>
              <a:gd name="T11" fmla="*/ 42 h 114"/>
              <a:gd name="T12" fmla="*/ 0 w 170"/>
              <a:gd name="T13" fmla="*/ 98 h 114"/>
              <a:gd name="T14" fmla="*/ 14 w 170"/>
              <a:gd name="T15" fmla="*/ 113 h 114"/>
              <a:gd name="T16" fmla="*/ 155 w 170"/>
              <a:gd name="T17" fmla="*/ 113 h 114"/>
              <a:gd name="T18" fmla="*/ 169 w 170"/>
              <a:gd name="T19" fmla="*/ 98 h 114"/>
              <a:gd name="T20" fmla="*/ 169 w 170"/>
              <a:gd name="T21" fmla="*/ 42 h 114"/>
              <a:gd name="T22" fmla="*/ 155 w 170"/>
              <a:gd name="T23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14">
                <a:moveTo>
                  <a:pt x="155" y="28"/>
                </a:moveTo>
                <a:lnTo>
                  <a:pt x="124" y="28"/>
                </a:lnTo>
                <a:cubicBezTo>
                  <a:pt x="118" y="11"/>
                  <a:pt x="101" y="0"/>
                  <a:pt x="84" y="0"/>
                </a:cubicBezTo>
                <a:cubicBezTo>
                  <a:pt x="67" y="0"/>
                  <a:pt x="51" y="11"/>
                  <a:pt x="45" y="28"/>
                </a:cubicBezTo>
                <a:lnTo>
                  <a:pt x="14" y="28"/>
                </a:lnTo>
                <a:cubicBezTo>
                  <a:pt x="5" y="28"/>
                  <a:pt x="0" y="33"/>
                  <a:pt x="0" y="42"/>
                </a:cubicBezTo>
                <a:lnTo>
                  <a:pt x="0" y="98"/>
                </a:lnTo>
                <a:cubicBezTo>
                  <a:pt x="0" y="107"/>
                  <a:pt x="5" y="113"/>
                  <a:pt x="14" y="113"/>
                </a:cubicBezTo>
                <a:lnTo>
                  <a:pt x="155" y="113"/>
                </a:lnTo>
                <a:cubicBezTo>
                  <a:pt x="163" y="113"/>
                  <a:pt x="169" y="107"/>
                  <a:pt x="169" y="98"/>
                </a:cubicBezTo>
                <a:lnTo>
                  <a:pt x="169" y="42"/>
                </a:lnTo>
                <a:cubicBezTo>
                  <a:pt x="169" y="33"/>
                  <a:pt x="163" y="28"/>
                  <a:pt x="155" y="28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8" name="Freeform 136">
            <a:extLst>
              <a:ext uri="{FF2B5EF4-FFF2-40B4-BE49-F238E27FC236}">
                <a16:creationId xmlns:a16="http://schemas.microsoft.com/office/drawing/2014/main" id="{F4A17D80-02C6-8346-B27C-EE6FECA1E1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3546" y="5364866"/>
            <a:ext cx="233320" cy="155546"/>
          </a:xfrm>
          <a:custGeom>
            <a:avLst/>
            <a:gdLst>
              <a:gd name="T0" fmla="*/ 268 w 345"/>
              <a:gd name="T1" fmla="*/ 84 h 229"/>
              <a:gd name="T2" fmla="*/ 254 w 345"/>
              <a:gd name="T3" fmla="*/ 93 h 229"/>
              <a:gd name="T4" fmla="*/ 226 w 345"/>
              <a:gd name="T5" fmla="*/ 166 h 229"/>
              <a:gd name="T6" fmla="*/ 181 w 345"/>
              <a:gd name="T7" fmla="*/ 11 h 229"/>
              <a:gd name="T8" fmla="*/ 167 w 345"/>
              <a:gd name="T9" fmla="*/ 0 h 229"/>
              <a:gd name="T10" fmla="*/ 152 w 345"/>
              <a:gd name="T11" fmla="*/ 8 h 229"/>
              <a:gd name="T12" fmla="*/ 104 w 345"/>
              <a:gd name="T13" fmla="*/ 127 h 229"/>
              <a:gd name="T14" fmla="*/ 76 w 345"/>
              <a:gd name="T15" fmla="*/ 90 h 229"/>
              <a:gd name="T16" fmla="*/ 65 w 345"/>
              <a:gd name="T17" fmla="*/ 84 h 229"/>
              <a:gd name="T18" fmla="*/ 0 w 345"/>
              <a:gd name="T19" fmla="*/ 84 h 229"/>
              <a:gd name="T20" fmla="*/ 0 w 345"/>
              <a:gd name="T21" fmla="*/ 113 h 229"/>
              <a:gd name="T22" fmla="*/ 62 w 345"/>
              <a:gd name="T23" fmla="*/ 113 h 229"/>
              <a:gd name="T24" fmla="*/ 102 w 345"/>
              <a:gd name="T25" fmla="*/ 163 h 229"/>
              <a:gd name="T26" fmla="*/ 116 w 345"/>
              <a:gd name="T27" fmla="*/ 169 h 229"/>
              <a:gd name="T28" fmla="*/ 127 w 345"/>
              <a:gd name="T29" fmla="*/ 161 h 229"/>
              <a:gd name="T30" fmla="*/ 169 w 345"/>
              <a:gd name="T31" fmla="*/ 59 h 229"/>
              <a:gd name="T32" fmla="*/ 215 w 345"/>
              <a:gd name="T33" fmla="*/ 217 h 229"/>
              <a:gd name="T34" fmla="*/ 229 w 345"/>
              <a:gd name="T35" fmla="*/ 228 h 229"/>
              <a:gd name="T36" fmla="*/ 229 w 345"/>
              <a:gd name="T37" fmla="*/ 228 h 229"/>
              <a:gd name="T38" fmla="*/ 243 w 345"/>
              <a:gd name="T39" fmla="*/ 220 h 229"/>
              <a:gd name="T40" fmla="*/ 282 w 345"/>
              <a:gd name="T41" fmla="*/ 115 h 229"/>
              <a:gd name="T42" fmla="*/ 344 w 345"/>
              <a:gd name="T43" fmla="*/ 115 h 229"/>
              <a:gd name="T44" fmla="*/ 344 w 345"/>
              <a:gd name="T45" fmla="*/ 87 h 229"/>
              <a:gd name="T46" fmla="*/ 268 w 345"/>
              <a:gd name="T47" fmla="*/ 87 h 229"/>
              <a:gd name="T48" fmla="*/ 268 w 345"/>
              <a:gd name="T49" fmla="*/ 8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5" h="229">
                <a:moveTo>
                  <a:pt x="268" y="84"/>
                </a:moveTo>
                <a:cubicBezTo>
                  <a:pt x="263" y="84"/>
                  <a:pt x="257" y="87"/>
                  <a:pt x="254" y="93"/>
                </a:cubicBezTo>
                <a:lnTo>
                  <a:pt x="226" y="166"/>
                </a:lnTo>
                <a:lnTo>
                  <a:pt x="181" y="11"/>
                </a:lnTo>
                <a:cubicBezTo>
                  <a:pt x="178" y="5"/>
                  <a:pt x="175" y="0"/>
                  <a:pt x="167" y="0"/>
                </a:cubicBezTo>
                <a:cubicBezTo>
                  <a:pt x="161" y="0"/>
                  <a:pt x="155" y="3"/>
                  <a:pt x="152" y="8"/>
                </a:cubicBezTo>
                <a:lnTo>
                  <a:pt x="104" y="127"/>
                </a:lnTo>
                <a:lnTo>
                  <a:pt x="76" y="90"/>
                </a:lnTo>
                <a:cubicBezTo>
                  <a:pt x="73" y="87"/>
                  <a:pt x="71" y="84"/>
                  <a:pt x="65" y="84"/>
                </a:cubicBezTo>
                <a:lnTo>
                  <a:pt x="0" y="84"/>
                </a:lnTo>
                <a:lnTo>
                  <a:pt x="0" y="113"/>
                </a:lnTo>
                <a:lnTo>
                  <a:pt x="62" y="113"/>
                </a:lnTo>
                <a:lnTo>
                  <a:pt x="102" y="163"/>
                </a:lnTo>
                <a:cubicBezTo>
                  <a:pt x="104" y="166"/>
                  <a:pt x="111" y="169"/>
                  <a:pt x="116" y="169"/>
                </a:cubicBezTo>
                <a:cubicBezTo>
                  <a:pt x="122" y="169"/>
                  <a:pt x="124" y="166"/>
                  <a:pt x="127" y="161"/>
                </a:cubicBezTo>
                <a:lnTo>
                  <a:pt x="169" y="59"/>
                </a:lnTo>
                <a:lnTo>
                  <a:pt x="215" y="217"/>
                </a:lnTo>
                <a:cubicBezTo>
                  <a:pt x="217" y="223"/>
                  <a:pt x="220" y="228"/>
                  <a:pt x="229" y="228"/>
                </a:cubicBezTo>
                <a:lnTo>
                  <a:pt x="229" y="228"/>
                </a:lnTo>
                <a:cubicBezTo>
                  <a:pt x="234" y="228"/>
                  <a:pt x="240" y="225"/>
                  <a:pt x="243" y="220"/>
                </a:cubicBezTo>
                <a:lnTo>
                  <a:pt x="282" y="115"/>
                </a:lnTo>
                <a:lnTo>
                  <a:pt x="344" y="115"/>
                </a:lnTo>
                <a:lnTo>
                  <a:pt x="344" y="87"/>
                </a:lnTo>
                <a:lnTo>
                  <a:pt x="268" y="87"/>
                </a:lnTo>
                <a:lnTo>
                  <a:pt x="268" y="84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9" name="Freeform 137">
            <a:extLst>
              <a:ext uri="{FF2B5EF4-FFF2-40B4-BE49-F238E27FC236}">
                <a16:creationId xmlns:a16="http://schemas.microsoft.com/office/drawing/2014/main" id="{0EFF77BB-CBDD-FA4F-B4E7-4A1C370F3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188" y="3737613"/>
            <a:ext cx="143581" cy="143581"/>
          </a:xfrm>
          <a:custGeom>
            <a:avLst/>
            <a:gdLst>
              <a:gd name="T0" fmla="*/ 0 w 213"/>
              <a:gd name="T1" fmla="*/ 212 h 213"/>
              <a:gd name="T2" fmla="*/ 212 w 213"/>
              <a:gd name="T3" fmla="*/ 212 h 213"/>
              <a:gd name="T4" fmla="*/ 0 w 213"/>
              <a:gd name="T5" fmla="*/ 0 h 213"/>
              <a:gd name="T6" fmla="*/ 0 w 213"/>
              <a:gd name="T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213">
                <a:moveTo>
                  <a:pt x="0" y="212"/>
                </a:moveTo>
                <a:lnTo>
                  <a:pt x="212" y="212"/>
                </a:lnTo>
                <a:cubicBezTo>
                  <a:pt x="207" y="99"/>
                  <a:pt x="113" y="9"/>
                  <a:pt x="0" y="0"/>
                </a:cubicBezTo>
                <a:lnTo>
                  <a:pt x="0" y="212"/>
                </a:ln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0" name="Freeform 138">
            <a:extLst>
              <a:ext uri="{FF2B5EF4-FFF2-40B4-BE49-F238E27FC236}">
                <a16:creationId xmlns:a16="http://schemas.microsoft.com/office/drawing/2014/main" id="{C2F4C0FA-F24C-B643-A638-236BF6B38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8" y="3737612"/>
            <a:ext cx="308102" cy="308100"/>
          </a:xfrm>
          <a:custGeom>
            <a:avLst/>
            <a:gdLst>
              <a:gd name="T0" fmla="*/ 225 w 452"/>
              <a:gd name="T1" fmla="*/ 240 h 453"/>
              <a:gd name="T2" fmla="*/ 211 w 452"/>
              <a:gd name="T3" fmla="*/ 226 h 453"/>
              <a:gd name="T4" fmla="*/ 211 w 452"/>
              <a:gd name="T5" fmla="*/ 0 h 453"/>
              <a:gd name="T6" fmla="*/ 0 w 452"/>
              <a:gd name="T7" fmla="*/ 226 h 453"/>
              <a:gd name="T8" fmla="*/ 225 w 452"/>
              <a:gd name="T9" fmla="*/ 452 h 453"/>
              <a:gd name="T10" fmla="*/ 451 w 452"/>
              <a:gd name="T11" fmla="*/ 240 h 453"/>
              <a:gd name="T12" fmla="*/ 225 w 452"/>
              <a:gd name="T13" fmla="*/ 24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453">
                <a:moveTo>
                  <a:pt x="225" y="240"/>
                </a:moveTo>
                <a:cubicBezTo>
                  <a:pt x="217" y="240"/>
                  <a:pt x="211" y="234"/>
                  <a:pt x="211" y="226"/>
                </a:cubicBezTo>
                <a:lnTo>
                  <a:pt x="211" y="0"/>
                </a:lnTo>
                <a:cubicBezTo>
                  <a:pt x="93" y="9"/>
                  <a:pt x="0" y="104"/>
                  <a:pt x="0" y="226"/>
                </a:cubicBezTo>
                <a:cubicBezTo>
                  <a:pt x="0" y="350"/>
                  <a:pt x="101" y="452"/>
                  <a:pt x="225" y="452"/>
                </a:cubicBezTo>
                <a:cubicBezTo>
                  <a:pt x="344" y="452"/>
                  <a:pt x="443" y="358"/>
                  <a:pt x="451" y="240"/>
                </a:cubicBezTo>
                <a:lnTo>
                  <a:pt x="225" y="240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1" name="Freeform 139">
            <a:extLst>
              <a:ext uri="{FF2B5EF4-FFF2-40B4-BE49-F238E27FC236}">
                <a16:creationId xmlns:a16="http://schemas.microsoft.com/office/drawing/2014/main" id="{3191DAF5-FA7F-6244-9B1A-D238F5F415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955" y="3737613"/>
            <a:ext cx="143581" cy="143581"/>
          </a:xfrm>
          <a:custGeom>
            <a:avLst/>
            <a:gdLst>
              <a:gd name="T0" fmla="*/ 0 w 213"/>
              <a:gd name="T1" fmla="*/ 212 h 213"/>
              <a:gd name="T2" fmla="*/ 212 w 213"/>
              <a:gd name="T3" fmla="*/ 212 h 213"/>
              <a:gd name="T4" fmla="*/ 0 w 213"/>
              <a:gd name="T5" fmla="*/ 0 h 213"/>
              <a:gd name="T6" fmla="*/ 0 w 213"/>
              <a:gd name="T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213">
                <a:moveTo>
                  <a:pt x="0" y="212"/>
                </a:moveTo>
                <a:lnTo>
                  <a:pt x="212" y="212"/>
                </a:lnTo>
                <a:cubicBezTo>
                  <a:pt x="206" y="99"/>
                  <a:pt x="113" y="9"/>
                  <a:pt x="0" y="0"/>
                </a:cubicBezTo>
                <a:lnTo>
                  <a:pt x="0" y="212"/>
                </a:ln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2" name="Freeform 140">
            <a:extLst>
              <a:ext uri="{FF2B5EF4-FFF2-40B4-BE49-F238E27FC236}">
                <a16:creationId xmlns:a16="http://schemas.microsoft.com/office/drawing/2014/main" id="{C540C6D1-3AE6-E741-A517-6593088F20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1277" y="3899142"/>
            <a:ext cx="254258" cy="143581"/>
          </a:xfrm>
          <a:custGeom>
            <a:avLst/>
            <a:gdLst>
              <a:gd name="T0" fmla="*/ 155 w 376"/>
              <a:gd name="T1" fmla="*/ 0 h 213"/>
              <a:gd name="T2" fmla="*/ 0 w 376"/>
              <a:gd name="T3" fmla="*/ 155 h 213"/>
              <a:gd name="T4" fmla="*/ 149 w 376"/>
              <a:gd name="T5" fmla="*/ 212 h 213"/>
              <a:gd name="T6" fmla="*/ 375 w 376"/>
              <a:gd name="T7" fmla="*/ 0 h 213"/>
              <a:gd name="T8" fmla="*/ 155 w 376"/>
              <a:gd name="T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213">
                <a:moveTo>
                  <a:pt x="155" y="0"/>
                </a:moveTo>
                <a:lnTo>
                  <a:pt x="0" y="155"/>
                </a:lnTo>
                <a:cubicBezTo>
                  <a:pt x="39" y="189"/>
                  <a:pt x="93" y="212"/>
                  <a:pt x="149" y="212"/>
                </a:cubicBezTo>
                <a:cubicBezTo>
                  <a:pt x="268" y="212"/>
                  <a:pt x="366" y="118"/>
                  <a:pt x="375" y="0"/>
                </a:cubicBezTo>
                <a:lnTo>
                  <a:pt x="155" y="0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Freeform 141">
            <a:extLst>
              <a:ext uri="{FF2B5EF4-FFF2-40B4-BE49-F238E27FC236}">
                <a16:creationId xmlns:a16="http://schemas.microsoft.com/office/drawing/2014/main" id="{F1A34648-5B86-7841-A523-8B3E132DA2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6" y="3737612"/>
            <a:ext cx="143581" cy="254258"/>
          </a:xfrm>
          <a:custGeom>
            <a:avLst/>
            <a:gdLst>
              <a:gd name="T0" fmla="*/ 212 w 213"/>
              <a:gd name="T1" fmla="*/ 220 h 376"/>
              <a:gd name="T2" fmla="*/ 212 w 213"/>
              <a:gd name="T3" fmla="*/ 0 h 376"/>
              <a:gd name="T4" fmla="*/ 0 w 213"/>
              <a:gd name="T5" fmla="*/ 226 h 376"/>
              <a:gd name="T6" fmla="*/ 57 w 213"/>
              <a:gd name="T7" fmla="*/ 375 h 376"/>
              <a:gd name="T8" fmla="*/ 212 w 213"/>
              <a:gd name="T9" fmla="*/ 22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376">
                <a:moveTo>
                  <a:pt x="212" y="220"/>
                </a:moveTo>
                <a:lnTo>
                  <a:pt x="212" y="0"/>
                </a:lnTo>
                <a:cubicBezTo>
                  <a:pt x="94" y="9"/>
                  <a:pt x="0" y="104"/>
                  <a:pt x="0" y="226"/>
                </a:cubicBezTo>
                <a:cubicBezTo>
                  <a:pt x="0" y="282"/>
                  <a:pt x="23" y="336"/>
                  <a:pt x="57" y="375"/>
                </a:cubicBezTo>
                <a:lnTo>
                  <a:pt x="212" y="220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4" name="Freeform 142">
            <a:extLst>
              <a:ext uri="{FF2B5EF4-FFF2-40B4-BE49-F238E27FC236}">
                <a16:creationId xmlns:a16="http://schemas.microsoft.com/office/drawing/2014/main" id="{1C605756-7D4A-E44D-BAB1-BC8CA45E0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1" y="3737612"/>
            <a:ext cx="308102" cy="308100"/>
          </a:xfrm>
          <a:custGeom>
            <a:avLst/>
            <a:gdLst>
              <a:gd name="T0" fmla="*/ 452 w 453"/>
              <a:gd name="T1" fmla="*/ 226 h 453"/>
              <a:gd name="T2" fmla="*/ 421 w 453"/>
              <a:gd name="T3" fmla="*/ 339 h 453"/>
              <a:gd name="T4" fmla="*/ 339 w 453"/>
              <a:gd name="T5" fmla="*/ 421 h 453"/>
              <a:gd name="T6" fmla="*/ 226 w 453"/>
              <a:gd name="T7" fmla="*/ 452 h 453"/>
              <a:gd name="T8" fmla="*/ 113 w 453"/>
              <a:gd name="T9" fmla="*/ 421 h 453"/>
              <a:gd name="T10" fmla="*/ 30 w 453"/>
              <a:gd name="T11" fmla="*/ 339 h 453"/>
              <a:gd name="T12" fmla="*/ 0 w 453"/>
              <a:gd name="T13" fmla="*/ 226 h 453"/>
              <a:gd name="T14" fmla="*/ 30 w 453"/>
              <a:gd name="T15" fmla="*/ 113 h 453"/>
              <a:gd name="T16" fmla="*/ 113 w 453"/>
              <a:gd name="T17" fmla="*/ 30 h 453"/>
              <a:gd name="T18" fmla="*/ 226 w 453"/>
              <a:gd name="T19" fmla="*/ 0 h 453"/>
              <a:gd name="T20" fmla="*/ 339 w 453"/>
              <a:gd name="T21" fmla="*/ 30 h 453"/>
              <a:gd name="T22" fmla="*/ 421 w 453"/>
              <a:gd name="T23" fmla="*/ 113 h 453"/>
              <a:gd name="T24" fmla="*/ 452 w 453"/>
              <a:gd name="T25" fmla="*/ 22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453">
                <a:moveTo>
                  <a:pt x="452" y="226"/>
                </a:moveTo>
                <a:cubicBezTo>
                  <a:pt x="452" y="267"/>
                  <a:pt x="442" y="303"/>
                  <a:pt x="421" y="339"/>
                </a:cubicBezTo>
                <a:cubicBezTo>
                  <a:pt x="401" y="375"/>
                  <a:pt x="375" y="400"/>
                  <a:pt x="339" y="421"/>
                </a:cubicBezTo>
                <a:cubicBezTo>
                  <a:pt x="303" y="441"/>
                  <a:pt x="268" y="452"/>
                  <a:pt x="226" y="452"/>
                </a:cubicBezTo>
                <a:cubicBezTo>
                  <a:pt x="184" y="452"/>
                  <a:pt x="149" y="441"/>
                  <a:pt x="113" y="421"/>
                </a:cubicBezTo>
                <a:cubicBezTo>
                  <a:pt x="77" y="400"/>
                  <a:pt x="51" y="375"/>
                  <a:pt x="30" y="339"/>
                </a:cubicBezTo>
                <a:cubicBezTo>
                  <a:pt x="10" y="303"/>
                  <a:pt x="0" y="267"/>
                  <a:pt x="0" y="226"/>
                </a:cubicBezTo>
                <a:cubicBezTo>
                  <a:pt x="0" y="184"/>
                  <a:pt x="10" y="149"/>
                  <a:pt x="30" y="113"/>
                </a:cubicBezTo>
                <a:cubicBezTo>
                  <a:pt x="51" y="77"/>
                  <a:pt x="77" y="50"/>
                  <a:pt x="113" y="30"/>
                </a:cubicBezTo>
                <a:cubicBezTo>
                  <a:pt x="149" y="9"/>
                  <a:pt x="184" y="0"/>
                  <a:pt x="226" y="0"/>
                </a:cubicBezTo>
                <a:cubicBezTo>
                  <a:pt x="268" y="0"/>
                  <a:pt x="303" y="9"/>
                  <a:pt x="339" y="30"/>
                </a:cubicBezTo>
                <a:cubicBezTo>
                  <a:pt x="375" y="50"/>
                  <a:pt x="401" y="77"/>
                  <a:pt x="421" y="113"/>
                </a:cubicBezTo>
                <a:cubicBezTo>
                  <a:pt x="442" y="149"/>
                  <a:pt x="452" y="184"/>
                  <a:pt x="452" y="226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" name="Freeform 143">
            <a:extLst>
              <a:ext uri="{FF2B5EF4-FFF2-40B4-BE49-F238E27FC236}">
                <a16:creationId xmlns:a16="http://schemas.microsoft.com/office/drawing/2014/main" id="{DE43FD5A-91ED-BF46-B258-8DFB6C8D1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4052" y="3833333"/>
            <a:ext cx="212382" cy="212380"/>
          </a:xfrm>
          <a:custGeom>
            <a:avLst/>
            <a:gdLst>
              <a:gd name="T0" fmla="*/ 310 w 311"/>
              <a:gd name="T1" fmla="*/ 155 h 312"/>
              <a:gd name="T2" fmla="*/ 289 w 311"/>
              <a:gd name="T3" fmla="*/ 233 h 312"/>
              <a:gd name="T4" fmla="*/ 233 w 311"/>
              <a:gd name="T5" fmla="*/ 290 h 312"/>
              <a:gd name="T6" fmla="*/ 155 w 311"/>
              <a:gd name="T7" fmla="*/ 311 h 312"/>
              <a:gd name="T8" fmla="*/ 77 w 311"/>
              <a:gd name="T9" fmla="*/ 290 h 312"/>
              <a:gd name="T10" fmla="*/ 21 w 311"/>
              <a:gd name="T11" fmla="*/ 233 h 312"/>
              <a:gd name="T12" fmla="*/ 0 w 311"/>
              <a:gd name="T13" fmla="*/ 155 h 312"/>
              <a:gd name="T14" fmla="*/ 21 w 311"/>
              <a:gd name="T15" fmla="*/ 78 h 312"/>
              <a:gd name="T16" fmla="*/ 77 w 311"/>
              <a:gd name="T17" fmla="*/ 21 h 312"/>
              <a:gd name="T18" fmla="*/ 155 w 311"/>
              <a:gd name="T19" fmla="*/ 0 h 312"/>
              <a:gd name="T20" fmla="*/ 233 w 311"/>
              <a:gd name="T21" fmla="*/ 21 h 312"/>
              <a:gd name="T22" fmla="*/ 289 w 311"/>
              <a:gd name="T23" fmla="*/ 78 h 312"/>
              <a:gd name="T24" fmla="*/ 310 w 311"/>
              <a:gd name="T25" fmla="*/ 155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1" h="312">
                <a:moveTo>
                  <a:pt x="310" y="155"/>
                </a:moveTo>
                <a:cubicBezTo>
                  <a:pt x="310" y="184"/>
                  <a:pt x="304" y="208"/>
                  <a:pt x="289" y="233"/>
                </a:cubicBezTo>
                <a:cubicBezTo>
                  <a:pt x="275" y="258"/>
                  <a:pt x="258" y="276"/>
                  <a:pt x="233" y="290"/>
                </a:cubicBezTo>
                <a:cubicBezTo>
                  <a:pt x="209" y="304"/>
                  <a:pt x="184" y="311"/>
                  <a:pt x="155" y="311"/>
                </a:cubicBezTo>
                <a:cubicBezTo>
                  <a:pt x="126" y="311"/>
                  <a:pt x="102" y="304"/>
                  <a:pt x="77" y="290"/>
                </a:cubicBezTo>
                <a:cubicBezTo>
                  <a:pt x="53" y="276"/>
                  <a:pt x="36" y="258"/>
                  <a:pt x="21" y="233"/>
                </a:cubicBezTo>
                <a:cubicBezTo>
                  <a:pt x="7" y="208"/>
                  <a:pt x="0" y="183"/>
                  <a:pt x="0" y="155"/>
                </a:cubicBezTo>
                <a:cubicBezTo>
                  <a:pt x="0" y="126"/>
                  <a:pt x="7" y="103"/>
                  <a:pt x="21" y="78"/>
                </a:cubicBezTo>
                <a:cubicBezTo>
                  <a:pt x="36" y="53"/>
                  <a:pt x="53" y="35"/>
                  <a:pt x="77" y="21"/>
                </a:cubicBezTo>
                <a:cubicBezTo>
                  <a:pt x="102" y="7"/>
                  <a:pt x="126" y="0"/>
                  <a:pt x="155" y="0"/>
                </a:cubicBezTo>
                <a:cubicBezTo>
                  <a:pt x="184" y="0"/>
                  <a:pt x="209" y="7"/>
                  <a:pt x="233" y="21"/>
                </a:cubicBezTo>
                <a:cubicBezTo>
                  <a:pt x="258" y="35"/>
                  <a:pt x="275" y="53"/>
                  <a:pt x="289" y="78"/>
                </a:cubicBezTo>
                <a:cubicBezTo>
                  <a:pt x="304" y="103"/>
                  <a:pt x="310" y="127"/>
                  <a:pt x="310" y="155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6" name="Freeform 144">
            <a:extLst>
              <a:ext uri="{FF2B5EF4-FFF2-40B4-BE49-F238E27FC236}">
                <a16:creationId xmlns:a16="http://schemas.microsoft.com/office/drawing/2014/main" id="{A1466B9F-C7FC-4F45-9241-0A71AB123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3" y="3929054"/>
            <a:ext cx="116661" cy="116659"/>
          </a:xfrm>
          <a:custGeom>
            <a:avLst/>
            <a:gdLst>
              <a:gd name="T0" fmla="*/ 170 w 171"/>
              <a:gd name="T1" fmla="*/ 85 h 171"/>
              <a:gd name="T2" fmla="*/ 158 w 171"/>
              <a:gd name="T3" fmla="*/ 127 h 171"/>
              <a:gd name="T4" fmla="*/ 127 w 171"/>
              <a:gd name="T5" fmla="*/ 158 h 171"/>
              <a:gd name="T6" fmla="*/ 85 w 171"/>
              <a:gd name="T7" fmla="*/ 170 h 171"/>
              <a:gd name="T8" fmla="*/ 43 w 171"/>
              <a:gd name="T9" fmla="*/ 158 h 171"/>
              <a:gd name="T10" fmla="*/ 12 w 171"/>
              <a:gd name="T11" fmla="*/ 127 h 171"/>
              <a:gd name="T12" fmla="*/ 0 w 171"/>
              <a:gd name="T13" fmla="*/ 85 h 171"/>
              <a:gd name="T14" fmla="*/ 12 w 171"/>
              <a:gd name="T15" fmla="*/ 43 h 171"/>
              <a:gd name="T16" fmla="*/ 43 w 171"/>
              <a:gd name="T17" fmla="*/ 12 h 171"/>
              <a:gd name="T18" fmla="*/ 85 w 171"/>
              <a:gd name="T19" fmla="*/ 0 h 171"/>
              <a:gd name="T20" fmla="*/ 127 w 171"/>
              <a:gd name="T21" fmla="*/ 12 h 171"/>
              <a:gd name="T22" fmla="*/ 158 w 171"/>
              <a:gd name="T23" fmla="*/ 43 h 171"/>
              <a:gd name="T24" fmla="*/ 170 w 171"/>
              <a:gd name="T25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" h="171">
                <a:moveTo>
                  <a:pt x="170" y="85"/>
                </a:moveTo>
                <a:cubicBezTo>
                  <a:pt x="170" y="101"/>
                  <a:pt x="166" y="113"/>
                  <a:pt x="158" y="127"/>
                </a:cubicBezTo>
                <a:cubicBezTo>
                  <a:pt x="150" y="140"/>
                  <a:pt x="141" y="150"/>
                  <a:pt x="127" y="158"/>
                </a:cubicBezTo>
                <a:cubicBezTo>
                  <a:pt x="114" y="166"/>
                  <a:pt x="101" y="170"/>
                  <a:pt x="85" y="170"/>
                </a:cubicBezTo>
                <a:cubicBezTo>
                  <a:pt x="69" y="170"/>
                  <a:pt x="57" y="166"/>
                  <a:pt x="43" y="158"/>
                </a:cubicBezTo>
                <a:cubicBezTo>
                  <a:pt x="30" y="150"/>
                  <a:pt x="20" y="140"/>
                  <a:pt x="12" y="127"/>
                </a:cubicBezTo>
                <a:cubicBezTo>
                  <a:pt x="5" y="113"/>
                  <a:pt x="0" y="101"/>
                  <a:pt x="0" y="85"/>
                </a:cubicBezTo>
                <a:cubicBezTo>
                  <a:pt x="0" y="69"/>
                  <a:pt x="5" y="56"/>
                  <a:pt x="12" y="43"/>
                </a:cubicBezTo>
                <a:cubicBezTo>
                  <a:pt x="20" y="29"/>
                  <a:pt x="30" y="19"/>
                  <a:pt x="43" y="12"/>
                </a:cubicBezTo>
                <a:cubicBezTo>
                  <a:pt x="57" y="4"/>
                  <a:pt x="69" y="0"/>
                  <a:pt x="85" y="0"/>
                </a:cubicBezTo>
                <a:cubicBezTo>
                  <a:pt x="101" y="0"/>
                  <a:pt x="114" y="4"/>
                  <a:pt x="127" y="12"/>
                </a:cubicBezTo>
                <a:cubicBezTo>
                  <a:pt x="141" y="19"/>
                  <a:pt x="150" y="29"/>
                  <a:pt x="158" y="43"/>
                </a:cubicBezTo>
                <a:cubicBezTo>
                  <a:pt x="166" y="56"/>
                  <a:pt x="170" y="69"/>
                  <a:pt x="170" y="85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7" name="Freeform 145">
            <a:extLst>
              <a:ext uri="{FF2B5EF4-FFF2-40B4-BE49-F238E27FC236}">
                <a16:creationId xmlns:a16="http://schemas.microsoft.com/office/drawing/2014/main" id="{620751D7-5B7E-3345-B0EF-83378F18F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3737612"/>
            <a:ext cx="134608" cy="38886"/>
          </a:xfrm>
          <a:custGeom>
            <a:avLst/>
            <a:gdLst>
              <a:gd name="T0" fmla="*/ 141 w 199"/>
              <a:gd name="T1" fmla="*/ 57 h 58"/>
              <a:gd name="T2" fmla="*/ 0 w 199"/>
              <a:gd name="T3" fmla="*/ 57 h 58"/>
              <a:gd name="T4" fmla="*/ 56 w 199"/>
              <a:gd name="T5" fmla="*/ 0 h 58"/>
              <a:gd name="T6" fmla="*/ 198 w 199"/>
              <a:gd name="T7" fmla="*/ 0 h 58"/>
              <a:gd name="T8" fmla="*/ 141 w 199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58">
                <a:moveTo>
                  <a:pt x="141" y="57"/>
                </a:moveTo>
                <a:lnTo>
                  <a:pt x="0" y="57"/>
                </a:lnTo>
                <a:lnTo>
                  <a:pt x="56" y="0"/>
                </a:lnTo>
                <a:lnTo>
                  <a:pt x="198" y="0"/>
                </a:lnTo>
                <a:lnTo>
                  <a:pt x="141" y="57"/>
                </a:lnTo>
              </a:path>
            </a:pathLst>
          </a:custGeom>
          <a:solidFill>
            <a:srgbClr val="90C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Freeform 146">
            <a:extLst>
              <a:ext uri="{FF2B5EF4-FFF2-40B4-BE49-F238E27FC236}">
                <a16:creationId xmlns:a16="http://schemas.microsoft.com/office/drawing/2014/main" id="{83FA0C8C-89DB-1E41-B6D4-32A0C3559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9" y="3776498"/>
            <a:ext cx="95721" cy="269215"/>
          </a:xfrm>
          <a:custGeom>
            <a:avLst/>
            <a:gdLst>
              <a:gd name="T0" fmla="*/ 71 w 142"/>
              <a:gd name="T1" fmla="*/ 395 h 396"/>
              <a:gd name="T2" fmla="*/ 0 w 142"/>
              <a:gd name="T3" fmla="*/ 395 h 396"/>
              <a:gd name="T4" fmla="*/ 0 w 142"/>
              <a:gd name="T5" fmla="*/ 0 h 396"/>
              <a:gd name="T6" fmla="*/ 141 w 142"/>
              <a:gd name="T7" fmla="*/ 0 h 396"/>
              <a:gd name="T8" fmla="*/ 141 w 142"/>
              <a:gd name="T9" fmla="*/ 395 h 396"/>
              <a:gd name="T10" fmla="*/ 71 w 142"/>
              <a:gd name="T1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396">
                <a:moveTo>
                  <a:pt x="71" y="395"/>
                </a:moveTo>
                <a:lnTo>
                  <a:pt x="0" y="395"/>
                </a:lnTo>
                <a:lnTo>
                  <a:pt x="0" y="0"/>
                </a:lnTo>
                <a:lnTo>
                  <a:pt x="141" y="0"/>
                </a:lnTo>
                <a:lnTo>
                  <a:pt x="141" y="395"/>
                </a:lnTo>
                <a:lnTo>
                  <a:pt x="71" y="395"/>
                </a:lnTo>
              </a:path>
            </a:pathLst>
          </a:cu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9" name="Freeform 147">
            <a:extLst>
              <a:ext uri="{FF2B5EF4-FFF2-40B4-BE49-F238E27FC236}">
                <a16:creationId xmlns:a16="http://schemas.microsoft.com/office/drawing/2014/main" id="{7B98DA2B-880F-0745-8C08-62E3E6582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7679" y="3737612"/>
            <a:ext cx="38888" cy="308100"/>
          </a:xfrm>
          <a:custGeom>
            <a:avLst/>
            <a:gdLst>
              <a:gd name="T0" fmla="*/ 0 w 58"/>
              <a:gd name="T1" fmla="*/ 452 h 453"/>
              <a:gd name="T2" fmla="*/ 57 w 58"/>
              <a:gd name="T3" fmla="*/ 452 h 453"/>
              <a:gd name="T4" fmla="*/ 57 w 58"/>
              <a:gd name="T5" fmla="*/ 0 h 453"/>
              <a:gd name="T6" fmla="*/ 0 w 58"/>
              <a:gd name="T7" fmla="*/ 57 h 453"/>
              <a:gd name="T8" fmla="*/ 0 w 58"/>
              <a:gd name="T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453">
                <a:moveTo>
                  <a:pt x="0" y="452"/>
                </a:moveTo>
                <a:lnTo>
                  <a:pt x="57" y="452"/>
                </a:lnTo>
                <a:lnTo>
                  <a:pt x="57" y="0"/>
                </a:lnTo>
                <a:lnTo>
                  <a:pt x="0" y="57"/>
                </a:lnTo>
                <a:lnTo>
                  <a:pt x="0" y="452"/>
                </a:ln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0" name="Freeform 148">
            <a:extLst>
              <a:ext uri="{FF2B5EF4-FFF2-40B4-BE49-F238E27FC236}">
                <a16:creationId xmlns:a16="http://schemas.microsoft.com/office/drawing/2014/main" id="{CC3FEECE-0237-C543-B3F5-47E2BBB421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7679" y="3833333"/>
            <a:ext cx="134608" cy="38886"/>
          </a:xfrm>
          <a:custGeom>
            <a:avLst/>
            <a:gdLst>
              <a:gd name="T0" fmla="*/ 141 w 199"/>
              <a:gd name="T1" fmla="*/ 57 h 58"/>
              <a:gd name="T2" fmla="*/ 0 w 199"/>
              <a:gd name="T3" fmla="*/ 57 h 58"/>
              <a:gd name="T4" fmla="*/ 57 w 199"/>
              <a:gd name="T5" fmla="*/ 0 h 58"/>
              <a:gd name="T6" fmla="*/ 198 w 199"/>
              <a:gd name="T7" fmla="*/ 0 h 58"/>
              <a:gd name="T8" fmla="*/ 141 w 199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58">
                <a:moveTo>
                  <a:pt x="141" y="57"/>
                </a:moveTo>
                <a:lnTo>
                  <a:pt x="0" y="57"/>
                </a:lnTo>
                <a:lnTo>
                  <a:pt x="57" y="0"/>
                </a:lnTo>
                <a:lnTo>
                  <a:pt x="198" y="0"/>
                </a:lnTo>
                <a:lnTo>
                  <a:pt x="141" y="57"/>
                </a:lnTo>
              </a:path>
            </a:pathLst>
          </a:custGeom>
          <a:solidFill>
            <a:srgbClr val="80CB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1" name="Freeform 149">
            <a:extLst>
              <a:ext uri="{FF2B5EF4-FFF2-40B4-BE49-F238E27FC236}">
                <a16:creationId xmlns:a16="http://schemas.microsoft.com/office/drawing/2014/main" id="{51CA3B00-C7B3-D54F-B73E-4BE938B4D7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7680" y="3872218"/>
            <a:ext cx="95721" cy="173494"/>
          </a:xfrm>
          <a:custGeom>
            <a:avLst/>
            <a:gdLst>
              <a:gd name="T0" fmla="*/ 71 w 142"/>
              <a:gd name="T1" fmla="*/ 254 h 255"/>
              <a:gd name="T2" fmla="*/ 0 w 142"/>
              <a:gd name="T3" fmla="*/ 254 h 255"/>
              <a:gd name="T4" fmla="*/ 0 w 142"/>
              <a:gd name="T5" fmla="*/ 0 h 255"/>
              <a:gd name="T6" fmla="*/ 141 w 142"/>
              <a:gd name="T7" fmla="*/ 0 h 255"/>
              <a:gd name="T8" fmla="*/ 141 w 142"/>
              <a:gd name="T9" fmla="*/ 254 h 255"/>
              <a:gd name="T10" fmla="*/ 71 w 142"/>
              <a:gd name="T11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255">
                <a:moveTo>
                  <a:pt x="71" y="254"/>
                </a:moveTo>
                <a:lnTo>
                  <a:pt x="0" y="254"/>
                </a:lnTo>
                <a:lnTo>
                  <a:pt x="0" y="0"/>
                </a:lnTo>
                <a:lnTo>
                  <a:pt x="141" y="0"/>
                </a:lnTo>
                <a:lnTo>
                  <a:pt x="141" y="254"/>
                </a:lnTo>
                <a:lnTo>
                  <a:pt x="71" y="254"/>
                </a:lnTo>
              </a:path>
            </a:pathLst>
          </a:custGeom>
          <a:solidFill>
            <a:srgbClr val="66BB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2" name="Freeform 150">
            <a:extLst>
              <a:ext uri="{FF2B5EF4-FFF2-40B4-BE49-F238E27FC236}">
                <a16:creationId xmlns:a16="http://schemas.microsoft.com/office/drawing/2014/main" id="{F14752FE-33DC-3646-8B5D-6EAC41A38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400" y="3833333"/>
            <a:ext cx="38888" cy="212380"/>
          </a:xfrm>
          <a:custGeom>
            <a:avLst/>
            <a:gdLst>
              <a:gd name="T0" fmla="*/ 0 w 58"/>
              <a:gd name="T1" fmla="*/ 311 h 312"/>
              <a:gd name="T2" fmla="*/ 57 w 58"/>
              <a:gd name="T3" fmla="*/ 311 h 312"/>
              <a:gd name="T4" fmla="*/ 57 w 58"/>
              <a:gd name="T5" fmla="*/ 0 h 312"/>
              <a:gd name="T6" fmla="*/ 0 w 58"/>
              <a:gd name="T7" fmla="*/ 57 h 312"/>
              <a:gd name="T8" fmla="*/ 0 w 58"/>
              <a:gd name="T9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12">
                <a:moveTo>
                  <a:pt x="0" y="311"/>
                </a:moveTo>
                <a:lnTo>
                  <a:pt x="57" y="311"/>
                </a:lnTo>
                <a:lnTo>
                  <a:pt x="57" y="0"/>
                </a:lnTo>
                <a:lnTo>
                  <a:pt x="0" y="57"/>
                </a:lnTo>
                <a:lnTo>
                  <a:pt x="0" y="311"/>
                </a:ln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3" name="Freeform 151">
            <a:extLst>
              <a:ext uri="{FF2B5EF4-FFF2-40B4-BE49-F238E27FC236}">
                <a16:creationId xmlns:a16="http://schemas.microsoft.com/office/drawing/2014/main" id="{DD93E962-AAA7-A14C-A396-2DCE48A9B4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401" y="3911106"/>
            <a:ext cx="116661" cy="38886"/>
          </a:xfrm>
          <a:custGeom>
            <a:avLst/>
            <a:gdLst>
              <a:gd name="T0" fmla="*/ 113 w 170"/>
              <a:gd name="T1" fmla="*/ 56 h 57"/>
              <a:gd name="T2" fmla="*/ 0 w 170"/>
              <a:gd name="T3" fmla="*/ 56 h 57"/>
              <a:gd name="T4" fmla="*/ 57 w 170"/>
              <a:gd name="T5" fmla="*/ 0 h 57"/>
              <a:gd name="T6" fmla="*/ 169 w 170"/>
              <a:gd name="T7" fmla="*/ 0 h 57"/>
              <a:gd name="T8" fmla="*/ 113 w 170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57">
                <a:moveTo>
                  <a:pt x="113" y="56"/>
                </a:moveTo>
                <a:lnTo>
                  <a:pt x="0" y="56"/>
                </a:lnTo>
                <a:lnTo>
                  <a:pt x="57" y="0"/>
                </a:lnTo>
                <a:lnTo>
                  <a:pt x="169" y="0"/>
                </a:lnTo>
                <a:lnTo>
                  <a:pt x="113" y="56"/>
                </a:lnTo>
              </a:path>
            </a:pathLst>
          </a:custGeom>
          <a:solidFill>
            <a:srgbClr val="FFE0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4" name="Freeform 152">
            <a:extLst>
              <a:ext uri="{FF2B5EF4-FFF2-40B4-BE49-F238E27FC236}">
                <a16:creationId xmlns:a16="http://schemas.microsoft.com/office/drawing/2014/main" id="{07BEB8A5-DD27-8342-AE55-790D35BD6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401" y="3947002"/>
            <a:ext cx="77773" cy="95721"/>
          </a:xfrm>
          <a:custGeom>
            <a:avLst/>
            <a:gdLst>
              <a:gd name="T0" fmla="*/ 57 w 114"/>
              <a:gd name="T1" fmla="*/ 142 h 143"/>
              <a:gd name="T2" fmla="*/ 0 w 114"/>
              <a:gd name="T3" fmla="*/ 142 h 143"/>
              <a:gd name="T4" fmla="*/ 0 w 114"/>
              <a:gd name="T5" fmla="*/ 0 h 143"/>
              <a:gd name="T6" fmla="*/ 113 w 114"/>
              <a:gd name="T7" fmla="*/ 0 h 143"/>
              <a:gd name="T8" fmla="*/ 113 w 114"/>
              <a:gd name="T9" fmla="*/ 142 h 143"/>
              <a:gd name="T10" fmla="*/ 57 w 114"/>
              <a:gd name="T1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3">
                <a:moveTo>
                  <a:pt x="57" y="142"/>
                </a:moveTo>
                <a:lnTo>
                  <a:pt x="0" y="142"/>
                </a:lnTo>
                <a:lnTo>
                  <a:pt x="0" y="0"/>
                </a:lnTo>
                <a:lnTo>
                  <a:pt x="113" y="0"/>
                </a:lnTo>
                <a:lnTo>
                  <a:pt x="113" y="142"/>
                </a:lnTo>
                <a:lnTo>
                  <a:pt x="57" y="142"/>
                </a:lnTo>
              </a:path>
            </a:pathLst>
          </a:custGeom>
          <a:solidFill>
            <a:srgbClr val="FFCA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Freeform 153">
            <a:extLst>
              <a:ext uri="{FF2B5EF4-FFF2-40B4-BE49-F238E27FC236}">
                <a16:creationId xmlns:a16="http://schemas.microsoft.com/office/drawing/2014/main" id="{8DF445D7-83A1-EC4E-8502-37CAA77BEC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8183" y="3911106"/>
            <a:ext cx="38886" cy="134606"/>
          </a:xfrm>
          <a:custGeom>
            <a:avLst/>
            <a:gdLst>
              <a:gd name="T0" fmla="*/ 0 w 57"/>
              <a:gd name="T1" fmla="*/ 198 h 199"/>
              <a:gd name="T2" fmla="*/ 56 w 57"/>
              <a:gd name="T3" fmla="*/ 141 h 199"/>
              <a:gd name="T4" fmla="*/ 56 w 57"/>
              <a:gd name="T5" fmla="*/ 0 h 199"/>
              <a:gd name="T6" fmla="*/ 0 w 57"/>
              <a:gd name="T7" fmla="*/ 56 h 199"/>
              <a:gd name="T8" fmla="*/ 0 w 57"/>
              <a:gd name="T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99">
                <a:moveTo>
                  <a:pt x="0" y="198"/>
                </a:moveTo>
                <a:lnTo>
                  <a:pt x="56" y="141"/>
                </a:lnTo>
                <a:lnTo>
                  <a:pt x="56" y="0"/>
                </a:lnTo>
                <a:lnTo>
                  <a:pt x="0" y="56"/>
                </a:lnTo>
                <a:lnTo>
                  <a:pt x="0" y="198"/>
                </a:lnTo>
              </a:path>
            </a:pathLst>
          </a:custGeom>
          <a:solidFill>
            <a:srgbClr val="FFB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6" name="Freeform 154">
            <a:extLst>
              <a:ext uri="{FF2B5EF4-FFF2-40B4-BE49-F238E27FC236}">
                <a16:creationId xmlns:a16="http://schemas.microsoft.com/office/drawing/2014/main" id="{ED9C4108-B799-D049-BF28-8A8936CD2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5421700"/>
            <a:ext cx="308102" cy="95721"/>
          </a:xfrm>
          <a:custGeom>
            <a:avLst/>
            <a:gdLst>
              <a:gd name="T0" fmla="*/ 381 w 453"/>
              <a:gd name="T1" fmla="*/ 0 h 142"/>
              <a:gd name="T2" fmla="*/ 71 w 453"/>
              <a:gd name="T3" fmla="*/ 0 h 142"/>
              <a:gd name="T4" fmla="*/ 0 w 453"/>
              <a:gd name="T5" fmla="*/ 71 h 142"/>
              <a:gd name="T6" fmla="*/ 71 w 453"/>
              <a:gd name="T7" fmla="*/ 141 h 142"/>
              <a:gd name="T8" fmla="*/ 381 w 453"/>
              <a:gd name="T9" fmla="*/ 141 h 142"/>
              <a:gd name="T10" fmla="*/ 452 w 453"/>
              <a:gd name="T11" fmla="*/ 71 h 142"/>
              <a:gd name="T12" fmla="*/ 381 w 453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142">
                <a:moveTo>
                  <a:pt x="381" y="0"/>
                </a:moveTo>
                <a:lnTo>
                  <a:pt x="71" y="0"/>
                </a:lnTo>
                <a:cubicBezTo>
                  <a:pt x="31" y="0"/>
                  <a:pt x="0" y="32"/>
                  <a:pt x="0" y="71"/>
                </a:cubicBezTo>
                <a:cubicBezTo>
                  <a:pt x="0" y="111"/>
                  <a:pt x="31" y="141"/>
                  <a:pt x="71" y="141"/>
                </a:cubicBezTo>
                <a:lnTo>
                  <a:pt x="381" y="141"/>
                </a:lnTo>
                <a:cubicBezTo>
                  <a:pt x="421" y="141"/>
                  <a:pt x="452" y="111"/>
                  <a:pt x="452" y="71"/>
                </a:cubicBezTo>
                <a:cubicBezTo>
                  <a:pt x="452" y="32"/>
                  <a:pt x="421" y="0"/>
                  <a:pt x="381" y="0"/>
                </a:cubicBezTo>
              </a:path>
            </a:pathLst>
          </a:custGeom>
          <a:solidFill>
            <a:srgbClr val="D3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Freeform 155">
            <a:extLst>
              <a:ext uri="{FF2B5EF4-FFF2-40B4-BE49-F238E27FC236}">
                <a16:creationId xmlns:a16="http://schemas.microsoft.com/office/drawing/2014/main" id="{340B6623-64C9-3044-97D6-EF9BDA946D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5496483"/>
            <a:ext cx="308102" cy="77773"/>
          </a:xfrm>
          <a:custGeom>
            <a:avLst/>
            <a:gdLst>
              <a:gd name="T0" fmla="*/ 449 w 453"/>
              <a:gd name="T1" fmla="*/ 6 h 114"/>
              <a:gd name="T2" fmla="*/ 438 w 453"/>
              <a:gd name="T3" fmla="*/ 0 h 114"/>
              <a:gd name="T4" fmla="*/ 15 w 453"/>
              <a:gd name="T5" fmla="*/ 0 h 114"/>
              <a:gd name="T6" fmla="*/ 3 w 453"/>
              <a:gd name="T7" fmla="*/ 6 h 114"/>
              <a:gd name="T8" fmla="*/ 0 w 453"/>
              <a:gd name="T9" fmla="*/ 20 h 114"/>
              <a:gd name="T10" fmla="*/ 9 w 453"/>
              <a:gd name="T11" fmla="*/ 45 h 114"/>
              <a:gd name="T12" fmla="*/ 102 w 453"/>
              <a:gd name="T13" fmla="*/ 113 h 114"/>
              <a:gd name="T14" fmla="*/ 348 w 453"/>
              <a:gd name="T15" fmla="*/ 113 h 114"/>
              <a:gd name="T16" fmla="*/ 441 w 453"/>
              <a:gd name="T17" fmla="*/ 45 h 114"/>
              <a:gd name="T18" fmla="*/ 449 w 453"/>
              <a:gd name="T19" fmla="*/ 20 h 114"/>
              <a:gd name="T20" fmla="*/ 449 w 453"/>
              <a:gd name="T21" fmla="*/ 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3" h="114">
                <a:moveTo>
                  <a:pt x="449" y="6"/>
                </a:moveTo>
                <a:cubicBezTo>
                  <a:pt x="446" y="3"/>
                  <a:pt x="443" y="0"/>
                  <a:pt x="438" y="0"/>
                </a:cubicBezTo>
                <a:lnTo>
                  <a:pt x="15" y="0"/>
                </a:lnTo>
                <a:cubicBezTo>
                  <a:pt x="9" y="0"/>
                  <a:pt x="6" y="3"/>
                  <a:pt x="3" y="6"/>
                </a:cubicBezTo>
                <a:cubicBezTo>
                  <a:pt x="0" y="9"/>
                  <a:pt x="0" y="14"/>
                  <a:pt x="0" y="20"/>
                </a:cubicBezTo>
                <a:lnTo>
                  <a:pt x="9" y="45"/>
                </a:lnTo>
                <a:cubicBezTo>
                  <a:pt x="23" y="85"/>
                  <a:pt x="60" y="113"/>
                  <a:pt x="102" y="113"/>
                </a:cubicBezTo>
                <a:lnTo>
                  <a:pt x="348" y="113"/>
                </a:lnTo>
                <a:cubicBezTo>
                  <a:pt x="390" y="113"/>
                  <a:pt x="427" y="85"/>
                  <a:pt x="441" y="45"/>
                </a:cubicBezTo>
                <a:lnTo>
                  <a:pt x="449" y="20"/>
                </a:lnTo>
                <a:cubicBezTo>
                  <a:pt x="452" y="14"/>
                  <a:pt x="452" y="9"/>
                  <a:pt x="449" y="6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8" name="Freeform 156">
            <a:extLst>
              <a:ext uri="{FF2B5EF4-FFF2-40B4-BE49-F238E27FC236}">
                <a16:creationId xmlns:a16="http://schemas.microsoft.com/office/drawing/2014/main" id="{FEA0EA52-AB3A-FF44-AD63-EAFA96DA66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5382815"/>
            <a:ext cx="308102" cy="77773"/>
          </a:xfrm>
          <a:custGeom>
            <a:avLst/>
            <a:gdLst>
              <a:gd name="T0" fmla="*/ 449 w 453"/>
              <a:gd name="T1" fmla="*/ 48 h 114"/>
              <a:gd name="T2" fmla="*/ 421 w 453"/>
              <a:gd name="T3" fmla="*/ 6 h 114"/>
              <a:gd name="T4" fmla="*/ 410 w 453"/>
              <a:gd name="T5" fmla="*/ 0 h 114"/>
              <a:gd name="T6" fmla="*/ 43 w 453"/>
              <a:gd name="T7" fmla="*/ 0 h 114"/>
              <a:gd name="T8" fmla="*/ 31 w 453"/>
              <a:gd name="T9" fmla="*/ 6 h 114"/>
              <a:gd name="T10" fmla="*/ 3 w 453"/>
              <a:gd name="T11" fmla="*/ 48 h 114"/>
              <a:gd name="T12" fmla="*/ 0 w 453"/>
              <a:gd name="T13" fmla="*/ 56 h 114"/>
              <a:gd name="T14" fmla="*/ 57 w 453"/>
              <a:gd name="T15" fmla="*/ 113 h 114"/>
              <a:gd name="T16" fmla="*/ 99 w 453"/>
              <a:gd name="T17" fmla="*/ 93 h 114"/>
              <a:gd name="T18" fmla="*/ 142 w 453"/>
              <a:gd name="T19" fmla="*/ 113 h 114"/>
              <a:gd name="T20" fmla="*/ 184 w 453"/>
              <a:gd name="T21" fmla="*/ 93 h 114"/>
              <a:gd name="T22" fmla="*/ 226 w 453"/>
              <a:gd name="T23" fmla="*/ 113 h 114"/>
              <a:gd name="T24" fmla="*/ 268 w 453"/>
              <a:gd name="T25" fmla="*/ 93 h 114"/>
              <a:gd name="T26" fmla="*/ 311 w 453"/>
              <a:gd name="T27" fmla="*/ 113 h 114"/>
              <a:gd name="T28" fmla="*/ 353 w 453"/>
              <a:gd name="T29" fmla="*/ 93 h 114"/>
              <a:gd name="T30" fmla="*/ 395 w 453"/>
              <a:gd name="T31" fmla="*/ 113 h 114"/>
              <a:gd name="T32" fmla="*/ 452 w 453"/>
              <a:gd name="T33" fmla="*/ 56 h 114"/>
              <a:gd name="T34" fmla="*/ 449 w 453"/>
              <a:gd name="T35" fmla="*/ 4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114">
                <a:moveTo>
                  <a:pt x="449" y="48"/>
                </a:moveTo>
                <a:lnTo>
                  <a:pt x="421" y="6"/>
                </a:lnTo>
                <a:cubicBezTo>
                  <a:pt x="418" y="3"/>
                  <a:pt x="415" y="0"/>
                  <a:pt x="410" y="0"/>
                </a:cubicBezTo>
                <a:lnTo>
                  <a:pt x="43" y="0"/>
                </a:lnTo>
                <a:cubicBezTo>
                  <a:pt x="37" y="0"/>
                  <a:pt x="34" y="3"/>
                  <a:pt x="31" y="6"/>
                </a:cubicBezTo>
                <a:lnTo>
                  <a:pt x="3" y="48"/>
                </a:lnTo>
                <a:cubicBezTo>
                  <a:pt x="0" y="51"/>
                  <a:pt x="0" y="54"/>
                  <a:pt x="0" y="56"/>
                </a:cubicBezTo>
                <a:cubicBezTo>
                  <a:pt x="0" y="87"/>
                  <a:pt x="26" y="113"/>
                  <a:pt x="57" y="113"/>
                </a:cubicBezTo>
                <a:cubicBezTo>
                  <a:pt x="74" y="113"/>
                  <a:pt x="88" y="104"/>
                  <a:pt x="99" y="93"/>
                </a:cubicBezTo>
                <a:cubicBezTo>
                  <a:pt x="110" y="104"/>
                  <a:pt x="126" y="113"/>
                  <a:pt x="142" y="113"/>
                </a:cubicBezTo>
                <a:cubicBezTo>
                  <a:pt x="159" y="113"/>
                  <a:pt x="173" y="104"/>
                  <a:pt x="184" y="93"/>
                </a:cubicBezTo>
                <a:cubicBezTo>
                  <a:pt x="195" y="104"/>
                  <a:pt x="209" y="113"/>
                  <a:pt x="226" y="113"/>
                </a:cubicBezTo>
                <a:cubicBezTo>
                  <a:pt x="243" y="113"/>
                  <a:pt x="257" y="104"/>
                  <a:pt x="268" y="93"/>
                </a:cubicBezTo>
                <a:cubicBezTo>
                  <a:pt x="280" y="104"/>
                  <a:pt x="294" y="113"/>
                  <a:pt x="311" y="113"/>
                </a:cubicBezTo>
                <a:cubicBezTo>
                  <a:pt x="328" y="113"/>
                  <a:pt x="342" y="104"/>
                  <a:pt x="353" y="93"/>
                </a:cubicBezTo>
                <a:cubicBezTo>
                  <a:pt x="364" y="104"/>
                  <a:pt x="379" y="113"/>
                  <a:pt x="395" y="113"/>
                </a:cubicBezTo>
                <a:cubicBezTo>
                  <a:pt x="427" y="113"/>
                  <a:pt x="452" y="87"/>
                  <a:pt x="452" y="56"/>
                </a:cubicBezTo>
                <a:cubicBezTo>
                  <a:pt x="452" y="54"/>
                  <a:pt x="452" y="51"/>
                  <a:pt x="449" y="48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9" name="Freeform 157">
            <a:extLst>
              <a:ext uri="{FF2B5EF4-FFF2-40B4-BE49-F238E27FC236}">
                <a16:creationId xmlns:a16="http://schemas.microsoft.com/office/drawing/2014/main" id="{341A38A7-B9F3-DB40-A661-3649B1316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261" y="5496482"/>
            <a:ext cx="95721" cy="38886"/>
          </a:xfrm>
          <a:custGeom>
            <a:avLst/>
            <a:gdLst>
              <a:gd name="T0" fmla="*/ 0 w 142"/>
              <a:gd name="T1" fmla="*/ 0 h 58"/>
              <a:gd name="T2" fmla="*/ 71 w 142"/>
              <a:gd name="T3" fmla="*/ 57 h 58"/>
              <a:gd name="T4" fmla="*/ 141 w 142"/>
              <a:gd name="T5" fmla="*/ 0 h 58"/>
              <a:gd name="T6" fmla="*/ 0 w 142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58">
                <a:moveTo>
                  <a:pt x="0" y="0"/>
                </a:moveTo>
                <a:lnTo>
                  <a:pt x="71" y="57"/>
                </a:lnTo>
                <a:lnTo>
                  <a:pt x="141" y="0"/>
                </a:lnTo>
                <a:lnTo>
                  <a:pt x="0" y="0"/>
                </a:lnTo>
              </a:path>
            </a:pathLst>
          </a:custGeom>
          <a:solidFill>
            <a:srgbClr val="FFEB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0" name="Freeform 158">
            <a:extLst>
              <a:ext uri="{FF2B5EF4-FFF2-40B4-BE49-F238E27FC236}">
                <a16:creationId xmlns:a16="http://schemas.microsoft.com/office/drawing/2014/main" id="{085D6493-E91E-9D40-AD78-491EDB1FF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435" y="5287094"/>
            <a:ext cx="308100" cy="116659"/>
          </a:xfrm>
          <a:custGeom>
            <a:avLst/>
            <a:gdLst>
              <a:gd name="T0" fmla="*/ 454 w 455"/>
              <a:gd name="T1" fmla="*/ 149 h 171"/>
              <a:gd name="T2" fmla="*/ 228 w 455"/>
              <a:gd name="T3" fmla="*/ 0 h 171"/>
              <a:gd name="T4" fmla="*/ 2 w 455"/>
              <a:gd name="T5" fmla="*/ 149 h 171"/>
              <a:gd name="T6" fmla="*/ 2 w 455"/>
              <a:gd name="T7" fmla="*/ 164 h 171"/>
              <a:gd name="T8" fmla="*/ 14 w 455"/>
              <a:gd name="T9" fmla="*/ 169 h 171"/>
              <a:gd name="T10" fmla="*/ 437 w 455"/>
              <a:gd name="T11" fmla="*/ 169 h 171"/>
              <a:gd name="T12" fmla="*/ 448 w 455"/>
              <a:gd name="T13" fmla="*/ 164 h 171"/>
              <a:gd name="T14" fmla="*/ 454 w 455"/>
              <a:gd name="T15" fmla="*/ 14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" h="171">
                <a:moveTo>
                  <a:pt x="454" y="149"/>
                </a:moveTo>
                <a:cubicBezTo>
                  <a:pt x="417" y="59"/>
                  <a:pt x="327" y="0"/>
                  <a:pt x="228" y="0"/>
                </a:cubicBezTo>
                <a:cubicBezTo>
                  <a:pt x="129" y="0"/>
                  <a:pt x="42" y="59"/>
                  <a:pt x="2" y="149"/>
                </a:cubicBezTo>
                <a:cubicBezTo>
                  <a:pt x="0" y="155"/>
                  <a:pt x="2" y="159"/>
                  <a:pt x="2" y="164"/>
                </a:cubicBezTo>
                <a:cubicBezTo>
                  <a:pt x="2" y="170"/>
                  <a:pt x="8" y="169"/>
                  <a:pt x="14" y="169"/>
                </a:cubicBezTo>
                <a:lnTo>
                  <a:pt x="437" y="169"/>
                </a:lnTo>
                <a:cubicBezTo>
                  <a:pt x="443" y="169"/>
                  <a:pt x="445" y="167"/>
                  <a:pt x="448" y="164"/>
                </a:cubicBezTo>
                <a:cubicBezTo>
                  <a:pt x="451" y="162"/>
                  <a:pt x="454" y="155"/>
                  <a:pt x="454" y="149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1" name="Freeform 159">
            <a:extLst>
              <a:ext uri="{FF2B5EF4-FFF2-40B4-BE49-F238E27FC236}">
                <a16:creationId xmlns:a16="http://schemas.microsoft.com/office/drawing/2014/main" id="{9D7FD436-F288-634E-8217-AEDC2DCCD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9184" y="5448622"/>
            <a:ext cx="68798" cy="89738"/>
          </a:xfrm>
          <a:custGeom>
            <a:avLst/>
            <a:gdLst>
              <a:gd name="T0" fmla="*/ 96 w 102"/>
              <a:gd name="T1" fmla="*/ 56 h 131"/>
              <a:gd name="T2" fmla="*/ 45 w 102"/>
              <a:gd name="T3" fmla="*/ 6 h 131"/>
              <a:gd name="T4" fmla="*/ 34 w 102"/>
              <a:gd name="T5" fmla="*/ 3 h 131"/>
              <a:gd name="T6" fmla="*/ 22 w 102"/>
              <a:gd name="T7" fmla="*/ 11 h 131"/>
              <a:gd name="T8" fmla="*/ 14 w 102"/>
              <a:gd name="T9" fmla="*/ 121 h 131"/>
              <a:gd name="T10" fmla="*/ 22 w 102"/>
              <a:gd name="T11" fmla="*/ 130 h 131"/>
              <a:gd name="T12" fmla="*/ 28 w 102"/>
              <a:gd name="T13" fmla="*/ 130 h 131"/>
              <a:gd name="T14" fmla="*/ 34 w 102"/>
              <a:gd name="T15" fmla="*/ 130 h 131"/>
              <a:gd name="T16" fmla="*/ 96 w 102"/>
              <a:gd name="T17" fmla="*/ 76 h 131"/>
              <a:gd name="T18" fmla="*/ 96 w 102"/>
              <a:gd name="T19" fmla="*/ 5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31">
                <a:moveTo>
                  <a:pt x="96" y="56"/>
                </a:moveTo>
                <a:lnTo>
                  <a:pt x="45" y="6"/>
                </a:lnTo>
                <a:cubicBezTo>
                  <a:pt x="42" y="3"/>
                  <a:pt x="37" y="0"/>
                  <a:pt x="34" y="3"/>
                </a:cubicBezTo>
                <a:cubicBezTo>
                  <a:pt x="28" y="3"/>
                  <a:pt x="25" y="6"/>
                  <a:pt x="22" y="11"/>
                </a:cubicBezTo>
                <a:cubicBezTo>
                  <a:pt x="11" y="34"/>
                  <a:pt x="0" y="73"/>
                  <a:pt x="14" y="121"/>
                </a:cubicBezTo>
                <a:cubicBezTo>
                  <a:pt x="14" y="124"/>
                  <a:pt x="17" y="127"/>
                  <a:pt x="22" y="130"/>
                </a:cubicBezTo>
                <a:cubicBezTo>
                  <a:pt x="25" y="130"/>
                  <a:pt x="25" y="130"/>
                  <a:pt x="28" y="130"/>
                </a:cubicBezTo>
                <a:cubicBezTo>
                  <a:pt x="31" y="130"/>
                  <a:pt x="31" y="130"/>
                  <a:pt x="34" y="130"/>
                </a:cubicBezTo>
                <a:cubicBezTo>
                  <a:pt x="56" y="121"/>
                  <a:pt x="76" y="104"/>
                  <a:pt x="96" y="76"/>
                </a:cubicBezTo>
                <a:cubicBezTo>
                  <a:pt x="101" y="68"/>
                  <a:pt x="101" y="62"/>
                  <a:pt x="96" y="56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2" name="Freeform 160">
            <a:extLst>
              <a:ext uri="{FF2B5EF4-FFF2-40B4-BE49-F238E27FC236}">
                <a16:creationId xmlns:a16="http://schemas.microsoft.com/office/drawing/2014/main" id="{F7107A71-35CC-E043-9F9F-EA3A23B23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522" y="5451612"/>
            <a:ext cx="71791" cy="83756"/>
          </a:xfrm>
          <a:custGeom>
            <a:avLst/>
            <a:gdLst>
              <a:gd name="T0" fmla="*/ 79 w 105"/>
              <a:gd name="T1" fmla="*/ 8 h 125"/>
              <a:gd name="T2" fmla="*/ 67 w 105"/>
              <a:gd name="T3" fmla="*/ 0 h 125"/>
              <a:gd name="T4" fmla="*/ 56 w 105"/>
              <a:gd name="T5" fmla="*/ 3 h 125"/>
              <a:gd name="T6" fmla="*/ 5 w 105"/>
              <a:gd name="T7" fmla="*/ 53 h 125"/>
              <a:gd name="T8" fmla="*/ 2 w 105"/>
              <a:gd name="T9" fmla="*/ 70 h 125"/>
              <a:gd name="T10" fmla="*/ 65 w 105"/>
              <a:gd name="T11" fmla="*/ 124 h 125"/>
              <a:gd name="T12" fmla="*/ 70 w 105"/>
              <a:gd name="T13" fmla="*/ 124 h 125"/>
              <a:gd name="T14" fmla="*/ 76 w 105"/>
              <a:gd name="T15" fmla="*/ 124 h 125"/>
              <a:gd name="T16" fmla="*/ 84 w 105"/>
              <a:gd name="T17" fmla="*/ 115 h 125"/>
              <a:gd name="T18" fmla="*/ 79 w 105"/>
              <a:gd name="T19" fmla="*/ 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125">
                <a:moveTo>
                  <a:pt x="79" y="8"/>
                </a:moveTo>
                <a:cubicBezTo>
                  <a:pt x="76" y="5"/>
                  <a:pt x="73" y="3"/>
                  <a:pt x="67" y="0"/>
                </a:cubicBezTo>
                <a:cubicBezTo>
                  <a:pt x="62" y="0"/>
                  <a:pt x="59" y="0"/>
                  <a:pt x="56" y="3"/>
                </a:cubicBezTo>
                <a:lnTo>
                  <a:pt x="5" y="53"/>
                </a:lnTo>
                <a:cubicBezTo>
                  <a:pt x="0" y="59"/>
                  <a:pt x="0" y="65"/>
                  <a:pt x="2" y="70"/>
                </a:cubicBezTo>
                <a:cubicBezTo>
                  <a:pt x="22" y="98"/>
                  <a:pt x="45" y="115"/>
                  <a:pt x="65" y="124"/>
                </a:cubicBezTo>
                <a:cubicBezTo>
                  <a:pt x="67" y="124"/>
                  <a:pt x="67" y="124"/>
                  <a:pt x="70" y="124"/>
                </a:cubicBezTo>
                <a:cubicBezTo>
                  <a:pt x="73" y="124"/>
                  <a:pt x="73" y="124"/>
                  <a:pt x="76" y="124"/>
                </a:cubicBezTo>
                <a:cubicBezTo>
                  <a:pt x="79" y="121"/>
                  <a:pt x="81" y="118"/>
                  <a:pt x="84" y="115"/>
                </a:cubicBezTo>
                <a:cubicBezTo>
                  <a:pt x="104" y="67"/>
                  <a:pt x="93" y="31"/>
                  <a:pt x="79" y="8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3" name="Freeform 161">
            <a:extLst>
              <a:ext uri="{FF2B5EF4-FFF2-40B4-BE49-F238E27FC236}">
                <a16:creationId xmlns:a16="http://schemas.microsoft.com/office/drawing/2014/main" id="{32BE06B0-B93E-5A48-AFBF-D4B3547BD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3202" y="5376831"/>
            <a:ext cx="122641" cy="131616"/>
          </a:xfrm>
          <a:custGeom>
            <a:avLst/>
            <a:gdLst>
              <a:gd name="T0" fmla="*/ 175 w 182"/>
              <a:gd name="T1" fmla="*/ 138 h 195"/>
              <a:gd name="T2" fmla="*/ 65 w 182"/>
              <a:gd name="T3" fmla="*/ 5 h 195"/>
              <a:gd name="T4" fmla="*/ 54 w 182"/>
              <a:gd name="T5" fmla="*/ 0 h 195"/>
              <a:gd name="T6" fmla="*/ 43 w 182"/>
              <a:gd name="T7" fmla="*/ 8 h 195"/>
              <a:gd name="T8" fmla="*/ 9 w 182"/>
              <a:gd name="T9" fmla="*/ 67 h 195"/>
              <a:gd name="T10" fmla="*/ 14 w 182"/>
              <a:gd name="T11" fmla="*/ 118 h 195"/>
              <a:gd name="T12" fmla="*/ 79 w 182"/>
              <a:gd name="T13" fmla="*/ 183 h 195"/>
              <a:gd name="T14" fmla="*/ 110 w 182"/>
              <a:gd name="T15" fmla="*/ 194 h 195"/>
              <a:gd name="T16" fmla="*/ 139 w 182"/>
              <a:gd name="T17" fmla="*/ 186 h 195"/>
              <a:gd name="T18" fmla="*/ 175 w 182"/>
              <a:gd name="T19" fmla="*/ 155 h 195"/>
              <a:gd name="T20" fmla="*/ 181 w 182"/>
              <a:gd name="T21" fmla="*/ 146 h 195"/>
              <a:gd name="T22" fmla="*/ 175 w 182"/>
              <a:gd name="T23" fmla="*/ 138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95">
                <a:moveTo>
                  <a:pt x="175" y="138"/>
                </a:moveTo>
                <a:lnTo>
                  <a:pt x="65" y="5"/>
                </a:lnTo>
                <a:cubicBezTo>
                  <a:pt x="62" y="2"/>
                  <a:pt x="57" y="0"/>
                  <a:pt x="54" y="0"/>
                </a:cubicBezTo>
                <a:cubicBezTo>
                  <a:pt x="48" y="0"/>
                  <a:pt x="46" y="2"/>
                  <a:pt x="43" y="8"/>
                </a:cubicBezTo>
                <a:lnTo>
                  <a:pt x="9" y="67"/>
                </a:lnTo>
                <a:cubicBezTo>
                  <a:pt x="0" y="84"/>
                  <a:pt x="3" y="104"/>
                  <a:pt x="14" y="118"/>
                </a:cubicBezTo>
                <a:lnTo>
                  <a:pt x="79" y="183"/>
                </a:lnTo>
                <a:cubicBezTo>
                  <a:pt x="88" y="192"/>
                  <a:pt x="99" y="194"/>
                  <a:pt x="110" y="194"/>
                </a:cubicBezTo>
                <a:cubicBezTo>
                  <a:pt x="119" y="194"/>
                  <a:pt x="130" y="192"/>
                  <a:pt x="139" y="186"/>
                </a:cubicBezTo>
                <a:lnTo>
                  <a:pt x="175" y="155"/>
                </a:lnTo>
                <a:cubicBezTo>
                  <a:pt x="178" y="152"/>
                  <a:pt x="181" y="149"/>
                  <a:pt x="181" y="146"/>
                </a:cubicBezTo>
                <a:cubicBezTo>
                  <a:pt x="178" y="146"/>
                  <a:pt x="178" y="141"/>
                  <a:pt x="175" y="138"/>
                </a:cubicBezTo>
              </a:path>
            </a:pathLst>
          </a:custGeom>
          <a:solidFill>
            <a:srgbClr val="FFE0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Freeform 162">
            <a:extLst>
              <a:ext uri="{FF2B5EF4-FFF2-40B4-BE49-F238E27FC236}">
                <a16:creationId xmlns:a16="http://schemas.microsoft.com/office/drawing/2014/main" id="{0B1634B3-AD7F-E244-835C-BD3E69207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1652" y="5376831"/>
            <a:ext cx="122643" cy="134606"/>
          </a:xfrm>
          <a:custGeom>
            <a:avLst/>
            <a:gdLst>
              <a:gd name="T0" fmla="*/ 172 w 182"/>
              <a:gd name="T1" fmla="*/ 68 h 199"/>
              <a:gd name="T2" fmla="*/ 138 w 182"/>
              <a:gd name="T3" fmla="*/ 9 h 199"/>
              <a:gd name="T4" fmla="*/ 127 w 182"/>
              <a:gd name="T5" fmla="*/ 0 h 199"/>
              <a:gd name="T6" fmla="*/ 116 w 182"/>
              <a:gd name="T7" fmla="*/ 6 h 199"/>
              <a:gd name="T8" fmla="*/ 6 w 182"/>
              <a:gd name="T9" fmla="*/ 139 h 199"/>
              <a:gd name="T10" fmla="*/ 8 w 182"/>
              <a:gd name="T11" fmla="*/ 159 h 199"/>
              <a:gd name="T12" fmla="*/ 45 w 182"/>
              <a:gd name="T13" fmla="*/ 190 h 199"/>
              <a:gd name="T14" fmla="*/ 73 w 182"/>
              <a:gd name="T15" fmla="*/ 198 h 199"/>
              <a:gd name="T16" fmla="*/ 104 w 182"/>
              <a:gd name="T17" fmla="*/ 187 h 199"/>
              <a:gd name="T18" fmla="*/ 169 w 182"/>
              <a:gd name="T19" fmla="*/ 122 h 199"/>
              <a:gd name="T20" fmla="*/ 172 w 182"/>
              <a:gd name="T21" fmla="*/ 6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199">
                <a:moveTo>
                  <a:pt x="172" y="68"/>
                </a:moveTo>
                <a:lnTo>
                  <a:pt x="138" y="9"/>
                </a:lnTo>
                <a:cubicBezTo>
                  <a:pt x="135" y="6"/>
                  <a:pt x="133" y="3"/>
                  <a:pt x="127" y="0"/>
                </a:cubicBezTo>
                <a:cubicBezTo>
                  <a:pt x="121" y="0"/>
                  <a:pt x="118" y="3"/>
                  <a:pt x="116" y="6"/>
                </a:cubicBezTo>
                <a:lnTo>
                  <a:pt x="6" y="139"/>
                </a:lnTo>
                <a:cubicBezTo>
                  <a:pt x="0" y="144"/>
                  <a:pt x="3" y="153"/>
                  <a:pt x="8" y="159"/>
                </a:cubicBezTo>
                <a:lnTo>
                  <a:pt x="45" y="190"/>
                </a:lnTo>
                <a:cubicBezTo>
                  <a:pt x="54" y="195"/>
                  <a:pt x="62" y="198"/>
                  <a:pt x="73" y="198"/>
                </a:cubicBezTo>
                <a:cubicBezTo>
                  <a:pt x="85" y="198"/>
                  <a:pt x="96" y="192"/>
                  <a:pt x="104" y="187"/>
                </a:cubicBezTo>
                <a:lnTo>
                  <a:pt x="169" y="122"/>
                </a:lnTo>
                <a:cubicBezTo>
                  <a:pt x="178" y="105"/>
                  <a:pt x="181" y="85"/>
                  <a:pt x="172" y="68"/>
                </a:cubicBezTo>
              </a:path>
            </a:pathLst>
          </a:custGeom>
          <a:solidFill>
            <a:srgbClr val="FFE0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" name="Freeform 163">
            <a:extLst>
              <a:ext uri="{FF2B5EF4-FFF2-40B4-BE49-F238E27FC236}">
                <a16:creationId xmlns:a16="http://schemas.microsoft.com/office/drawing/2014/main" id="{E52237A5-A448-2641-B4FF-46BA26547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4140" y="5305040"/>
            <a:ext cx="269215" cy="191442"/>
          </a:xfrm>
          <a:custGeom>
            <a:avLst/>
            <a:gdLst>
              <a:gd name="T0" fmla="*/ 395 w 398"/>
              <a:gd name="T1" fmla="*/ 90 h 283"/>
              <a:gd name="T2" fmla="*/ 200 w 398"/>
              <a:gd name="T3" fmla="*/ 0 h 283"/>
              <a:gd name="T4" fmla="*/ 5 w 398"/>
              <a:gd name="T5" fmla="*/ 90 h 283"/>
              <a:gd name="T6" fmla="*/ 5 w 398"/>
              <a:gd name="T7" fmla="*/ 107 h 283"/>
              <a:gd name="T8" fmla="*/ 146 w 398"/>
              <a:gd name="T9" fmla="*/ 277 h 283"/>
              <a:gd name="T10" fmla="*/ 166 w 398"/>
              <a:gd name="T11" fmla="*/ 279 h 283"/>
              <a:gd name="T12" fmla="*/ 234 w 398"/>
              <a:gd name="T13" fmla="*/ 279 h 283"/>
              <a:gd name="T14" fmla="*/ 242 w 398"/>
              <a:gd name="T15" fmla="*/ 282 h 283"/>
              <a:gd name="T16" fmla="*/ 254 w 398"/>
              <a:gd name="T17" fmla="*/ 277 h 283"/>
              <a:gd name="T18" fmla="*/ 395 w 398"/>
              <a:gd name="T19" fmla="*/ 107 h 283"/>
              <a:gd name="T20" fmla="*/ 395 w 398"/>
              <a:gd name="T21" fmla="*/ 9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" h="283">
                <a:moveTo>
                  <a:pt x="395" y="90"/>
                </a:moveTo>
                <a:cubicBezTo>
                  <a:pt x="347" y="34"/>
                  <a:pt x="276" y="0"/>
                  <a:pt x="200" y="0"/>
                </a:cubicBezTo>
                <a:cubicBezTo>
                  <a:pt x="124" y="0"/>
                  <a:pt x="53" y="34"/>
                  <a:pt x="5" y="90"/>
                </a:cubicBezTo>
                <a:cubicBezTo>
                  <a:pt x="0" y="96"/>
                  <a:pt x="0" y="104"/>
                  <a:pt x="5" y="107"/>
                </a:cubicBezTo>
                <a:lnTo>
                  <a:pt x="146" y="277"/>
                </a:lnTo>
                <a:cubicBezTo>
                  <a:pt x="152" y="282"/>
                  <a:pt x="160" y="282"/>
                  <a:pt x="166" y="279"/>
                </a:cubicBezTo>
                <a:cubicBezTo>
                  <a:pt x="186" y="265"/>
                  <a:pt x="214" y="265"/>
                  <a:pt x="234" y="279"/>
                </a:cubicBezTo>
                <a:cubicBezTo>
                  <a:pt x="237" y="282"/>
                  <a:pt x="239" y="282"/>
                  <a:pt x="242" y="282"/>
                </a:cubicBezTo>
                <a:cubicBezTo>
                  <a:pt x="245" y="282"/>
                  <a:pt x="251" y="279"/>
                  <a:pt x="254" y="277"/>
                </a:cubicBezTo>
                <a:lnTo>
                  <a:pt x="395" y="107"/>
                </a:lnTo>
                <a:cubicBezTo>
                  <a:pt x="397" y="102"/>
                  <a:pt x="397" y="96"/>
                  <a:pt x="395" y="9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Freeform 164">
            <a:extLst>
              <a:ext uri="{FF2B5EF4-FFF2-40B4-BE49-F238E27FC236}">
                <a16:creationId xmlns:a16="http://schemas.microsoft.com/office/drawing/2014/main" id="{E4001BAB-686F-8A4B-97DB-6C4FF68A4E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80322" y="5287094"/>
            <a:ext cx="86746" cy="77773"/>
          </a:xfrm>
          <a:custGeom>
            <a:avLst/>
            <a:gdLst>
              <a:gd name="T0" fmla="*/ 15 w 128"/>
              <a:gd name="T1" fmla="*/ 113 h 114"/>
              <a:gd name="T2" fmla="*/ 15 w 128"/>
              <a:gd name="T3" fmla="*/ 113 h 114"/>
              <a:gd name="T4" fmla="*/ 0 w 128"/>
              <a:gd name="T5" fmla="*/ 96 h 114"/>
              <a:gd name="T6" fmla="*/ 15 w 128"/>
              <a:gd name="T7" fmla="*/ 11 h 114"/>
              <a:gd name="T8" fmla="*/ 29 w 128"/>
              <a:gd name="T9" fmla="*/ 0 h 114"/>
              <a:gd name="T10" fmla="*/ 113 w 128"/>
              <a:gd name="T11" fmla="*/ 0 h 114"/>
              <a:gd name="T12" fmla="*/ 127 w 128"/>
              <a:gd name="T13" fmla="*/ 14 h 114"/>
              <a:gd name="T14" fmla="*/ 113 w 128"/>
              <a:gd name="T15" fmla="*/ 28 h 114"/>
              <a:gd name="T16" fmla="*/ 40 w 128"/>
              <a:gd name="T17" fmla="*/ 28 h 114"/>
              <a:gd name="T18" fmla="*/ 29 w 128"/>
              <a:gd name="T19" fmla="*/ 101 h 114"/>
              <a:gd name="T20" fmla="*/ 15 w 128"/>
              <a:gd name="T2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14">
                <a:moveTo>
                  <a:pt x="15" y="113"/>
                </a:moveTo>
                <a:cubicBezTo>
                  <a:pt x="15" y="113"/>
                  <a:pt x="12" y="113"/>
                  <a:pt x="15" y="113"/>
                </a:cubicBezTo>
                <a:cubicBezTo>
                  <a:pt x="3" y="110"/>
                  <a:pt x="0" y="104"/>
                  <a:pt x="0" y="96"/>
                </a:cubicBezTo>
                <a:lnTo>
                  <a:pt x="15" y="11"/>
                </a:lnTo>
                <a:cubicBezTo>
                  <a:pt x="15" y="5"/>
                  <a:pt x="20" y="0"/>
                  <a:pt x="29" y="0"/>
                </a:cubicBezTo>
                <a:lnTo>
                  <a:pt x="113" y="0"/>
                </a:lnTo>
                <a:cubicBezTo>
                  <a:pt x="122" y="0"/>
                  <a:pt x="127" y="6"/>
                  <a:pt x="127" y="14"/>
                </a:cubicBezTo>
                <a:cubicBezTo>
                  <a:pt x="127" y="23"/>
                  <a:pt x="122" y="28"/>
                  <a:pt x="113" y="28"/>
                </a:cubicBezTo>
                <a:lnTo>
                  <a:pt x="40" y="28"/>
                </a:lnTo>
                <a:lnTo>
                  <a:pt x="29" y="101"/>
                </a:lnTo>
                <a:cubicBezTo>
                  <a:pt x="29" y="107"/>
                  <a:pt x="20" y="113"/>
                  <a:pt x="15" y="113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Freeform 165">
            <a:extLst>
              <a:ext uri="{FF2B5EF4-FFF2-40B4-BE49-F238E27FC236}">
                <a16:creationId xmlns:a16="http://schemas.microsoft.com/office/drawing/2014/main" id="{F2BD05B1-7523-2545-AC3C-CBF690158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4514" y="5343926"/>
            <a:ext cx="152554" cy="233320"/>
          </a:xfrm>
          <a:custGeom>
            <a:avLst/>
            <a:gdLst>
              <a:gd name="T0" fmla="*/ 223 w 226"/>
              <a:gd name="T1" fmla="*/ 5 h 342"/>
              <a:gd name="T2" fmla="*/ 211 w 226"/>
              <a:gd name="T3" fmla="*/ 0 h 342"/>
              <a:gd name="T4" fmla="*/ 14 w 226"/>
              <a:gd name="T5" fmla="*/ 0 h 342"/>
              <a:gd name="T6" fmla="*/ 3 w 226"/>
              <a:gd name="T7" fmla="*/ 5 h 342"/>
              <a:gd name="T8" fmla="*/ 0 w 226"/>
              <a:gd name="T9" fmla="*/ 16 h 342"/>
              <a:gd name="T10" fmla="*/ 28 w 226"/>
              <a:gd name="T11" fmla="*/ 327 h 342"/>
              <a:gd name="T12" fmla="*/ 42 w 226"/>
              <a:gd name="T13" fmla="*/ 341 h 342"/>
              <a:gd name="T14" fmla="*/ 183 w 226"/>
              <a:gd name="T15" fmla="*/ 341 h 342"/>
              <a:gd name="T16" fmla="*/ 197 w 226"/>
              <a:gd name="T17" fmla="*/ 327 h 342"/>
              <a:gd name="T18" fmla="*/ 225 w 226"/>
              <a:gd name="T19" fmla="*/ 16 h 342"/>
              <a:gd name="T20" fmla="*/ 223 w 226"/>
              <a:gd name="T21" fmla="*/ 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6" h="342">
                <a:moveTo>
                  <a:pt x="223" y="5"/>
                </a:moveTo>
                <a:cubicBezTo>
                  <a:pt x="220" y="2"/>
                  <a:pt x="217" y="0"/>
                  <a:pt x="211" y="0"/>
                </a:cubicBezTo>
                <a:lnTo>
                  <a:pt x="14" y="0"/>
                </a:lnTo>
                <a:cubicBezTo>
                  <a:pt x="11" y="0"/>
                  <a:pt x="5" y="2"/>
                  <a:pt x="3" y="5"/>
                </a:cubicBezTo>
                <a:cubicBezTo>
                  <a:pt x="0" y="8"/>
                  <a:pt x="0" y="11"/>
                  <a:pt x="0" y="16"/>
                </a:cubicBezTo>
                <a:lnTo>
                  <a:pt x="28" y="327"/>
                </a:lnTo>
                <a:cubicBezTo>
                  <a:pt x="28" y="335"/>
                  <a:pt x="34" y="341"/>
                  <a:pt x="42" y="341"/>
                </a:cubicBezTo>
                <a:lnTo>
                  <a:pt x="183" y="341"/>
                </a:lnTo>
                <a:cubicBezTo>
                  <a:pt x="192" y="341"/>
                  <a:pt x="197" y="335"/>
                  <a:pt x="197" y="327"/>
                </a:cubicBezTo>
                <a:lnTo>
                  <a:pt x="225" y="16"/>
                </a:lnTo>
                <a:cubicBezTo>
                  <a:pt x="225" y="11"/>
                  <a:pt x="225" y="8"/>
                  <a:pt x="223" y="5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Freeform 166">
            <a:extLst>
              <a:ext uri="{FF2B5EF4-FFF2-40B4-BE49-F238E27FC236}">
                <a16:creationId xmlns:a16="http://schemas.microsoft.com/office/drawing/2014/main" id="{0D0FB7F0-DB5B-1240-AF6B-5DBB3B008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9906" y="5517420"/>
            <a:ext cx="191442" cy="59826"/>
          </a:xfrm>
          <a:custGeom>
            <a:avLst/>
            <a:gdLst>
              <a:gd name="T0" fmla="*/ 268 w 283"/>
              <a:gd name="T1" fmla="*/ 0 h 86"/>
              <a:gd name="T2" fmla="*/ 14 w 283"/>
              <a:gd name="T3" fmla="*/ 0 h 86"/>
              <a:gd name="T4" fmla="*/ 0 w 283"/>
              <a:gd name="T5" fmla="*/ 15 h 86"/>
              <a:gd name="T6" fmla="*/ 71 w 283"/>
              <a:gd name="T7" fmla="*/ 85 h 86"/>
              <a:gd name="T8" fmla="*/ 212 w 283"/>
              <a:gd name="T9" fmla="*/ 85 h 86"/>
              <a:gd name="T10" fmla="*/ 282 w 283"/>
              <a:gd name="T11" fmla="*/ 15 h 86"/>
              <a:gd name="T12" fmla="*/ 268 w 283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" h="86">
                <a:moveTo>
                  <a:pt x="268" y="0"/>
                </a:move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cubicBezTo>
                  <a:pt x="0" y="54"/>
                  <a:pt x="31" y="85"/>
                  <a:pt x="71" y="85"/>
                </a:cubicBezTo>
                <a:lnTo>
                  <a:pt x="212" y="85"/>
                </a:lnTo>
                <a:cubicBezTo>
                  <a:pt x="251" y="85"/>
                  <a:pt x="282" y="54"/>
                  <a:pt x="282" y="15"/>
                </a:cubicBezTo>
                <a:cubicBezTo>
                  <a:pt x="282" y="6"/>
                  <a:pt x="277" y="0"/>
                  <a:pt x="268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Freeform 167">
            <a:extLst>
              <a:ext uri="{FF2B5EF4-FFF2-40B4-BE49-F238E27FC236}">
                <a16:creationId xmlns:a16="http://schemas.microsoft.com/office/drawing/2014/main" id="{9940255E-E6F5-F04B-9C63-ED462149C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9906" y="5421699"/>
            <a:ext cx="191442" cy="59826"/>
          </a:xfrm>
          <a:custGeom>
            <a:avLst/>
            <a:gdLst>
              <a:gd name="T0" fmla="*/ 268 w 283"/>
              <a:gd name="T1" fmla="*/ 85 h 86"/>
              <a:gd name="T2" fmla="*/ 14 w 283"/>
              <a:gd name="T3" fmla="*/ 85 h 86"/>
              <a:gd name="T4" fmla="*/ 0 w 283"/>
              <a:gd name="T5" fmla="*/ 71 h 86"/>
              <a:gd name="T6" fmla="*/ 71 w 283"/>
              <a:gd name="T7" fmla="*/ 0 h 86"/>
              <a:gd name="T8" fmla="*/ 212 w 283"/>
              <a:gd name="T9" fmla="*/ 0 h 86"/>
              <a:gd name="T10" fmla="*/ 282 w 283"/>
              <a:gd name="T11" fmla="*/ 71 h 86"/>
              <a:gd name="T12" fmla="*/ 268 w 283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" h="86">
                <a:moveTo>
                  <a:pt x="268" y="85"/>
                </a:moveTo>
                <a:lnTo>
                  <a:pt x="14" y="85"/>
                </a:lnTo>
                <a:cubicBezTo>
                  <a:pt x="6" y="85"/>
                  <a:pt x="0" y="79"/>
                  <a:pt x="0" y="71"/>
                </a:cubicBezTo>
                <a:cubicBezTo>
                  <a:pt x="0" y="31"/>
                  <a:pt x="31" y="0"/>
                  <a:pt x="71" y="0"/>
                </a:cubicBezTo>
                <a:lnTo>
                  <a:pt x="212" y="0"/>
                </a:lnTo>
                <a:cubicBezTo>
                  <a:pt x="251" y="0"/>
                  <a:pt x="282" y="31"/>
                  <a:pt x="282" y="71"/>
                </a:cubicBezTo>
                <a:cubicBezTo>
                  <a:pt x="282" y="79"/>
                  <a:pt x="277" y="85"/>
                  <a:pt x="268" y="8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Freeform 168">
            <a:extLst>
              <a:ext uri="{FF2B5EF4-FFF2-40B4-BE49-F238E27FC236}">
                <a16:creationId xmlns:a16="http://schemas.microsoft.com/office/drawing/2014/main" id="{B6C51B79-241F-D94D-9A88-87D665491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9" y="5478534"/>
            <a:ext cx="230329" cy="38886"/>
          </a:xfrm>
          <a:custGeom>
            <a:avLst/>
            <a:gdLst>
              <a:gd name="T0" fmla="*/ 310 w 340"/>
              <a:gd name="T1" fmla="*/ 56 h 57"/>
              <a:gd name="T2" fmla="*/ 28 w 340"/>
              <a:gd name="T3" fmla="*/ 56 h 57"/>
              <a:gd name="T4" fmla="*/ 0 w 340"/>
              <a:gd name="T5" fmla="*/ 28 h 57"/>
              <a:gd name="T6" fmla="*/ 0 w 340"/>
              <a:gd name="T7" fmla="*/ 28 h 57"/>
              <a:gd name="T8" fmla="*/ 28 w 340"/>
              <a:gd name="T9" fmla="*/ 0 h 57"/>
              <a:gd name="T10" fmla="*/ 310 w 340"/>
              <a:gd name="T11" fmla="*/ 0 h 57"/>
              <a:gd name="T12" fmla="*/ 339 w 340"/>
              <a:gd name="T13" fmla="*/ 28 h 57"/>
              <a:gd name="T14" fmla="*/ 339 w 340"/>
              <a:gd name="T15" fmla="*/ 28 h 57"/>
              <a:gd name="T16" fmla="*/ 310 w 340"/>
              <a:gd name="T17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57">
                <a:moveTo>
                  <a:pt x="310" y="56"/>
                </a:moveTo>
                <a:lnTo>
                  <a:pt x="28" y="56"/>
                </a:lnTo>
                <a:cubicBezTo>
                  <a:pt x="11" y="56"/>
                  <a:pt x="0" y="45"/>
                  <a:pt x="0" y="28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310" y="0"/>
                </a:lnTo>
                <a:cubicBezTo>
                  <a:pt x="327" y="0"/>
                  <a:pt x="339" y="11"/>
                  <a:pt x="339" y="28"/>
                </a:cubicBezTo>
                <a:lnTo>
                  <a:pt x="339" y="28"/>
                </a:lnTo>
                <a:cubicBezTo>
                  <a:pt x="339" y="45"/>
                  <a:pt x="327" y="56"/>
                  <a:pt x="310" y="56"/>
                </a:cubicBezTo>
              </a:path>
            </a:pathLst>
          </a:custGeom>
          <a:solidFill>
            <a:srgbClr val="D3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1" name="Freeform 169">
            <a:extLst>
              <a:ext uri="{FF2B5EF4-FFF2-40B4-BE49-F238E27FC236}">
                <a16:creationId xmlns:a16="http://schemas.microsoft.com/office/drawing/2014/main" id="{01BE0648-B219-B546-B117-4172CBFDB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1743" y="5263164"/>
            <a:ext cx="314085" cy="311093"/>
          </a:xfrm>
          <a:custGeom>
            <a:avLst/>
            <a:gdLst>
              <a:gd name="T0" fmla="*/ 378 w 461"/>
              <a:gd name="T1" fmla="*/ 59 h 458"/>
              <a:gd name="T2" fmla="*/ 189 w 461"/>
              <a:gd name="T3" fmla="*/ 11 h 458"/>
              <a:gd name="T4" fmla="*/ 14 w 461"/>
              <a:gd name="T5" fmla="*/ 186 h 458"/>
              <a:gd name="T6" fmla="*/ 62 w 461"/>
              <a:gd name="T7" fmla="*/ 375 h 458"/>
              <a:gd name="T8" fmla="*/ 237 w 461"/>
              <a:gd name="T9" fmla="*/ 457 h 458"/>
              <a:gd name="T10" fmla="*/ 314 w 461"/>
              <a:gd name="T11" fmla="*/ 390 h 458"/>
              <a:gd name="T12" fmla="*/ 316 w 461"/>
              <a:gd name="T13" fmla="*/ 356 h 458"/>
              <a:gd name="T14" fmla="*/ 359 w 461"/>
              <a:gd name="T15" fmla="*/ 313 h 458"/>
              <a:gd name="T16" fmla="*/ 393 w 461"/>
              <a:gd name="T17" fmla="*/ 311 h 458"/>
              <a:gd name="T18" fmla="*/ 460 w 461"/>
              <a:gd name="T19" fmla="*/ 234 h 458"/>
              <a:gd name="T20" fmla="*/ 378 w 461"/>
              <a:gd name="T21" fmla="*/ 5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1" h="458">
                <a:moveTo>
                  <a:pt x="378" y="59"/>
                </a:moveTo>
                <a:cubicBezTo>
                  <a:pt x="325" y="17"/>
                  <a:pt x="257" y="0"/>
                  <a:pt x="189" y="11"/>
                </a:cubicBezTo>
                <a:cubicBezTo>
                  <a:pt x="102" y="28"/>
                  <a:pt x="31" y="99"/>
                  <a:pt x="14" y="186"/>
                </a:cubicBezTo>
                <a:cubicBezTo>
                  <a:pt x="0" y="254"/>
                  <a:pt x="17" y="322"/>
                  <a:pt x="62" y="375"/>
                </a:cubicBezTo>
                <a:cubicBezTo>
                  <a:pt x="105" y="429"/>
                  <a:pt x="170" y="457"/>
                  <a:pt x="237" y="457"/>
                </a:cubicBezTo>
                <a:cubicBezTo>
                  <a:pt x="277" y="457"/>
                  <a:pt x="311" y="429"/>
                  <a:pt x="314" y="390"/>
                </a:cubicBezTo>
                <a:lnTo>
                  <a:pt x="316" y="356"/>
                </a:lnTo>
                <a:cubicBezTo>
                  <a:pt x="319" y="333"/>
                  <a:pt x="336" y="313"/>
                  <a:pt x="359" y="313"/>
                </a:cubicBezTo>
                <a:lnTo>
                  <a:pt x="393" y="311"/>
                </a:lnTo>
                <a:cubicBezTo>
                  <a:pt x="432" y="308"/>
                  <a:pt x="460" y="274"/>
                  <a:pt x="460" y="234"/>
                </a:cubicBezTo>
                <a:cubicBezTo>
                  <a:pt x="460" y="167"/>
                  <a:pt x="429" y="105"/>
                  <a:pt x="378" y="59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Freeform 170">
            <a:extLst>
              <a:ext uri="{FF2B5EF4-FFF2-40B4-BE49-F238E27FC236}">
                <a16:creationId xmlns:a16="http://schemas.microsoft.com/office/drawing/2014/main" id="{B1275CA7-763F-894D-9A92-5DEE1C3F8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3" y="5382815"/>
            <a:ext cx="95721" cy="95721"/>
          </a:xfrm>
          <a:custGeom>
            <a:avLst/>
            <a:gdLst>
              <a:gd name="T0" fmla="*/ 141 w 142"/>
              <a:gd name="T1" fmla="*/ 70 h 142"/>
              <a:gd name="T2" fmla="*/ 132 w 142"/>
              <a:gd name="T3" fmla="*/ 106 h 142"/>
              <a:gd name="T4" fmla="*/ 106 w 142"/>
              <a:gd name="T5" fmla="*/ 132 h 142"/>
              <a:gd name="T6" fmla="*/ 71 w 142"/>
              <a:gd name="T7" fmla="*/ 141 h 142"/>
              <a:gd name="T8" fmla="*/ 35 w 142"/>
              <a:gd name="T9" fmla="*/ 132 h 142"/>
              <a:gd name="T10" fmla="*/ 10 w 142"/>
              <a:gd name="T11" fmla="*/ 106 h 142"/>
              <a:gd name="T12" fmla="*/ 0 w 142"/>
              <a:gd name="T13" fmla="*/ 70 h 142"/>
              <a:gd name="T14" fmla="*/ 10 w 142"/>
              <a:gd name="T15" fmla="*/ 35 h 142"/>
              <a:gd name="T16" fmla="*/ 35 w 142"/>
              <a:gd name="T17" fmla="*/ 9 h 142"/>
              <a:gd name="T18" fmla="*/ 71 w 142"/>
              <a:gd name="T19" fmla="*/ 0 h 142"/>
              <a:gd name="T20" fmla="*/ 106 w 142"/>
              <a:gd name="T21" fmla="*/ 9 h 142"/>
              <a:gd name="T22" fmla="*/ 132 w 142"/>
              <a:gd name="T23" fmla="*/ 35 h 142"/>
              <a:gd name="T24" fmla="*/ 141 w 142"/>
              <a:gd name="T25" fmla="*/ 7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41" y="70"/>
                </a:moveTo>
                <a:cubicBezTo>
                  <a:pt x="141" y="83"/>
                  <a:pt x="139" y="95"/>
                  <a:pt x="132" y="106"/>
                </a:cubicBezTo>
                <a:cubicBezTo>
                  <a:pt x="126" y="117"/>
                  <a:pt x="117" y="126"/>
                  <a:pt x="106" y="132"/>
                </a:cubicBezTo>
                <a:cubicBezTo>
                  <a:pt x="95" y="139"/>
                  <a:pt x="84" y="141"/>
                  <a:pt x="71" y="141"/>
                </a:cubicBezTo>
                <a:cubicBezTo>
                  <a:pt x="58" y="141"/>
                  <a:pt x="47" y="139"/>
                  <a:pt x="35" y="132"/>
                </a:cubicBezTo>
                <a:cubicBezTo>
                  <a:pt x="24" y="126"/>
                  <a:pt x="17" y="117"/>
                  <a:pt x="10" y="106"/>
                </a:cubicBezTo>
                <a:cubicBezTo>
                  <a:pt x="4" y="95"/>
                  <a:pt x="0" y="83"/>
                  <a:pt x="0" y="70"/>
                </a:cubicBezTo>
                <a:cubicBezTo>
                  <a:pt x="0" y="58"/>
                  <a:pt x="4" y="46"/>
                  <a:pt x="10" y="35"/>
                </a:cubicBezTo>
                <a:cubicBezTo>
                  <a:pt x="17" y="24"/>
                  <a:pt x="24" y="16"/>
                  <a:pt x="35" y="9"/>
                </a:cubicBezTo>
                <a:cubicBezTo>
                  <a:pt x="47" y="3"/>
                  <a:pt x="58" y="0"/>
                  <a:pt x="71" y="0"/>
                </a:cubicBezTo>
                <a:cubicBezTo>
                  <a:pt x="84" y="0"/>
                  <a:pt x="95" y="3"/>
                  <a:pt x="106" y="9"/>
                </a:cubicBezTo>
                <a:cubicBezTo>
                  <a:pt x="117" y="16"/>
                  <a:pt x="126" y="24"/>
                  <a:pt x="132" y="35"/>
                </a:cubicBezTo>
                <a:cubicBezTo>
                  <a:pt x="139" y="46"/>
                  <a:pt x="141" y="58"/>
                  <a:pt x="141" y="7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Freeform 171">
            <a:extLst>
              <a:ext uri="{FF2B5EF4-FFF2-40B4-BE49-F238E27FC236}">
                <a16:creationId xmlns:a16="http://schemas.microsoft.com/office/drawing/2014/main" id="{D54DAD46-A475-5845-8C6C-FA396A646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4561" y="5400762"/>
            <a:ext cx="29913" cy="29913"/>
          </a:xfrm>
          <a:custGeom>
            <a:avLst/>
            <a:gdLst>
              <a:gd name="T0" fmla="*/ 15 w 44"/>
              <a:gd name="T1" fmla="*/ 42 h 43"/>
              <a:gd name="T2" fmla="*/ 0 w 44"/>
              <a:gd name="T3" fmla="*/ 28 h 43"/>
              <a:gd name="T4" fmla="*/ 29 w 44"/>
              <a:gd name="T5" fmla="*/ 0 h 43"/>
              <a:gd name="T6" fmla="*/ 43 w 44"/>
              <a:gd name="T7" fmla="*/ 14 h 43"/>
              <a:gd name="T8" fmla="*/ 29 w 44"/>
              <a:gd name="T9" fmla="*/ 28 h 43"/>
              <a:gd name="T10" fmla="*/ 15 w 44"/>
              <a:gd name="T11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43">
                <a:moveTo>
                  <a:pt x="15" y="42"/>
                </a:moveTo>
                <a:cubicBezTo>
                  <a:pt x="6" y="42"/>
                  <a:pt x="0" y="37"/>
                  <a:pt x="0" y="28"/>
                </a:cubicBezTo>
                <a:cubicBezTo>
                  <a:pt x="0" y="11"/>
                  <a:pt x="12" y="0"/>
                  <a:pt x="29" y="0"/>
                </a:cubicBezTo>
                <a:cubicBezTo>
                  <a:pt x="37" y="0"/>
                  <a:pt x="43" y="6"/>
                  <a:pt x="43" y="14"/>
                </a:cubicBezTo>
                <a:cubicBezTo>
                  <a:pt x="43" y="23"/>
                  <a:pt x="37" y="28"/>
                  <a:pt x="29" y="28"/>
                </a:cubicBezTo>
                <a:cubicBezTo>
                  <a:pt x="29" y="37"/>
                  <a:pt x="23" y="42"/>
                  <a:pt x="15" y="42"/>
                </a:cubicBezTo>
              </a:path>
            </a:pathLst>
          </a:custGeom>
          <a:solidFill>
            <a:srgbClr val="FFEC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Freeform 172">
            <a:extLst>
              <a:ext uri="{FF2B5EF4-FFF2-40B4-BE49-F238E27FC236}">
                <a16:creationId xmlns:a16="http://schemas.microsoft.com/office/drawing/2014/main" id="{CD205804-928F-394C-A7B3-D44F3A0D0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0282" y="5325979"/>
            <a:ext cx="95721" cy="95721"/>
          </a:xfrm>
          <a:custGeom>
            <a:avLst/>
            <a:gdLst>
              <a:gd name="T0" fmla="*/ 141 w 142"/>
              <a:gd name="T1" fmla="*/ 71 h 142"/>
              <a:gd name="T2" fmla="*/ 131 w 142"/>
              <a:gd name="T3" fmla="*/ 106 h 142"/>
              <a:gd name="T4" fmla="*/ 105 w 142"/>
              <a:gd name="T5" fmla="*/ 132 h 142"/>
              <a:gd name="T6" fmla="*/ 70 w 142"/>
              <a:gd name="T7" fmla="*/ 141 h 142"/>
              <a:gd name="T8" fmla="*/ 35 w 142"/>
              <a:gd name="T9" fmla="*/ 132 h 142"/>
              <a:gd name="T10" fmla="*/ 9 w 142"/>
              <a:gd name="T11" fmla="*/ 106 h 142"/>
              <a:gd name="T12" fmla="*/ 0 w 142"/>
              <a:gd name="T13" fmla="*/ 71 h 142"/>
              <a:gd name="T14" fmla="*/ 9 w 142"/>
              <a:gd name="T15" fmla="*/ 36 h 142"/>
              <a:gd name="T16" fmla="*/ 35 w 142"/>
              <a:gd name="T17" fmla="*/ 10 h 142"/>
              <a:gd name="T18" fmla="*/ 70 w 142"/>
              <a:gd name="T19" fmla="*/ 0 h 142"/>
              <a:gd name="T20" fmla="*/ 105 w 142"/>
              <a:gd name="T21" fmla="*/ 10 h 142"/>
              <a:gd name="T22" fmla="*/ 131 w 142"/>
              <a:gd name="T23" fmla="*/ 36 h 142"/>
              <a:gd name="T24" fmla="*/ 141 w 142"/>
              <a:gd name="T25" fmla="*/ 7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41" y="71"/>
                </a:moveTo>
                <a:cubicBezTo>
                  <a:pt x="141" y="84"/>
                  <a:pt x="138" y="95"/>
                  <a:pt x="131" y="106"/>
                </a:cubicBezTo>
                <a:cubicBezTo>
                  <a:pt x="125" y="117"/>
                  <a:pt x="117" y="126"/>
                  <a:pt x="105" y="132"/>
                </a:cubicBezTo>
                <a:cubicBezTo>
                  <a:pt x="94" y="139"/>
                  <a:pt x="83" y="141"/>
                  <a:pt x="70" y="141"/>
                </a:cubicBezTo>
                <a:cubicBezTo>
                  <a:pt x="57" y="141"/>
                  <a:pt x="46" y="139"/>
                  <a:pt x="35" y="132"/>
                </a:cubicBezTo>
                <a:cubicBezTo>
                  <a:pt x="24" y="126"/>
                  <a:pt x="16" y="117"/>
                  <a:pt x="9" y="106"/>
                </a:cubicBezTo>
                <a:cubicBezTo>
                  <a:pt x="3" y="95"/>
                  <a:pt x="0" y="84"/>
                  <a:pt x="0" y="71"/>
                </a:cubicBezTo>
                <a:cubicBezTo>
                  <a:pt x="0" y="58"/>
                  <a:pt x="3" y="48"/>
                  <a:pt x="9" y="36"/>
                </a:cubicBezTo>
                <a:cubicBezTo>
                  <a:pt x="16" y="25"/>
                  <a:pt x="24" y="17"/>
                  <a:pt x="35" y="10"/>
                </a:cubicBezTo>
                <a:cubicBezTo>
                  <a:pt x="46" y="4"/>
                  <a:pt x="57" y="0"/>
                  <a:pt x="70" y="0"/>
                </a:cubicBezTo>
                <a:cubicBezTo>
                  <a:pt x="83" y="0"/>
                  <a:pt x="94" y="4"/>
                  <a:pt x="105" y="10"/>
                </a:cubicBezTo>
                <a:cubicBezTo>
                  <a:pt x="117" y="17"/>
                  <a:pt x="125" y="25"/>
                  <a:pt x="131" y="36"/>
                </a:cubicBezTo>
                <a:cubicBezTo>
                  <a:pt x="138" y="48"/>
                  <a:pt x="141" y="58"/>
                  <a:pt x="141" y="71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Freeform 173">
            <a:extLst>
              <a:ext uri="{FF2B5EF4-FFF2-40B4-BE49-F238E27FC236}">
                <a16:creationId xmlns:a16="http://schemas.microsoft.com/office/drawing/2014/main" id="{02003AF8-DE1F-D24A-B4F7-CC7B48D0B5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8229" y="5343927"/>
            <a:ext cx="29913" cy="29913"/>
          </a:xfrm>
          <a:custGeom>
            <a:avLst/>
            <a:gdLst>
              <a:gd name="T0" fmla="*/ 14 w 43"/>
              <a:gd name="T1" fmla="*/ 42 h 43"/>
              <a:gd name="T2" fmla="*/ 0 w 43"/>
              <a:gd name="T3" fmla="*/ 28 h 43"/>
              <a:gd name="T4" fmla="*/ 28 w 43"/>
              <a:gd name="T5" fmla="*/ 0 h 43"/>
              <a:gd name="T6" fmla="*/ 42 w 43"/>
              <a:gd name="T7" fmla="*/ 14 h 43"/>
              <a:gd name="T8" fmla="*/ 28 w 43"/>
              <a:gd name="T9" fmla="*/ 28 h 43"/>
              <a:gd name="T10" fmla="*/ 14 w 43"/>
              <a:gd name="T11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3">
                <a:moveTo>
                  <a:pt x="14" y="42"/>
                </a:moveTo>
                <a:cubicBezTo>
                  <a:pt x="5" y="42"/>
                  <a:pt x="0" y="36"/>
                  <a:pt x="0" y="28"/>
                </a:cubicBezTo>
                <a:cubicBezTo>
                  <a:pt x="0" y="11"/>
                  <a:pt x="11" y="0"/>
                  <a:pt x="28" y="0"/>
                </a:cubicBezTo>
                <a:cubicBezTo>
                  <a:pt x="36" y="0"/>
                  <a:pt x="42" y="6"/>
                  <a:pt x="42" y="14"/>
                </a:cubicBezTo>
                <a:cubicBezTo>
                  <a:pt x="42" y="23"/>
                  <a:pt x="36" y="28"/>
                  <a:pt x="28" y="28"/>
                </a:cubicBezTo>
                <a:cubicBezTo>
                  <a:pt x="28" y="36"/>
                  <a:pt x="22" y="42"/>
                  <a:pt x="14" y="42"/>
                </a:cubicBezTo>
              </a:path>
            </a:pathLst>
          </a:custGeom>
          <a:solidFill>
            <a:srgbClr val="FFEC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Freeform 174">
            <a:extLst>
              <a:ext uri="{FF2B5EF4-FFF2-40B4-BE49-F238E27FC236}">
                <a16:creationId xmlns:a16="http://schemas.microsoft.com/office/drawing/2014/main" id="{B3D55E87-915B-FE42-83BE-24DB1CF47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6" y="6073798"/>
            <a:ext cx="191442" cy="116661"/>
          </a:xfrm>
          <a:custGeom>
            <a:avLst/>
            <a:gdLst>
              <a:gd name="T0" fmla="*/ 203 w 283"/>
              <a:gd name="T1" fmla="*/ 28 h 170"/>
              <a:gd name="T2" fmla="*/ 141 w 283"/>
              <a:gd name="T3" fmla="*/ 0 h 170"/>
              <a:gd name="T4" fmla="*/ 79 w 283"/>
              <a:gd name="T5" fmla="*/ 28 h 170"/>
              <a:gd name="T6" fmla="*/ 0 w 283"/>
              <a:gd name="T7" fmla="*/ 113 h 170"/>
              <a:gd name="T8" fmla="*/ 17 w 283"/>
              <a:gd name="T9" fmla="*/ 164 h 170"/>
              <a:gd name="T10" fmla="*/ 28 w 283"/>
              <a:gd name="T11" fmla="*/ 169 h 170"/>
              <a:gd name="T12" fmla="*/ 254 w 283"/>
              <a:gd name="T13" fmla="*/ 169 h 170"/>
              <a:gd name="T14" fmla="*/ 265 w 283"/>
              <a:gd name="T15" fmla="*/ 164 h 170"/>
              <a:gd name="T16" fmla="*/ 282 w 283"/>
              <a:gd name="T17" fmla="*/ 113 h 170"/>
              <a:gd name="T18" fmla="*/ 203 w 283"/>
              <a:gd name="T1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170">
                <a:moveTo>
                  <a:pt x="203" y="28"/>
                </a:moveTo>
                <a:cubicBezTo>
                  <a:pt x="186" y="11"/>
                  <a:pt x="164" y="0"/>
                  <a:pt x="141" y="0"/>
                </a:cubicBezTo>
                <a:cubicBezTo>
                  <a:pt x="118" y="0"/>
                  <a:pt x="93" y="11"/>
                  <a:pt x="79" y="28"/>
                </a:cubicBezTo>
                <a:cubicBezTo>
                  <a:pt x="37" y="31"/>
                  <a:pt x="0" y="68"/>
                  <a:pt x="0" y="113"/>
                </a:cubicBezTo>
                <a:cubicBezTo>
                  <a:pt x="0" y="130"/>
                  <a:pt x="5" y="149"/>
                  <a:pt x="17" y="164"/>
                </a:cubicBezTo>
                <a:cubicBezTo>
                  <a:pt x="20" y="166"/>
                  <a:pt x="22" y="169"/>
                  <a:pt x="28" y="169"/>
                </a:cubicBezTo>
                <a:lnTo>
                  <a:pt x="254" y="169"/>
                </a:lnTo>
                <a:cubicBezTo>
                  <a:pt x="259" y="169"/>
                  <a:pt x="262" y="166"/>
                  <a:pt x="265" y="164"/>
                </a:cubicBezTo>
                <a:cubicBezTo>
                  <a:pt x="276" y="149"/>
                  <a:pt x="282" y="130"/>
                  <a:pt x="282" y="113"/>
                </a:cubicBezTo>
                <a:cubicBezTo>
                  <a:pt x="282" y="68"/>
                  <a:pt x="248" y="31"/>
                  <a:pt x="203" y="28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Freeform 175">
            <a:extLst>
              <a:ext uri="{FF2B5EF4-FFF2-40B4-BE49-F238E27FC236}">
                <a16:creationId xmlns:a16="http://schemas.microsoft.com/office/drawing/2014/main" id="{59894C3D-9DA0-0247-BA72-CF89291D19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8294" y="6130634"/>
            <a:ext cx="20938" cy="56833"/>
          </a:xfrm>
          <a:custGeom>
            <a:avLst/>
            <a:gdLst>
              <a:gd name="T0" fmla="*/ 14 w 29"/>
              <a:gd name="T1" fmla="*/ 84 h 85"/>
              <a:gd name="T2" fmla="*/ 0 w 29"/>
              <a:gd name="T3" fmla="*/ 70 h 85"/>
              <a:gd name="T4" fmla="*/ 0 w 29"/>
              <a:gd name="T5" fmla="*/ 14 h 85"/>
              <a:gd name="T6" fmla="*/ 14 w 29"/>
              <a:gd name="T7" fmla="*/ 0 h 85"/>
              <a:gd name="T8" fmla="*/ 28 w 29"/>
              <a:gd name="T9" fmla="*/ 14 h 85"/>
              <a:gd name="T10" fmla="*/ 28 w 29"/>
              <a:gd name="T11" fmla="*/ 70 h 85"/>
              <a:gd name="T12" fmla="*/ 14 w 29"/>
              <a:gd name="T1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5">
                <a:moveTo>
                  <a:pt x="14" y="84"/>
                </a:moveTo>
                <a:cubicBezTo>
                  <a:pt x="5" y="84"/>
                  <a:pt x="0" y="79"/>
                  <a:pt x="0" y="70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70"/>
                </a:lnTo>
                <a:cubicBezTo>
                  <a:pt x="28" y="79"/>
                  <a:pt x="22" y="84"/>
                  <a:pt x="14" y="84"/>
                </a:cubicBez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Freeform 176">
            <a:extLst>
              <a:ext uri="{FF2B5EF4-FFF2-40B4-BE49-F238E27FC236}">
                <a16:creationId xmlns:a16="http://schemas.microsoft.com/office/drawing/2014/main" id="{C01DD0B0-62AD-4845-9B78-65F9A1182D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6416" y="6136616"/>
            <a:ext cx="62816" cy="50851"/>
          </a:xfrm>
          <a:custGeom>
            <a:avLst/>
            <a:gdLst>
              <a:gd name="T0" fmla="*/ 74 w 92"/>
              <a:gd name="T1" fmla="*/ 73 h 74"/>
              <a:gd name="T2" fmla="*/ 65 w 92"/>
              <a:gd name="T3" fmla="*/ 70 h 74"/>
              <a:gd name="T4" fmla="*/ 9 w 92"/>
              <a:gd name="T5" fmla="*/ 28 h 74"/>
              <a:gd name="T6" fmla="*/ 6 w 92"/>
              <a:gd name="T7" fmla="*/ 8 h 74"/>
              <a:gd name="T8" fmla="*/ 26 w 92"/>
              <a:gd name="T9" fmla="*/ 5 h 74"/>
              <a:gd name="T10" fmla="*/ 82 w 92"/>
              <a:gd name="T11" fmla="*/ 48 h 74"/>
              <a:gd name="T12" fmla="*/ 85 w 92"/>
              <a:gd name="T13" fmla="*/ 68 h 74"/>
              <a:gd name="T14" fmla="*/ 74 w 92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74">
                <a:moveTo>
                  <a:pt x="74" y="73"/>
                </a:moveTo>
                <a:cubicBezTo>
                  <a:pt x="71" y="73"/>
                  <a:pt x="68" y="73"/>
                  <a:pt x="65" y="70"/>
                </a:cubicBezTo>
                <a:lnTo>
                  <a:pt x="9" y="28"/>
                </a:lnTo>
                <a:cubicBezTo>
                  <a:pt x="3" y="22"/>
                  <a:pt x="0" y="14"/>
                  <a:pt x="6" y="8"/>
                </a:cubicBezTo>
                <a:cubicBezTo>
                  <a:pt x="11" y="3"/>
                  <a:pt x="20" y="0"/>
                  <a:pt x="26" y="5"/>
                </a:cubicBezTo>
                <a:lnTo>
                  <a:pt x="82" y="48"/>
                </a:lnTo>
                <a:cubicBezTo>
                  <a:pt x="88" y="53"/>
                  <a:pt x="91" y="62"/>
                  <a:pt x="85" y="68"/>
                </a:cubicBezTo>
                <a:cubicBezTo>
                  <a:pt x="82" y="70"/>
                  <a:pt x="80" y="73"/>
                  <a:pt x="74" y="73"/>
                </a:cubicBez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Freeform 177">
            <a:extLst>
              <a:ext uri="{FF2B5EF4-FFF2-40B4-BE49-F238E27FC236}">
                <a16:creationId xmlns:a16="http://schemas.microsoft.com/office/drawing/2014/main" id="{B688CBB4-F6C2-0C4B-82B4-8E32294EE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5302" y="6136616"/>
            <a:ext cx="62818" cy="50851"/>
          </a:xfrm>
          <a:custGeom>
            <a:avLst/>
            <a:gdLst>
              <a:gd name="T0" fmla="*/ 17 w 91"/>
              <a:gd name="T1" fmla="*/ 73 h 74"/>
              <a:gd name="T2" fmla="*/ 6 w 91"/>
              <a:gd name="T3" fmla="*/ 68 h 74"/>
              <a:gd name="T4" fmla="*/ 8 w 91"/>
              <a:gd name="T5" fmla="*/ 48 h 74"/>
              <a:gd name="T6" fmla="*/ 65 w 91"/>
              <a:gd name="T7" fmla="*/ 5 h 74"/>
              <a:gd name="T8" fmla="*/ 85 w 91"/>
              <a:gd name="T9" fmla="*/ 8 h 74"/>
              <a:gd name="T10" fmla="*/ 82 w 91"/>
              <a:gd name="T11" fmla="*/ 28 h 74"/>
              <a:gd name="T12" fmla="*/ 25 w 91"/>
              <a:gd name="T13" fmla="*/ 70 h 74"/>
              <a:gd name="T14" fmla="*/ 17 w 91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74">
                <a:moveTo>
                  <a:pt x="17" y="73"/>
                </a:moveTo>
                <a:cubicBezTo>
                  <a:pt x="11" y="73"/>
                  <a:pt x="8" y="70"/>
                  <a:pt x="6" y="68"/>
                </a:cubicBezTo>
                <a:cubicBezTo>
                  <a:pt x="0" y="62"/>
                  <a:pt x="3" y="53"/>
                  <a:pt x="8" y="48"/>
                </a:cubicBezTo>
                <a:lnTo>
                  <a:pt x="65" y="5"/>
                </a:lnTo>
                <a:cubicBezTo>
                  <a:pt x="71" y="0"/>
                  <a:pt x="79" y="3"/>
                  <a:pt x="85" y="8"/>
                </a:cubicBezTo>
                <a:cubicBezTo>
                  <a:pt x="90" y="14"/>
                  <a:pt x="87" y="22"/>
                  <a:pt x="82" y="28"/>
                </a:cubicBezTo>
                <a:lnTo>
                  <a:pt x="25" y="70"/>
                </a:lnTo>
                <a:cubicBezTo>
                  <a:pt x="23" y="73"/>
                  <a:pt x="20" y="73"/>
                  <a:pt x="17" y="73"/>
                </a:cubicBez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Freeform 178">
            <a:extLst>
              <a:ext uri="{FF2B5EF4-FFF2-40B4-BE49-F238E27FC236}">
                <a16:creationId xmlns:a16="http://schemas.microsoft.com/office/drawing/2014/main" id="{5C5D4894-63DD-C54A-9AAC-896ED967C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2661" y="6052859"/>
            <a:ext cx="77773" cy="134606"/>
          </a:xfrm>
          <a:custGeom>
            <a:avLst/>
            <a:gdLst>
              <a:gd name="T0" fmla="*/ 99 w 114"/>
              <a:gd name="T1" fmla="*/ 0 h 198"/>
              <a:gd name="T2" fmla="*/ 0 w 114"/>
              <a:gd name="T3" fmla="*/ 98 h 198"/>
              <a:gd name="T4" fmla="*/ 99 w 114"/>
              <a:gd name="T5" fmla="*/ 197 h 198"/>
              <a:gd name="T6" fmla="*/ 113 w 114"/>
              <a:gd name="T7" fmla="*/ 183 h 198"/>
              <a:gd name="T8" fmla="*/ 113 w 114"/>
              <a:gd name="T9" fmla="*/ 14 h 198"/>
              <a:gd name="T10" fmla="*/ 99 w 114"/>
              <a:gd name="T1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98">
                <a:moveTo>
                  <a:pt x="99" y="0"/>
                </a:moveTo>
                <a:cubicBezTo>
                  <a:pt x="46" y="0"/>
                  <a:pt x="0" y="45"/>
                  <a:pt x="0" y="98"/>
                </a:cubicBezTo>
                <a:cubicBezTo>
                  <a:pt x="0" y="152"/>
                  <a:pt x="46" y="197"/>
                  <a:pt x="99" y="197"/>
                </a:cubicBezTo>
                <a:cubicBezTo>
                  <a:pt x="108" y="197"/>
                  <a:pt x="113" y="192"/>
                  <a:pt x="113" y="183"/>
                </a:cubicBezTo>
                <a:lnTo>
                  <a:pt x="113" y="14"/>
                </a:lnTo>
                <a:cubicBezTo>
                  <a:pt x="113" y="5"/>
                  <a:pt x="108" y="0"/>
                  <a:pt x="99" y="0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Freeform 179">
            <a:extLst>
              <a:ext uri="{FF2B5EF4-FFF2-40B4-BE49-F238E27FC236}">
                <a16:creationId xmlns:a16="http://schemas.microsoft.com/office/drawing/2014/main" id="{0CA8A34C-C569-6C46-8560-FE1F627EA1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790" y="6097728"/>
            <a:ext cx="125634" cy="125634"/>
          </a:xfrm>
          <a:custGeom>
            <a:avLst/>
            <a:gdLst>
              <a:gd name="T0" fmla="*/ 40 w 185"/>
              <a:gd name="T1" fmla="*/ 5 h 184"/>
              <a:gd name="T2" fmla="*/ 40 w 185"/>
              <a:gd name="T3" fmla="*/ 143 h 184"/>
              <a:gd name="T4" fmla="*/ 178 w 185"/>
              <a:gd name="T5" fmla="*/ 143 h 184"/>
              <a:gd name="T6" fmla="*/ 178 w 185"/>
              <a:gd name="T7" fmla="*/ 124 h 184"/>
              <a:gd name="T8" fmla="*/ 60 w 185"/>
              <a:gd name="T9" fmla="*/ 5 h 184"/>
              <a:gd name="T10" fmla="*/ 40 w 185"/>
              <a:gd name="T11" fmla="*/ 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" h="184">
                <a:moveTo>
                  <a:pt x="40" y="5"/>
                </a:moveTo>
                <a:cubicBezTo>
                  <a:pt x="1" y="45"/>
                  <a:pt x="0" y="107"/>
                  <a:pt x="40" y="143"/>
                </a:cubicBezTo>
                <a:cubicBezTo>
                  <a:pt x="79" y="180"/>
                  <a:pt x="142" y="183"/>
                  <a:pt x="178" y="143"/>
                </a:cubicBezTo>
                <a:cubicBezTo>
                  <a:pt x="184" y="138"/>
                  <a:pt x="184" y="129"/>
                  <a:pt x="178" y="124"/>
                </a:cubicBezTo>
                <a:lnTo>
                  <a:pt x="60" y="5"/>
                </a:lnTo>
                <a:cubicBezTo>
                  <a:pt x="54" y="0"/>
                  <a:pt x="46" y="0"/>
                  <a:pt x="40" y="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Freeform 180">
            <a:extLst>
              <a:ext uri="{FF2B5EF4-FFF2-40B4-BE49-F238E27FC236}">
                <a16:creationId xmlns:a16="http://schemas.microsoft.com/office/drawing/2014/main" id="{395BFB6C-D5A5-F746-B358-B1B97A17D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6166528"/>
            <a:ext cx="308102" cy="173494"/>
          </a:xfrm>
          <a:custGeom>
            <a:avLst/>
            <a:gdLst>
              <a:gd name="T0" fmla="*/ 437 w 452"/>
              <a:gd name="T1" fmla="*/ 0 h 255"/>
              <a:gd name="T2" fmla="*/ 14 w 452"/>
              <a:gd name="T3" fmla="*/ 0 h 255"/>
              <a:gd name="T4" fmla="*/ 0 w 452"/>
              <a:gd name="T5" fmla="*/ 14 h 255"/>
              <a:gd name="T6" fmla="*/ 141 w 452"/>
              <a:gd name="T7" fmla="*/ 212 h 255"/>
              <a:gd name="T8" fmla="*/ 141 w 452"/>
              <a:gd name="T9" fmla="*/ 240 h 255"/>
              <a:gd name="T10" fmla="*/ 155 w 452"/>
              <a:gd name="T11" fmla="*/ 254 h 255"/>
              <a:gd name="T12" fmla="*/ 296 w 452"/>
              <a:gd name="T13" fmla="*/ 254 h 255"/>
              <a:gd name="T14" fmla="*/ 310 w 452"/>
              <a:gd name="T15" fmla="*/ 240 h 255"/>
              <a:gd name="T16" fmla="*/ 310 w 452"/>
              <a:gd name="T17" fmla="*/ 212 h 255"/>
              <a:gd name="T18" fmla="*/ 451 w 452"/>
              <a:gd name="T19" fmla="*/ 14 h 255"/>
              <a:gd name="T20" fmla="*/ 437 w 452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2" h="255">
                <a:moveTo>
                  <a:pt x="437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cubicBezTo>
                  <a:pt x="0" y="102"/>
                  <a:pt x="56" y="178"/>
                  <a:pt x="141" y="212"/>
                </a:cubicBezTo>
                <a:lnTo>
                  <a:pt x="141" y="240"/>
                </a:lnTo>
                <a:cubicBezTo>
                  <a:pt x="141" y="248"/>
                  <a:pt x="146" y="254"/>
                  <a:pt x="155" y="254"/>
                </a:cubicBezTo>
                <a:lnTo>
                  <a:pt x="296" y="254"/>
                </a:lnTo>
                <a:cubicBezTo>
                  <a:pt x="305" y="254"/>
                  <a:pt x="310" y="248"/>
                  <a:pt x="310" y="240"/>
                </a:cubicBezTo>
                <a:lnTo>
                  <a:pt x="310" y="212"/>
                </a:lnTo>
                <a:cubicBezTo>
                  <a:pt x="395" y="181"/>
                  <a:pt x="451" y="102"/>
                  <a:pt x="451" y="14"/>
                </a:cubicBezTo>
                <a:cubicBezTo>
                  <a:pt x="451" y="6"/>
                  <a:pt x="446" y="0"/>
                  <a:pt x="437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Freeform 181">
            <a:extLst>
              <a:ext uri="{FF2B5EF4-FFF2-40B4-BE49-F238E27FC236}">
                <a16:creationId xmlns:a16="http://schemas.microsoft.com/office/drawing/2014/main" id="{32DDBA93-B0A8-CE43-A9BD-02B06CA863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9365" y="6034912"/>
            <a:ext cx="152556" cy="59826"/>
          </a:xfrm>
          <a:custGeom>
            <a:avLst/>
            <a:gdLst>
              <a:gd name="T0" fmla="*/ 198 w 227"/>
              <a:gd name="T1" fmla="*/ 0 h 86"/>
              <a:gd name="T2" fmla="*/ 29 w 227"/>
              <a:gd name="T3" fmla="*/ 0 h 86"/>
              <a:gd name="T4" fmla="*/ 0 w 227"/>
              <a:gd name="T5" fmla="*/ 29 h 86"/>
              <a:gd name="T6" fmla="*/ 0 w 227"/>
              <a:gd name="T7" fmla="*/ 71 h 86"/>
              <a:gd name="T8" fmla="*/ 15 w 227"/>
              <a:gd name="T9" fmla="*/ 85 h 86"/>
              <a:gd name="T10" fmla="*/ 212 w 227"/>
              <a:gd name="T11" fmla="*/ 85 h 86"/>
              <a:gd name="T12" fmla="*/ 226 w 227"/>
              <a:gd name="T13" fmla="*/ 71 h 86"/>
              <a:gd name="T14" fmla="*/ 226 w 227"/>
              <a:gd name="T15" fmla="*/ 29 h 86"/>
              <a:gd name="T16" fmla="*/ 198 w 227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" h="86">
                <a:moveTo>
                  <a:pt x="198" y="0"/>
                </a:moveTo>
                <a:lnTo>
                  <a:pt x="29" y="0"/>
                </a:lnTo>
                <a:cubicBezTo>
                  <a:pt x="12" y="0"/>
                  <a:pt x="0" y="12"/>
                  <a:pt x="0" y="29"/>
                </a:cubicBezTo>
                <a:lnTo>
                  <a:pt x="0" y="71"/>
                </a:lnTo>
                <a:cubicBezTo>
                  <a:pt x="0" y="79"/>
                  <a:pt x="6" y="85"/>
                  <a:pt x="15" y="85"/>
                </a:cubicBezTo>
                <a:lnTo>
                  <a:pt x="212" y="85"/>
                </a:lnTo>
                <a:cubicBezTo>
                  <a:pt x="221" y="85"/>
                  <a:pt x="226" y="79"/>
                  <a:pt x="226" y="71"/>
                </a:cubicBezTo>
                <a:lnTo>
                  <a:pt x="226" y="29"/>
                </a:lnTo>
                <a:cubicBezTo>
                  <a:pt x="226" y="12"/>
                  <a:pt x="215" y="0"/>
                  <a:pt x="198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4" name="Freeform 182">
            <a:extLst>
              <a:ext uri="{FF2B5EF4-FFF2-40B4-BE49-F238E27FC236}">
                <a16:creationId xmlns:a16="http://schemas.microsoft.com/office/drawing/2014/main" id="{E1190E98-F0E1-C449-807C-D5566CE8D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8427" y="6091746"/>
            <a:ext cx="191442" cy="251267"/>
          </a:xfrm>
          <a:custGeom>
            <a:avLst/>
            <a:gdLst>
              <a:gd name="T0" fmla="*/ 280 w 283"/>
              <a:gd name="T1" fmla="*/ 6 h 371"/>
              <a:gd name="T2" fmla="*/ 268 w 283"/>
              <a:gd name="T3" fmla="*/ 0 h 371"/>
              <a:gd name="T4" fmla="*/ 14 w 283"/>
              <a:gd name="T5" fmla="*/ 0 h 371"/>
              <a:gd name="T6" fmla="*/ 3 w 283"/>
              <a:gd name="T7" fmla="*/ 6 h 371"/>
              <a:gd name="T8" fmla="*/ 0 w 283"/>
              <a:gd name="T9" fmla="*/ 17 h 371"/>
              <a:gd name="T10" fmla="*/ 28 w 283"/>
              <a:gd name="T11" fmla="*/ 356 h 371"/>
              <a:gd name="T12" fmla="*/ 43 w 283"/>
              <a:gd name="T13" fmla="*/ 370 h 371"/>
              <a:gd name="T14" fmla="*/ 240 w 283"/>
              <a:gd name="T15" fmla="*/ 370 h 371"/>
              <a:gd name="T16" fmla="*/ 254 w 283"/>
              <a:gd name="T17" fmla="*/ 356 h 371"/>
              <a:gd name="T18" fmla="*/ 282 w 283"/>
              <a:gd name="T19" fmla="*/ 17 h 371"/>
              <a:gd name="T20" fmla="*/ 280 w 283"/>
              <a:gd name="T21" fmla="*/ 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3" h="371">
                <a:moveTo>
                  <a:pt x="280" y="6"/>
                </a:moveTo>
                <a:cubicBezTo>
                  <a:pt x="277" y="3"/>
                  <a:pt x="274" y="0"/>
                  <a:pt x="268" y="0"/>
                </a:cubicBezTo>
                <a:lnTo>
                  <a:pt x="14" y="0"/>
                </a:lnTo>
                <a:cubicBezTo>
                  <a:pt x="11" y="0"/>
                  <a:pt x="6" y="3"/>
                  <a:pt x="3" y="6"/>
                </a:cubicBezTo>
                <a:cubicBezTo>
                  <a:pt x="0" y="9"/>
                  <a:pt x="0" y="11"/>
                  <a:pt x="0" y="17"/>
                </a:cubicBezTo>
                <a:lnTo>
                  <a:pt x="28" y="356"/>
                </a:lnTo>
                <a:cubicBezTo>
                  <a:pt x="28" y="364"/>
                  <a:pt x="34" y="370"/>
                  <a:pt x="43" y="370"/>
                </a:cubicBezTo>
                <a:lnTo>
                  <a:pt x="240" y="370"/>
                </a:lnTo>
                <a:cubicBezTo>
                  <a:pt x="249" y="370"/>
                  <a:pt x="254" y="364"/>
                  <a:pt x="254" y="356"/>
                </a:cubicBezTo>
                <a:lnTo>
                  <a:pt x="282" y="17"/>
                </a:lnTo>
                <a:cubicBezTo>
                  <a:pt x="282" y="11"/>
                  <a:pt x="282" y="9"/>
                  <a:pt x="280" y="6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Freeform 183">
            <a:extLst>
              <a:ext uri="{FF2B5EF4-FFF2-40B4-BE49-F238E27FC236}">
                <a16:creationId xmlns:a16="http://schemas.microsoft.com/office/drawing/2014/main" id="{CED23A76-0823-EA49-8576-49C003E741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0480" y="6073797"/>
            <a:ext cx="230327" cy="38888"/>
          </a:xfrm>
          <a:custGeom>
            <a:avLst/>
            <a:gdLst>
              <a:gd name="T0" fmla="*/ 0 w 340"/>
              <a:gd name="T1" fmla="*/ 42 h 57"/>
              <a:gd name="T2" fmla="*/ 0 w 340"/>
              <a:gd name="T3" fmla="*/ 14 h 57"/>
              <a:gd name="T4" fmla="*/ 14 w 340"/>
              <a:gd name="T5" fmla="*/ 0 h 57"/>
              <a:gd name="T6" fmla="*/ 324 w 340"/>
              <a:gd name="T7" fmla="*/ 0 h 57"/>
              <a:gd name="T8" fmla="*/ 339 w 340"/>
              <a:gd name="T9" fmla="*/ 14 h 57"/>
              <a:gd name="T10" fmla="*/ 339 w 340"/>
              <a:gd name="T11" fmla="*/ 42 h 57"/>
              <a:gd name="T12" fmla="*/ 324 w 340"/>
              <a:gd name="T13" fmla="*/ 56 h 57"/>
              <a:gd name="T14" fmla="*/ 14 w 340"/>
              <a:gd name="T15" fmla="*/ 56 h 57"/>
              <a:gd name="T16" fmla="*/ 0 w 340"/>
              <a:gd name="T17" fmla="*/ 4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" h="57">
                <a:moveTo>
                  <a:pt x="0" y="42"/>
                </a:move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324" y="0"/>
                </a:lnTo>
                <a:cubicBezTo>
                  <a:pt x="333" y="0"/>
                  <a:pt x="339" y="5"/>
                  <a:pt x="339" y="14"/>
                </a:cubicBezTo>
                <a:lnTo>
                  <a:pt x="339" y="42"/>
                </a:lnTo>
                <a:cubicBezTo>
                  <a:pt x="339" y="51"/>
                  <a:pt x="333" y="56"/>
                  <a:pt x="324" y="56"/>
                </a:cubicBezTo>
                <a:lnTo>
                  <a:pt x="14" y="56"/>
                </a:lnTo>
                <a:cubicBezTo>
                  <a:pt x="6" y="56"/>
                  <a:pt x="0" y="51"/>
                  <a:pt x="0" y="42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" name="Freeform 184">
            <a:extLst>
              <a:ext uri="{FF2B5EF4-FFF2-40B4-BE49-F238E27FC236}">
                <a16:creationId xmlns:a16="http://schemas.microsoft.com/office/drawing/2014/main" id="{6465DFDC-2B54-4947-AA91-996F9DAAC6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400" y="6187467"/>
            <a:ext cx="176486" cy="95721"/>
          </a:xfrm>
          <a:custGeom>
            <a:avLst/>
            <a:gdLst>
              <a:gd name="T0" fmla="*/ 12 w 261"/>
              <a:gd name="T1" fmla="*/ 141 h 142"/>
              <a:gd name="T2" fmla="*/ 249 w 261"/>
              <a:gd name="T3" fmla="*/ 141 h 142"/>
              <a:gd name="T4" fmla="*/ 260 w 261"/>
              <a:gd name="T5" fmla="*/ 0 h 142"/>
              <a:gd name="T6" fmla="*/ 0 w 261"/>
              <a:gd name="T7" fmla="*/ 0 h 142"/>
              <a:gd name="T8" fmla="*/ 12 w 261"/>
              <a:gd name="T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" h="142">
                <a:moveTo>
                  <a:pt x="12" y="141"/>
                </a:moveTo>
                <a:lnTo>
                  <a:pt x="249" y="141"/>
                </a:lnTo>
                <a:lnTo>
                  <a:pt x="260" y="0"/>
                </a:lnTo>
                <a:lnTo>
                  <a:pt x="0" y="0"/>
                </a:lnTo>
                <a:lnTo>
                  <a:pt x="12" y="141"/>
                </a:lnTo>
              </a:path>
            </a:pathLst>
          </a:custGeom>
          <a:solidFill>
            <a:srgbClr val="8D6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Freeform 185">
            <a:extLst>
              <a:ext uri="{FF2B5EF4-FFF2-40B4-BE49-F238E27FC236}">
                <a16:creationId xmlns:a16="http://schemas.microsoft.com/office/drawing/2014/main" id="{C968560E-FA77-EF4C-8C73-04D6170E4D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6200" y="6214388"/>
            <a:ext cx="38886" cy="38886"/>
          </a:xfrm>
          <a:custGeom>
            <a:avLst/>
            <a:gdLst>
              <a:gd name="T0" fmla="*/ 56 w 57"/>
              <a:gd name="T1" fmla="*/ 29 h 58"/>
              <a:gd name="T2" fmla="*/ 53 w 57"/>
              <a:gd name="T3" fmla="*/ 43 h 58"/>
              <a:gd name="T4" fmla="*/ 42 w 57"/>
              <a:gd name="T5" fmla="*/ 53 h 58"/>
              <a:gd name="T6" fmla="*/ 28 w 57"/>
              <a:gd name="T7" fmla="*/ 57 h 58"/>
              <a:gd name="T8" fmla="*/ 14 w 57"/>
              <a:gd name="T9" fmla="*/ 53 h 58"/>
              <a:gd name="T10" fmla="*/ 4 w 57"/>
              <a:gd name="T11" fmla="*/ 43 h 58"/>
              <a:gd name="T12" fmla="*/ 0 w 57"/>
              <a:gd name="T13" fmla="*/ 29 h 58"/>
              <a:gd name="T14" fmla="*/ 4 w 57"/>
              <a:gd name="T15" fmla="*/ 15 h 58"/>
              <a:gd name="T16" fmla="*/ 14 w 57"/>
              <a:gd name="T17" fmla="*/ 4 h 58"/>
              <a:gd name="T18" fmla="*/ 28 w 57"/>
              <a:gd name="T19" fmla="*/ 0 h 58"/>
              <a:gd name="T20" fmla="*/ 42 w 57"/>
              <a:gd name="T21" fmla="*/ 4 h 58"/>
              <a:gd name="T22" fmla="*/ 53 w 57"/>
              <a:gd name="T23" fmla="*/ 15 h 58"/>
              <a:gd name="T24" fmla="*/ 56 w 57"/>
              <a:gd name="T25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58">
                <a:moveTo>
                  <a:pt x="56" y="29"/>
                </a:moveTo>
                <a:cubicBezTo>
                  <a:pt x="56" y="34"/>
                  <a:pt x="55" y="39"/>
                  <a:pt x="53" y="43"/>
                </a:cubicBezTo>
                <a:cubicBezTo>
                  <a:pt x="50" y="48"/>
                  <a:pt x="46" y="51"/>
                  <a:pt x="42" y="53"/>
                </a:cubicBezTo>
                <a:cubicBezTo>
                  <a:pt x="37" y="56"/>
                  <a:pt x="33" y="57"/>
                  <a:pt x="28" y="57"/>
                </a:cubicBezTo>
                <a:cubicBezTo>
                  <a:pt x="23" y="57"/>
                  <a:pt x="18" y="56"/>
                  <a:pt x="14" y="53"/>
                </a:cubicBezTo>
                <a:cubicBezTo>
                  <a:pt x="9" y="51"/>
                  <a:pt x="6" y="48"/>
                  <a:pt x="4" y="43"/>
                </a:cubicBezTo>
                <a:cubicBezTo>
                  <a:pt x="1" y="39"/>
                  <a:pt x="0" y="34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6" y="11"/>
                  <a:pt x="9" y="7"/>
                  <a:pt x="14" y="4"/>
                </a:cubicBezTo>
                <a:cubicBezTo>
                  <a:pt x="18" y="2"/>
                  <a:pt x="23" y="0"/>
                  <a:pt x="28" y="0"/>
                </a:cubicBezTo>
                <a:cubicBezTo>
                  <a:pt x="33" y="0"/>
                  <a:pt x="37" y="2"/>
                  <a:pt x="42" y="4"/>
                </a:cubicBezTo>
                <a:cubicBezTo>
                  <a:pt x="46" y="7"/>
                  <a:pt x="50" y="11"/>
                  <a:pt x="53" y="15"/>
                </a:cubicBezTo>
                <a:cubicBezTo>
                  <a:pt x="55" y="20"/>
                  <a:pt x="56" y="24"/>
                  <a:pt x="56" y="29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Freeform 186">
            <a:extLst>
              <a:ext uri="{FF2B5EF4-FFF2-40B4-BE49-F238E27FC236}">
                <a16:creationId xmlns:a16="http://schemas.microsoft.com/office/drawing/2014/main" id="{F8769101-993E-3B4F-92CE-A529FFAA4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8801" y="6148580"/>
            <a:ext cx="95721" cy="134606"/>
          </a:xfrm>
          <a:custGeom>
            <a:avLst/>
            <a:gdLst>
              <a:gd name="T0" fmla="*/ 71 w 143"/>
              <a:gd name="T1" fmla="*/ 197 h 198"/>
              <a:gd name="T2" fmla="*/ 15 w 143"/>
              <a:gd name="T3" fmla="*/ 197 h 198"/>
              <a:gd name="T4" fmla="*/ 0 w 143"/>
              <a:gd name="T5" fmla="*/ 183 h 198"/>
              <a:gd name="T6" fmla="*/ 0 w 143"/>
              <a:gd name="T7" fmla="*/ 14 h 198"/>
              <a:gd name="T8" fmla="*/ 15 w 143"/>
              <a:gd name="T9" fmla="*/ 0 h 198"/>
              <a:gd name="T10" fmla="*/ 71 w 143"/>
              <a:gd name="T11" fmla="*/ 0 h 198"/>
              <a:gd name="T12" fmla="*/ 142 w 143"/>
              <a:gd name="T13" fmla="*/ 70 h 198"/>
              <a:gd name="T14" fmla="*/ 142 w 143"/>
              <a:gd name="T15" fmla="*/ 127 h 198"/>
              <a:gd name="T16" fmla="*/ 71 w 143"/>
              <a:gd name="T17" fmla="*/ 197 h 198"/>
              <a:gd name="T18" fmla="*/ 29 w 143"/>
              <a:gd name="T19" fmla="*/ 169 h 198"/>
              <a:gd name="T20" fmla="*/ 71 w 143"/>
              <a:gd name="T21" fmla="*/ 169 h 198"/>
              <a:gd name="T22" fmla="*/ 113 w 143"/>
              <a:gd name="T23" fmla="*/ 127 h 198"/>
              <a:gd name="T24" fmla="*/ 113 w 143"/>
              <a:gd name="T25" fmla="*/ 70 h 198"/>
              <a:gd name="T26" fmla="*/ 71 w 143"/>
              <a:gd name="T27" fmla="*/ 28 h 198"/>
              <a:gd name="T28" fmla="*/ 29 w 143"/>
              <a:gd name="T29" fmla="*/ 28 h 198"/>
              <a:gd name="T30" fmla="*/ 29 w 143"/>
              <a:gd name="T31" fmla="*/ 16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98">
                <a:moveTo>
                  <a:pt x="71" y="197"/>
                </a:moveTo>
                <a:lnTo>
                  <a:pt x="15" y="197"/>
                </a:lnTo>
                <a:cubicBezTo>
                  <a:pt x="6" y="197"/>
                  <a:pt x="0" y="192"/>
                  <a:pt x="0" y="183"/>
                </a:cubicBez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71" y="0"/>
                </a:lnTo>
                <a:cubicBezTo>
                  <a:pt x="111" y="0"/>
                  <a:pt x="142" y="31"/>
                  <a:pt x="142" y="70"/>
                </a:cubicBezTo>
                <a:lnTo>
                  <a:pt x="142" y="127"/>
                </a:lnTo>
                <a:cubicBezTo>
                  <a:pt x="142" y="166"/>
                  <a:pt x="111" y="197"/>
                  <a:pt x="71" y="197"/>
                </a:cubicBezTo>
                <a:close/>
                <a:moveTo>
                  <a:pt x="29" y="169"/>
                </a:moveTo>
                <a:lnTo>
                  <a:pt x="71" y="169"/>
                </a:lnTo>
                <a:cubicBezTo>
                  <a:pt x="94" y="169"/>
                  <a:pt x="113" y="149"/>
                  <a:pt x="113" y="127"/>
                </a:cubicBezTo>
                <a:lnTo>
                  <a:pt x="113" y="70"/>
                </a:lnTo>
                <a:cubicBezTo>
                  <a:pt x="113" y="48"/>
                  <a:pt x="94" y="28"/>
                  <a:pt x="71" y="28"/>
                </a:cubicBezTo>
                <a:lnTo>
                  <a:pt x="29" y="28"/>
                </a:lnTo>
                <a:lnTo>
                  <a:pt x="29" y="169"/>
                </a:lnTo>
                <a:close/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Freeform 187">
            <a:extLst>
              <a:ext uri="{FF2B5EF4-FFF2-40B4-BE49-F238E27FC236}">
                <a16:creationId xmlns:a16="http://schemas.microsoft.com/office/drawing/2014/main" id="{0DAE7527-9E84-A944-AD4F-938C11428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368" y="6148580"/>
            <a:ext cx="212380" cy="194432"/>
          </a:xfrm>
          <a:custGeom>
            <a:avLst/>
            <a:gdLst>
              <a:gd name="T0" fmla="*/ 300 w 315"/>
              <a:gd name="T1" fmla="*/ 0 h 286"/>
              <a:gd name="T2" fmla="*/ 17 w 315"/>
              <a:gd name="T3" fmla="*/ 0 h 286"/>
              <a:gd name="T4" fmla="*/ 3 w 315"/>
              <a:gd name="T5" fmla="*/ 8 h 286"/>
              <a:gd name="T6" fmla="*/ 9 w 315"/>
              <a:gd name="T7" fmla="*/ 25 h 286"/>
              <a:gd name="T8" fmla="*/ 60 w 315"/>
              <a:gd name="T9" fmla="*/ 65 h 286"/>
              <a:gd name="T10" fmla="*/ 60 w 315"/>
              <a:gd name="T11" fmla="*/ 257 h 286"/>
              <a:gd name="T12" fmla="*/ 88 w 315"/>
              <a:gd name="T13" fmla="*/ 285 h 286"/>
              <a:gd name="T14" fmla="*/ 285 w 315"/>
              <a:gd name="T15" fmla="*/ 285 h 286"/>
              <a:gd name="T16" fmla="*/ 314 w 315"/>
              <a:gd name="T17" fmla="*/ 257 h 286"/>
              <a:gd name="T18" fmla="*/ 314 w 315"/>
              <a:gd name="T19" fmla="*/ 17 h 286"/>
              <a:gd name="T20" fmla="*/ 300 w 315"/>
              <a:gd name="T2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5" h="286">
                <a:moveTo>
                  <a:pt x="300" y="0"/>
                </a:moveTo>
                <a:lnTo>
                  <a:pt x="17" y="0"/>
                </a:lnTo>
                <a:cubicBezTo>
                  <a:pt x="12" y="0"/>
                  <a:pt x="6" y="3"/>
                  <a:pt x="3" y="8"/>
                </a:cubicBezTo>
                <a:cubicBezTo>
                  <a:pt x="0" y="14"/>
                  <a:pt x="3" y="19"/>
                  <a:pt x="9" y="25"/>
                </a:cubicBezTo>
                <a:lnTo>
                  <a:pt x="60" y="65"/>
                </a:lnTo>
                <a:lnTo>
                  <a:pt x="60" y="257"/>
                </a:lnTo>
                <a:cubicBezTo>
                  <a:pt x="60" y="273"/>
                  <a:pt x="71" y="285"/>
                  <a:pt x="88" y="285"/>
                </a:cubicBezTo>
                <a:lnTo>
                  <a:pt x="285" y="285"/>
                </a:lnTo>
                <a:cubicBezTo>
                  <a:pt x="302" y="285"/>
                  <a:pt x="314" y="273"/>
                  <a:pt x="314" y="257"/>
                </a:cubicBezTo>
                <a:lnTo>
                  <a:pt x="314" y="17"/>
                </a:lnTo>
                <a:cubicBezTo>
                  <a:pt x="314" y="5"/>
                  <a:pt x="308" y="0"/>
                  <a:pt x="300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Freeform 188">
            <a:extLst>
              <a:ext uri="{FF2B5EF4-FFF2-40B4-BE49-F238E27FC236}">
                <a16:creationId xmlns:a16="http://schemas.microsoft.com/office/drawing/2014/main" id="{D8FE46AC-93E4-2C46-BB71-76365D8767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4019" y="6109693"/>
            <a:ext cx="20938" cy="152556"/>
          </a:xfrm>
          <a:custGeom>
            <a:avLst/>
            <a:gdLst>
              <a:gd name="T0" fmla="*/ 14 w 29"/>
              <a:gd name="T1" fmla="*/ 226 h 227"/>
              <a:gd name="T2" fmla="*/ 0 w 29"/>
              <a:gd name="T3" fmla="*/ 212 h 227"/>
              <a:gd name="T4" fmla="*/ 0 w 29"/>
              <a:gd name="T5" fmla="*/ 14 h 227"/>
              <a:gd name="T6" fmla="*/ 14 w 29"/>
              <a:gd name="T7" fmla="*/ 0 h 227"/>
              <a:gd name="T8" fmla="*/ 28 w 29"/>
              <a:gd name="T9" fmla="*/ 14 h 227"/>
              <a:gd name="T10" fmla="*/ 28 w 29"/>
              <a:gd name="T11" fmla="*/ 212 h 227"/>
              <a:gd name="T12" fmla="*/ 14 w 29"/>
              <a:gd name="T1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27">
                <a:moveTo>
                  <a:pt x="14" y="226"/>
                </a:moveTo>
                <a:cubicBezTo>
                  <a:pt x="5" y="226"/>
                  <a:pt x="0" y="220"/>
                  <a:pt x="0" y="212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212"/>
                </a:lnTo>
                <a:cubicBezTo>
                  <a:pt x="28" y="220"/>
                  <a:pt x="22" y="226"/>
                  <a:pt x="14" y="22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Freeform 189">
            <a:extLst>
              <a:ext uri="{FF2B5EF4-FFF2-40B4-BE49-F238E27FC236}">
                <a16:creationId xmlns:a16="http://schemas.microsoft.com/office/drawing/2014/main" id="{E340291E-EFA3-DC43-8B3B-5ECC35CE6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3" y="6244301"/>
            <a:ext cx="134606" cy="20938"/>
          </a:xfrm>
          <a:custGeom>
            <a:avLst/>
            <a:gdLst>
              <a:gd name="T0" fmla="*/ 183 w 198"/>
              <a:gd name="T1" fmla="*/ 28 h 29"/>
              <a:gd name="T2" fmla="*/ 14 w 198"/>
              <a:gd name="T3" fmla="*/ 28 h 29"/>
              <a:gd name="T4" fmla="*/ 0 w 198"/>
              <a:gd name="T5" fmla="*/ 14 h 29"/>
              <a:gd name="T6" fmla="*/ 14 w 198"/>
              <a:gd name="T7" fmla="*/ 0 h 29"/>
              <a:gd name="T8" fmla="*/ 183 w 198"/>
              <a:gd name="T9" fmla="*/ 0 h 29"/>
              <a:gd name="T10" fmla="*/ 197 w 198"/>
              <a:gd name="T11" fmla="*/ 14 h 29"/>
              <a:gd name="T12" fmla="*/ 183 w 198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29">
                <a:moveTo>
                  <a:pt x="183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83" y="0"/>
                </a:lnTo>
                <a:cubicBezTo>
                  <a:pt x="192" y="0"/>
                  <a:pt x="197" y="6"/>
                  <a:pt x="197" y="14"/>
                </a:cubicBezTo>
                <a:cubicBezTo>
                  <a:pt x="197" y="23"/>
                  <a:pt x="192" y="28"/>
                  <a:pt x="183" y="28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Freeform 190">
            <a:extLst>
              <a:ext uri="{FF2B5EF4-FFF2-40B4-BE49-F238E27FC236}">
                <a16:creationId xmlns:a16="http://schemas.microsoft.com/office/drawing/2014/main" id="{BF2B4C02-F267-C147-9343-0D11D5823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3" y="6262249"/>
            <a:ext cx="134606" cy="59826"/>
          </a:xfrm>
          <a:custGeom>
            <a:avLst/>
            <a:gdLst>
              <a:gd name="T0" fmla="*/ 99 w 198"/>
              <a:gd name="T1" fmla="*/ 85 h 86"/>
              <a:gd name="T2" fmla="*/ 0 w 198"/>
              <a:gd name="T3" fmla="*/ 85 h 86"/>
              <a:gd name="T4" fmla="*/ 0 w 198"/>
              <a:gd name="T5" fmla="*/ 0 h 86"/>
              <a:gd name="T6" fmla="*/ 197 w 198"/>
              <a:gd name="T7" fmla="*/ 0 h 86"/>
              <a:gd name="T8" fmla="*/ 197 w 198"/>
              <a:gd name="T9" fmla="*/ 85 h 86"/>
              <a:gd name="T10" fmla="*/ 99 w 198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6">
                <a:moveTo>
                  <a:pt x="99" y="85"/>
                </a:moveTo>
                <a:lnTo>
                  <a:pt x="0" y="85"/>
                </a:lnTo>
                <a:lnTo>
                  <a:pt x="0" y="0"/>
                </a:lnTo>
                <a:lnTo>
                  <a:pt x="197" y="0"/>
                </a:lnTo>
                <a:lnTo>
                  <a:pt x="197" y="85"/>
                </a:lnTo>
                <a:lnTo>
                  <a:pt x="99" y="85"/>
                </a:lnTo>
              </a:path>
            </a:pathLst>
          </a:custGeom>
          <a:solidFill>
            <a:srgbClr val="8D6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3" name="Freeform 191">
            <a:extLst>
              <a:ext uri="{FF2B5EF4-FFF2-40B4-BE49-F238E27FC236}">
                <a16:creationId xmlns:a16="http://schemas.microsoft.com/office/drawing/2014/main" id="{7CD4E551-D8E0-0249-828B-18BFE9AD5F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3079" y="6034912"/>
            <a:ext cx="59826" cy="59826"/>
          </a:xfrm>
          <a:custGeom>
            <a:avLst/>
            <a:gdLst>
              <a:gd name="T0" fmla="*/ 85 w 86"/>
              <a:gd name="T1" fmla="*/ 43 h 86"/>
              <a:gd name="T2" fmla="*/ 79 w 86"/>
              <a:gd name="T3" fmla="*/ 64 h 86"/>
              <a:gd name="T4" fmla="*/ 64 w 86"/>
              <a:gd name="T5" fmla="*/ 79 h 86"/>
              <a:gd name="T6" fmla="*/ 43 w 86"/>
              <a:gd name="T7" fmla="*/ 85 h 86"/>
              <a:gd name="T8" fmla="*/ 22 w 86"/>
              <a:gd name="T9" fmla="*/ 79 h 86"/>
              <a:gd name="T10" fmla="*/ 6 w 86"/>
              <a:gd name="T11" fmla="*/ 64 h 86"/>
              <a:gd name="T12" fmla="*/ 0 w 86"/>
              <a:gd name="T13" fmla="*/ 43 h 86"/>
              <a:gd name="T14" fmla="*/ 6 w 86"/>
              <a:gd name="T15" fmla="*/ 22 h 86"/>
              <a:gd name="T16" fmla="*/ 22 w 86"/>
              <a:gd name="T17" fmla="*/ 6 h 86"/>
              <a:gd name="T18" fmla="*/ 43 w 86"/>
              <a:gd name="T19" fmla="*/ 0 h 86"/>
              <a:gd name="T20" fmla="*/ 64 w 86"/>
              <a:gd name="T21" fmla="*/ 6 h 86"/>
              <a:gd name="T22" fmla="*/ 79 w 86"/>
              <a:gd name="T23" fmla="*/ 22 h 86"/>
              <a:gd name="T24" fmla="*/ 85 w 86"/>
              <a:gd name="T25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85" y="43"/>
                </a:moveTo>
                <a:cubicBezTo>
                  <a:pt x="85" y="51"/>
                  <a:pt x="83" y="57"/>
                  <a:pt x="79" y="64"/>
                </a:cubicBezTo>
                <a:cubicBezTo>
                  <a:pt x="75" y="71"/>
                  <a:pt x="71" y="76"/>
                  <a:pt x="64" y="79"/>
                </a:cubicBezTo>
                <a:cubicBezTo>
                  <a:pt x="57" y="83"/>
                  <a:pt x="51" y="85"/>
                  <a:pt x="43" y="85"/>
                </a:cubicBezTo>
                <a:cubicBezTo>
                  <a:pt x="35" y="85"/>
                  <a:pt x="28" y="83"/>
                  <a:pt x="22" y="79"/>
                </a:cubicBezTo>
                <a:cubicBezTo>
                  <a:pt x="15" y="76"/>
                  <a:pt x="10" y="71"/>
                  <a:pt x="6" y="64"/>
                </a:cubicBezTo>
                <a:cubicBezTo>
                  <a:pt x="2" y="57"/>
                  <a:pt x="0" y="51"/>
                  <a:pt x="0" y="43"/>
                </a:cubicBezTo>
                <a:cubicBezTo>
                  <a:pt x="0" y="35"/>
                  <a:pt x="2" y="29"/>
                  <a:pt x="6" y="22"/>
                </a:cubicBezTo>
                <a:cubicBezTo>
                  <a:pt x="10" y="16"/>
                  <a:pt x="15" y="10"/>
                  <a:pt x="22" y="6"/>
                </a:cubicBezTo>
                <a:cubicBezTo>
                  <a:pt x="28" y="2"/>
                  <a:pt x="35" y="0"/>
                  <a:pt x="43" y="0"/>
                </a:cubicBezTo>
                <a:cubicBezTo>
                  <a:pt x="51" y="0"/>
                  <a:pt x="57" y="2"/>
                  <a:pt x="64" y="6"/>
                </a:cubicBezTo>
                <a:cubicBezTo>
                  <a:pt x="71" y="10"/>
                  <a:pt x="75" y="16"/>
                  <a:pt x="79" y="22"/>
                </a:cubicBezTo>
                <a:cubicBezTo>
                  <a:pt x="83" y="29"/>
                  <a:pt x="85" y="35"/>
                  <a:pt x="85" y="43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4" name="Freeform 192">
            <a:extLst>
              <a:ext uri="{FF2B5EF4-FFF2-40B4-BE49-F238E27FC236}">
                <a16:creationId xmlns:a16="http://schemas.microsoft.com/office/drawing/2014/main" id="{6D1ED9B4-F07A-7148-9481-F6E24608E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6246" y="6091745"/>
            <a:ext cx="173494" cy="38888"/>
          </a:xfrm>
          <a:custGeom>
            <a:avLst/>
            <a:gdLst>
              <a:gd name="T0" fmla="*/ 254 w 255"/>
              <a:gd name="T1" fmla="*/ 57 h 58"/>
              <a:gd name="T2" fmla="*/ 0 w 255"/>
              <a:gd name="T3" fmla="*/ 57 h 58"/>
              <a:gd name="T4" fmla="*/ 0 w 255"/>
              <a:gd name="T5" fmla="*/ 57 h 58"/>
              <a:gd name="T6" fmla="*/ 56 w 255"/>
              <a:gd name="T7" fmla="*/ 0 h 58"/>
              <a:gd name="T8" fmla="*/ 197 w 255"/>
              <a:gd name="T9" fmla="*/ 0 h 58"/>
              <a:gd name="T10" fmla="*/ 254 w 255"/>
              <a:gd name="T1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" h="58">
                <a:moveTo>
                  <a:pt x="254" y="57"/>
                </a:moveTo>
                <a:lnTo>
                  <a:pt x="0" y="57"/>
                </a:lnTo>
                <a:lnTo>
                  <a:pt x="0" y="57"/>
                </a:lnTo>
                <a:cubicBezTo>
                  <a:pt x="0" y="25"/>
                  <a:pt x="25" y="0"/>
                  <a:pt x="56" y="0"/>
                </a:cubicBezTo>
                <a:lnTo>
                  <a:pt x="197" y="0"/>
                </a:lnTo>
                <a:cubicBezTo>
                  <a:pt x="228" y="0"/>
                  <a:pt x="254" y="25"/>
                  <a:pt x="254" y="57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5" name="Freeform 193">
            <a:extLst>
              <a:ext uri="{FF2B5EF4-FFF2-40B4-BE49-F238E27FC236}">
                <a16:creationId xmlns:a16="http://schemas.microsoft.com/office/drawing/2014/main" id="{DF2D0858-2846-8B4E-AD77-360B9E1EA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2515" y="6148580"/>
            <a:ext cx="77773" cy="134606"/>
          </a:xfrm>
          <a:custGeom>
            <a:avLst/>
            <a:gdLst>
              <a:gd name="T0" fmla="*/ 71 w 114"/>
              <a:gd name="T1" fmla="*/ 197 h 198"/>
              <a:gd name="T2" fmla="*/ 15 w 114"/>
              <a:gd name="T3" fmla="*/ 197 h 198"/>
              <a:gd name="T4" fmla="*/ 0 w 114"/>
              <a:gd name="T5" fmla="*/ 183 h 198"/>
              <a:gd name="T6" fmla="*/ 15 w 114"/>
              <a:gd name="T7" fmla="*/ 169 h 198"/>
              <a:gd name="T8" fmla="*/ 71 w 114"/>
              <a:gd name="T9" fmla="*/ 169 h 198"/>
              <a:gd name="T10" fmla="*/ 85 w 114"/>
              <a:gd name="T11" fmla="*/ 155 h 198"/>
              <a:gd name="T12" fmla="*/ 85 w 114"/>
              <a:gd name="T13" fmla="*/ 42 h 198"/>
              <a:gd name="T14" fmla="*/ 71 w 114"/>
              <a:gd name="T15" fmla="*/ 28 h 198"/>
              <a:gd name="T16" fmla="*/ 15 w 114"/>
              <a:gd name="T17" fmla="*/ 28 h 198"/>
              <a:gd name="T18" fmla="*/ 0 w 114"/>
              <a:gd name="T19" fmla="*/ 14 h 198"/>
              <a:gd name="T20" fmla="*/ 15 w 114"/>
              <a:gd name="T21" fmla="*/ 0 h 198"/>
              <a:gd name="T22" fmla="*/ 71 w 114"/>
              <a:gd name="T23" fmla="*/ 0 h 198"/>
              <a:gd name="T24" fmla="*/ 113 w 114"/>
              <a:gd name="T25" fmla="*/ 42 h 198"/>
              <a:gd name="T26" fmla="*/ 113 w 114"/>
              <a:gd name="T27" fmla="*/ 155 h 198"/>
              <a:gd name="T28" fmla="*/ 71 w 114"/>
              <a:gd name="T2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198">
                <a:moveTo>
                  <a:pt x="71" y="197"/>
                </a:moveTo>
                <a:lnTo>
                  <a:pt x="15" y="197"/>
                </a:lnTo>
                <a:cubicBezTo>
                  <a:pt x="6" y="197"/>
                  <a:pt x="0" y="192"/>
                  <a:pt x="0" y="183"/>
                </a:cubicBezTo>
                <a:cubicBezTo>
                  <a:pt x="0" y="175"/>
                  <a:pt x="6" y="169"/>
                  <a:pt x="15" y="169"/>
                </a:cubicBezTo>
                <a:lnTo>
                  <a:pt x="71" y="169"/>
                </a:lnTo>
                <a:cubicBezTo>
                  <a:pt x="80" y="169"/>
                  <a:pt x="85" y="163"/>
                  <a:pt x="85" y="155"/>
                </a:cubicBezTo>
                <a:lnTo>
                  <a:pt x="85" y="42"/>
                </a:lnTo>
                <a:cubicBezTo>
                  <a:pt x="85" y="34"/>
                  <a:pt x="80" y="28"/>
                  <a:pt x="71" y="28"/>
                </a:cubicBezTo>
                <a:lnTo>
                  <a:pt x="15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71" y="0"/>
                </a:lnTo>
                <a:cubicBezTo>
                  <a:pt x="94" y="0"/>
                  <a:pt x="113" y="19"/>
                  <a:pt x="113" y="42"/>
                </a:cubicBezTo>
                <a:lnTo>
                  <a:pt x="113" y="155"/>
                </a:lnTo>
                <a:cubicBezTo>
                  <a:pt x="113" y="178"/>
                  <a:pt x="94" y="197"/>
                  <a:pt x="71" y="197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" name="Freeform 194">
            <a:extLst>
              <a:ext uri="{FF2B5EF4-FFF2-40B4-BE49-F238E27FC236}">
                <a16:creationId xmlns:a16="http://schemas.microsoft.com/office/drawing/2014/main" id="{369CE173-45F1-8E47-A4B3-1F8E6EBDD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1073" y="6124650"/>
            <a:ext cx="212382" cy="215372"/>
          </a:xfrm>
          <a:custGeom>
            <a:avLst/>
            <a:gdLst>
              <a:gd name="T0" fmla="*/ 297 w 312"/>
              <a:gd name="T1" fmla="*/ 0 h 317"/>
              <a:gd name="T2" fmla="*/ 14 w 312"/>
              <a:gd name="T3" fmla="*/ 0 h 317"/>
              <a:gd name="T4" fmla="*/ 0 w 312"/>
              <a:gd name="T5" fmla="*/ 14 h 317"/>
              <a:gd name="T6" fmla="*/ 0 w 312"/>
              <a:gd name="T7" fmla="*/ 259 h 317"/>
              <a:gd name="T8" fmla="*/ 57 w 312"/>
              <a:gd name="T9" fmla="*/ 316 h 317"/>
              <a:gd name="T10" fmla="*/ 254 w 312"/>
              <a:gd name="T11" fmla="*/ 316 h 317"/>
              <a:gd name="T12" fmla="*/ 311 w 312"/>
              <a:gd name="T13" fmla="*/ 259 h 317"/>
              <a:gd name="T14" fmla="*/ 311 w 312"/>
              <a:gd name="T15" fmla="*/ 14 h 317"/>
              <a:gd name="T16" fmla="*/ 297 w 312"/>
              <a:gd name="T1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17">
                <a:moveTo>
                  <a:pt x="297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59"/>
                </a:lnTo>
                <a:cubicBezTo>
                  <a:pt x="0" y="291"/>
                  <a:pt x="26" y="316"/>
                  <a:pt x="57" y="316"/>
                </a:cubicBezTo>
                <a:lnTo>
                  <a:pt x="254" y="316"/>
                </a:lnTo>
                <a:cubicBezTo>
                  <a:pt x="285" y="316"/>
                  <a:pt x="311" y="291"/>
                  <a:pt x="311" y="259"/>
                </a:cubicBezTo>
                <a:lnTo>
                  <a:pt x="311" y="14"/>
                </a:lnTo>
                <a:cubicBezTo>
                  <a:pt x="311" y="6"/>
                  <a:pt x="305" y="0"/>
                  <a:pt x="297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7" name="Freeform 195">
            <a:extLst>
              <a:ext uri="{FF2B5EF4-FFF2-40B4-BE49-F238E27FC236}">
                <a16:creationId xmlns:a16="http://schemas.microsoft.com/office/drawing/2014/main" id="{400125A7-0DE9-2B42-B172-AB209D4E5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5681" y="6187467"/>
            <a:ext cx="20938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5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6"/>
                  <a:pt x="22" y="141"/>
                  <a:pt x="14" y="141"/>
                </a:cubicBezTo>
              </a:path>
            </a:pathLst>
          </a:custGeom>
          <a:solidFill>
            <a:srgbClr val="FFEC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8" name="Freeform 196">
            <a:extLst>
              <a:ext uri="{FF2B5EF4-FFF2-40B4-BE49-F238E27FC236}">
                <a16:creationId xmlns:a16="http://schemas.microsoft.com/office/drawing/2014/main" id="{76CBF8FB-E3AE-6442-A275-0425B649D7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898" y="6187467"/>
            <a:ext cx="20940" cy="95721"/>
          </a:xfrm>
          <a:custGeom>
            <a:avLst/>
            <a:gdLst>
              <a:gd name="T0" fmla="*/ 14 w 29"/>
              <a:gd name="T1" fmla="*/ 141 h 142"/>
              <a:gd name="T2" fmla="*/ 0 w 29"/>
              <a:gd name="T3" fmla="*/ 127 h 142"/>
              <a:gd name="T4" fmla="*/ 0 w 29"/>
              <a:gd name="T5" fmla="*/ 14 h 142"/>
              <a:gd name="T6" fmla="*/ 14 w 29"/>
              <a:gd name="T7" fmla="*/ 0 h 142"/>
              <a:gd name="T8" fmla="*/ 28 w 29"/>
              <a:gd name="T9" fmla="*/ 14 h 142"/>
              <a:gd name="T10" fmla="*/ 28 w 29"/>
              <a:gd name="T11" fmla="*/ 127 h 142"/>
              <a:gd name="T12" fmla="*/ 14 w 2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42">
                <a:moveTo>
                  <a:pt x="14" y="141"/>
                </a:moveTo>
                <a:cubicBezTo>
                  <a:pt x="6" y="141"/>
                  <a:pt x="0" y="136"/>
                  <a:pt x="0" y="127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127"/>
                </a:lnTo>
                <a:cubicBezTo>
                  <a:pt x="28" y="136"/>
                  <a:pt x="23" y="141"/>
                  <a:pt x="14" y="141"/>
                </a:cubicBezTo>
              </a:path>
            </a:pathLst>
          </a:custGeom>
          <a:solidFill>
            <a:srgbClr val="FFEC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9" name="Freeform 197">
            <a:extLst>
              <a:ext uri="{FF2B5EF4-FFF2-40B4-BE49-F238E27FC236}">
                <a16:creationId xmlns:a16="http://schemas.microsoft.com/office/drawing/2014/main" id="{0DE80DF2-FF8E-E946-8A3E-2ADBD89A6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42101" y="6034912"/>
            <a:ext cx="230327" cy="173494"/>
          </a:xfrm>
          <a:custGeom>
            <a:avLst/>
            <a:gdLst>
              <a:gd name="T0" fmla="*/ 268 w 340"/>
              <a:gd name="T1" fmla="*/ 43 h 255"/>
              <a:gd name="T2" fmla="*/ 237 w 340"/>
              <a:gd name="T3" fmla="*/ 51 h 255"/>
              <a:gd name="T4" fmla="*/ 170 w 340"/>
              <a:gd name="T5" fmla="*/ 0 h 255"/>
              <a:gd name="T6" fmla="*/ 102 w 340"/>
              <a:gd name="T7" fmla="*/ 51 h 255"/>
              <a:gd name="T8" fmla="*/ 71 w 340"/>
              <a:gd name="T9" fmla="*/ 43 h 255"/>
              <a:gd name="T10" fmla="*/ 0 w 340"/>
              <a:gd name="T11" fmla="*/ 113 h 255"/>
              <a:gd name="T12" fmla="*/ 71 w 340"/>
              <a:gd name="T13" fmla="*/ 184 h 255"/>
              <a:gd name="T14" fmla="*/ 71 w 340"/>
              <a:gd name="T15" fmla="*/ 212 h 255"/>
              <a:gd name="T16" fmla="*/ 113 w 340"/>
              <a:gd name="T17" fmla="*/ 254 h 255"/>
              <a:gd name="T18" fmla="*/ 155 w 340"/>
              <a:gd name="T19" fmla="*/ 212 h 255"/>
              <a:gd name="T20" fmla="*/ 155 w 340"/>
              <a:gd name="T21" fmla="*/ 192 h 255"/>
              <a:gd name="T22" fmla="*/ 234 w 340"/>
              <a:gd name="T23" fmla="*/ 175 h 255"/>
              <a:gd name="T24" fmla="*/ 268 w 340"/>
              <a:gd name="T25" fmla="*/ 184 h 255"/>
              <a:gd name="T26" fmla="*/ 339 w 340"/>
              <a:gd name="T27" fmla="*/ 113 h 255"/>
              <a:gd name="T28" fmla="*/ 268 w 340"/>
              <a:gd name="T29" fmla="*/ 4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0" h="255">
                <a:moveTo>
                  <a:pt x="268" y="43"/>
                </a:moveTo>
                <a:cubicBezTo>
                  <a:pt x="257" y="43"/>
                  <a:pt x="246" y="46"/>
                  <a:pt x="237" y="51"/>
                </a:cubicBezTo>
                <a:cubicBezTo>
                  <a:pt x="229" y="23"/>
                  <a:pt x="201" y="0"/>
                  <a:pt x="170" y="0"/>
                </a:cubicBezTo>
                <a:cubicBezTo>
                  <a:pt x="138" y="0"/>
                  <a:pt x="110" y="20"/>
                  <a:pt x="102" y="51"/>
                </a:cubicBezTo>
                <a:cubicBezTo>
                  <a:pt x="93" y="46"/>
                  <a:pt x="82" y="43"/>
                  <a:pt x="71" y="43"/>
                </a:cubicBezTo>
                <a:cubicBezTo>
                  <a:pt x="31" y="43"/>
                  <a:pt x="0" y="74"/>
                  <a:pt x="0" y="113"/>
                </a:cubicBezTo>
                <a:cubicBezTo>
                  <a:pt x="0" y="153"/>
                  <a:pt x="31" y="184"/>
                  <a:pt x="71" y="184"/>
                </a:cubicBezTo>
                <a:lnTo>
                  <a:pt x="71" y="212"/>
                </a:lnTo>
                <a:cubicBezTo>
                  <a:pt x="71" y="235"/>
                  <a:pt x="90" y="254"/>
                  <a:pt x="113" y="254"/>
                </a:cubicBezTo>
                <a:cubicBezTo>
                  <a:pt x="136" y="254"/>
                  <a:pt x="155" y="235"/>
                  <a:pt x="155" y="212"/>
                </a:cubicBezTo>
                <a:lnTo>
                  <a:pt x="155" y="192"/>
                </a:lnTo>
                <a:cubicBezTo>
                  <a:pt x="181" y="204"/>
                  <a:pt x="215" y="198"/>
                  <a:pt x="234" y="175"/>
                </a:cubicBezTo>
                <a:cubicBezTo>
                  <a:pt x="246" y="181"/>
                  <a:pt x="257" y="184"/>
                  <a:pt x="268" y="184"/>
                </a:cubicBezTo>
                <a:cubicBezTo>
                  <a:pt x="308" y="184"/>
                  <a:pt x="339" y="153"/>
                  <a:pt x="339" y="113"/>
                </a:cubicBezTo>
                <a:cubicBezTo>
                  <a:pt x="339" y="74"/>
                  <a:pt x="308" y="43"/>
                  <a:pt x="268" y="43"/>
                </a:cubicBezTo>
              </a:path>
            </a:pathLst>
          </a:custGeom>
          <a:solidFill>
            <a:srgbClr val="FFEC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0" name="Freeform 198">
            <a:extLst>
              <a:ext uri="{FF2B5EF4-FFF2-40B4-BE49-F238E27FC236}">
                <a16:creationId xmlns:a16="http://schemas.microsoft.com/office/drawing/2014/main" id="{1204D2DD-063C-4548-828C-692AD2A3C8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8282" y="6166529"/>
            <a:ext cx="98713" cy="95721"/>
          </a:xfrm>
          <a:custGeom>
            <a:avLst/>
            <a:gdLst>
              <a:gd name="T0" fmla="*/ 74 w 145"/>
              <a:gd name="T1" fmla="*/ 141 h 142"/>
              <a:gd name="T2" fmla="*/ 15 w 145"/>
              <a:gd name="T3" fmla="*/ 141 h 142"/>
              <a:gd name="T4" fmla="*/ 0 w 145"/>
              <a:gd name="T5" fmla="*/ 127 h 142"/>
              <a:gd name="T6" fmla="*/ 15 w 145"/>
              <a:gd name="T7" fmla="*/ 113 h 142"/>
              <a:gd name="T8" fmla="*/ 74 w 145"/>
              <a:gd name="T9" fmla="*/ 113 h 142"/>
              <a:gd name="T10" fmla="*/ 105 w 145"/>
              <a:gd name="T11" fmla="*/ 102 h 142"/>
              <a:gd name="T12" fmla="*/ 116 w 145"/>
              <a:gd name="T13" fmla="*/ 70 h 142"/>
              <a:gd name="T14" fmla="*/ 74 w 145"/>
              <a:gd name="T15" fmla="*/ 28 h 142"/>
              <a:gd name="T16" fmla="*/ 17 w 145"/>
              <a:gd name="T17" fmla="*/ 28 h 142"/>
              <a:gd name="T18" fmla="*/ 3 w 145"/>
              <a:gd name="T19" fmla="*/ 14 h 142"/>
              <a:gd name="T20" fmla="*/ 17 w 145"/>
              <a:gd name="T21" fmla="*/ 0 h 142"/>
              <a:gd name="T22" fmla="*/ 74 w 145"/>
              <a:gd name="T23" fmla="*/ 0 h 142"/>
              <a:gd name="T24" fmla="*/ 144 w 145"/>
              <a:gd name="T25" fmla="*/ 70 h 142"/>
              <a:gd name="T26" fmla="*/ 125 w 145"/>
              <a:gd name="T27" fmla="*/ 121 h 142"/>
              <a:gd name="T28" fmla="*/ 74 w 145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42">
                <a:moveTo>
                  <a:pt x="74" y="141"/>
                </a:moveTo>
                <a:lnTo>
                  <a:pt x="15" y="141"/>
                </a:lnTo>
                <a:cubicBezTo>
                  <a:pt x="6" y="141"/>
                  <a:pt x="0" y="136"/>
                  <a:pt x="0" y="127"/>
                </a:cubicBezTo>
                <a:cubicBezTo>
                  <a:pt x="0" y="119"/>
                  <a:pt x="6" y="113"/>
                  <a:pt x="15" y="113"/>
                </a:cubicBezTo>
                <a:lnTo>
                  <a:pt x="74" y="113"/>
                </a:lnTo>
                <a:cubicBezTo>
                  <a:pt x="85" y="113"/>
                  <a:pt x="96" y="107"/>
                  <a:pt x="105" y="102"/>
                </a:cubicBezTo>
                <a:cubicBezTo>
                  <a:pt x="113" y="93"/>
                  <a:pt x="116" y="82"/>
                  <a:pt x="116" y="70"/>
                </a:cubicBezTo>
                <a:cubicBezTo>
                  <a:pt x="116" y="48"/>
                  <a:pt x="96" y="28"/>
                  <a:pt x="74" y="28"/>
                </a:cubicBezTo>
                <a:lnTo>
                  <a:pt x="17" y="28"/>
                </a:lnTo>
                <a:cubicBezTo>
                  <a:pt x="9" y="28"/>
                  <a:pt x="3" y="23"/>
                  <a:pt x="3" y="14"/>
                </a:cubicBezTo>
                <a:cubicBezTo>
                  <a:pt x="3" y="6"/>
                  <a:pt x="9" y="0"/>
                  <a:pt x="17" y="0"/>
                </a:cubicBezTo>
                <a:lnTo>
                  <a:pt x="74" y="0"/>
                </a:lnTo>
                <a:cubicBezTo>
                  <a:pt x="113" y="0"/>
                  <a:pt x="144" y="31"/>
                  <a:pt x="144" y="70"/>
                </a:cubicBezTo>
                <a:cubicBezTo>
                  <a:pt x="144" y="90"/>
                  <a:pt x="136" y="107"/>
                  <a:pt x="125" y="121"/>
                </a:cubicBezTo>
                <a:cubicBezTo>
                  <a:pt x="111" y="133"/>
                  <a:pt x="94" y="141"/>
                  <a:pt x="74" y="141"/>
                </a:cubicBez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1" name="Freeform 199">
            <a:extLst>
              <a:ext uri="{FF2B5EF4-FFF2-40B4-BE49-F238E27FC236}">
                <a16:creationId xmlns:a16="http://schemas.microsoft.com/office/drawing/2014/main" id="{3A55884A-0CC9-6845-BF00-9C4666A1F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7779" y="6052860"/>
            <a:ext cx="173494" cy="116659"/>
          </a:xfrm>
          <a:custGeom>
            <a:avLst/>
            <a:gdLst>
              <a:gd name="T0" fmla="*/ 198 w 255"/>
              <a:gd name="T1" fmla="*/ 84 h 170"/>
              <a:gd name="T2" fmla="*/ 141 w 255"/>
              <a:gd name="T3" fmla="*/ 28 h 170"/>
              <a:gd name="T4" fmla="*/ 139 w 255"/>
              <a:gd name="T5" fmla="*/ 28 h 170"/>
              <a:gd name="T6" fmla="*/ 108 w 255"/>
              <a:gd name="T7" fmla="*/ 2 h 170"/>
              <a:gd name="T8" fmla="*/ 91 w 255"/>
              <a:gd name="T9" fmla="*/ 2 h 170"/>
              <a:gd name="T10" fmla="*/ 88 w 255"/>
              <a:gd name="T11" fmla="*/ 19 h 170"/>
              <a:gd name="T12" fmla="*/ 91 w 255"/>
              <a:gd name="T13" fmla="*/ 33 h 170"/>
              <a:gd name="T14" fmla="*/ 57 w 255"/>
              <a:gd name="T15" fmla="*/ 84 h 170"/>
              <a:gd name="T16" fmla="*/ 0 w 255"/>
              <a:gd name="T17" fmla="*/ 141 h 170"/>
              <a:gd name="T18" fmla="*/ 0 w 255"/>
              <a:gd name="T19" fmla="*/ 155 h 170"/>
              <a:gd name="T20" fmla="*/ 14 w 255"/>
              <a:gd name="T21" fmla="*/ 169 h 170"/>
              <a:gd name="T22" fmla="*/ 240 w 255"/>
              <a:gd name="T23" fmla="*/ 169 h 170"/>
              <a:gd name="T24" fmla="*/ 254 w 255"/>
              <a:gd name="T25" fmla="*/ 155 h 170"/>
              <a:gd name="T26" fmla="*/ 254 w 255"/>
              <a:gd name="T27" fmla="*/ 141 h 170"/>
              <a:gd name="T28" fmla="*/ 198 w 255"/>
              <a:gd name="T29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170">
                <a:moveTo>
                  <a:pt x="198" y="84"/>
                </a:moveTo>
                <a:cubicBezTo>
                  <a:pt x="198" y="53"/>
                  <a:pt x="172" y="28"/>
                  <a:pt x="141" y="28"/>
                </a:cubicBezTo>
                <a:lnTo>
                  <a:pt x="139" y="28"/>
                </a:lnTo>
                <a:cubicBezTo>
                  <a:pt x="124" y="11"/>
                  <a:pt x="108" y="2"/>
                  <a:pt x="108" y="2"/>
                </a:cubicBezTo>
                <a:cubicBezTo>
                  <a:pt x="102" y="0"/>
                  <a:pt x="96" y="0"/>
                  <a:pt x="91" y="2"/>
                </a:cubicBezTo>
                <a:cubicBezTo>
                  <a:pt x="85" y="5"/>
                  <a:pt x="85" y="14"/>
                  <a:pt x="88" y="19"/>
                </a:cubicBezTo>
                <a:cubicBezTo>
                  <a:pt x="88" y="19"/>
                  <a:pt x="91" y="25"/>
                  <a:pt x="91" y="33"/>
                </a:cubicBezTo>
                <a:cubicBezTo>
                  <a:pt x="71" y="42"/>
                  <a:pt x="57" y="62"/>
                  <a:pt x="57" y="84"/>
                </a:cubicBezTo>
                <a:cubicBezTo>
                  <a:pt x="26" y="84"/>
                  <a:pt x="0" y="110"/>
                  <a:pt x="0" y="141"/>
                </a:cubicBezTo>
                <a:lnTo>
                  <a:pt x="0" y="155"/>
                </a:lnTo>
                <a:cubicBezTo>
                  <a:pt x="0" y="163"/>
                  <a:pt x="6" y="169"/>
                  <a:pt x="14" y="169"/>
                </a:cubicBezTo>
                <a:lnTo>
                  <a:pt x="240" y="169"/>
                </a:lnTo>
                <a:cubicBezTo>
                  <a:pt x="249" y="169"/>
                  <a:pt x="254" y="163"/>
                  <a:pt x="254" y="155"/>
                </a:cubicBezTo>
                <a:lnTo>
                  <a:pt x="254" y="141"/>
                </a:lnTo>
                <a:cubicBezTo>
                  <a:pt x="254" y="110"/>
                  <a:pt x="229" y="84"/>
                  <a:pt x="198" y="84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Freeform 200">
            <a:extLst>
              <a:ext uri="{FF2B5EF4-FFF2-40B4-BE49-F238E27FC236}">
                <a16:creationId xmlns:a16="http://schemas.microsoft.com/office/drawing/2014/main" id="{45C716F5-D6B9-3242-A6AC-C1FE59230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6839" y="6148580"/>
            <a:ext cx="212382" cy="173494"/>
          </a:xfrm>
          <a:custGeom>
            <a:avLst/>
            <a:gdLst>
              <a:gd name="T0" fmla="*/ 296 w 311"/>
              <a:gd name="T1" fmla="*/ 0 h 255"/>
              <a:gd name="T2" fmla="*/ 14 w 311"/>
              <a:gd name="T3" fmla="*/ 0 h 255"/>
              <a:gd name="T4" fmla="*/ 0 w 311"/>
              <a:gd name="T5" fmla="*/ 14 h 255"/>
              <a:gd name="T6" fmla="*/ 0 w 311"/>
              <a:gd name="T7" fmla="*/ 127 h 255"/>
              <a:gd name="T8" fmla="*/ 127 w 311"/>
              <a:gd name="T9" fmla="*/ 254 h 255"/>
              <a:gd name="T10" fmla="*/ 184 w 311"/>
              <a:gd name="T11" fmla="*/ 254 h 255"/>
              <a:gd name="T12" fmla="*/ 310 w 311"/>
              <a:gd name="T13" fmla="*/ 127 h 255"/>
              <a:gd name="T14" fmla="*/ 310 w 311"/>
              <a:gd name="T15" fmla="*/ 14 h 255"/>
              <a:gd name="T16" fmla="*/ 296 w 311"/>
              <a:gd name="T1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" h="255">
                <a:moveTo>
                  <a:pt x="296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lnTo>
                  <a:pt x="0" y="127"/>
                </a:lnTo>
                <a:cubicBezTo>
                  <a:pt x="0" y="197"/>
                  <a:pt x="57" y="254"/>
                  <a:pt x="127" y="254"/>
                </a:cubicBezTo>
                <a:lnTo>
                  <a:pt x="184" y="254"/>
                </a:lnTo>
                <a:cubicBezTo>
                  <a:pt x="254" y="254"/>
                  <a:pt x="310" y="197"/>
                  <a:pt x="310" y="127"/>
                </a:cubicBezTo>
                <a:lnTo>
                  <a:pt x="310" y="14"/>
                </a:lnTo>
                <a:cubicBezTo>
                  <a:pt x="310" y="5"/>
                  <a:pt x="305" y="0"/>
                  <a:pt x="296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3" name="Freeform 201">
            <a:extLst>
              <a:ext uri="{FF2B5EF4-FFF2-40B4-BE49-F238E27FC236}">
                <a16:creationId xmlns:a16="http://schemas.microsoft.com/office/drawing/2014/main" id="{CC99CE7F-CF11-814D-AFDF-9AAACA632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2" y="2971846"/>
            <a:ext cx="212382" cy="269215"/>
          </a:xfrm>
          <a:custGeom>
            <a:avLst/>
            <a:gdLst>
              <a:gd name="T0" fmla="*/ 282 w 312"/>
              <a:gd name="T1" fmla="*/ 0 h 396"/>
              <a:gd name="T2" fmla="*/ 29 w 312"/>
              <a:gd name="T3" fmla="*/ 0 h 396"/>
              <a:gd name="T4" fmla="*/ 0 w 312"/>
              <a:gd name="T5" fmla="*/ 29 h 396"/>
              <a:gd name="T6" fmla="*/ 0 w 312"/>
              <a:gd name="T7" fmla="*/ 367 h 396"/>
              <a:gd name="T8" fmla="*/ 29 w 312"/>
              <a:gd name="T9" fmla="*/ 395 h 396"/>
              <a:gd name="T10" fmla="*/ 282 w 312"/>
              <a:gd name="T11" fmla="*/ 395 h 396"/>
              <a:gd name="T12" fmla="*/ 311 w 312"/>
              <a:gd name="T13" fmla="*/ 367 h 396"/>
              <a:gd name="T14" fmla="*/ 311 w 312"/>
              <a:gd name="T15" fmla="*/ 29 h 396"/>
              <a:gd name="T16" fmla="*/ 282 w 312"/>
              <a:gd name="T1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96">
                <a:moveTo>
                  <a:pt x="282" y="0"/>
                </a:moveTo>
                <a:lnTo>
                  <a:pt x="29" y="0"/>
                </a:lnTo>
                <a:cubicBezTo>
                  <a:pt x="12" y="0"/>
                  <a:pt x="0" y="12"/>
                  <a:pt x="0" y="29"/>
                </a:cubicBezTo>
                <a:lnTo>
                  <a:pt x="0" y="367"/>
                </a:lnTo>
                <a:cubicBezTo>
                  <a:pt x="0" y="384"/>
                  <a:pt x="12" y="395"/>
                  <a:pt x="29" y="395"/>
                </a:cubicBezTo>
                <a:lnTo>
                  <a:pt x="282" y="395"/>
                </a:lnTo>
                <a:cubicBezTo>
                  <a:pt x="299" y="395"/>
                  <a:pt x="311" y="384"/>
                  <a:pt x="311" y="367"/>
                </a:cubicBezTo>
                <a:lnTo>
                  <a:pt x="311" y="29"/>
                </a:lnTo>
                <a:cubicBezTo>
                  <a:pt x="311" y="12"/>
                  <a:pt x="299" y="0"/>
                  <a:pt x="282" y="0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4" name="Freeform 202">
            <a:extLst>
              <a:ext uri="{FF2B5EF4-FFF2-40B4-BE49-F238E27FC236}">
                <a16:creationId xmlns:a16="http://schemas.microsoft.com/office/drawing/2014/main" id="{0E6ADC6D-1A75-2647-BCE3-32380E76D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0800" y="3010732"/>
            <a:ext cx="134606" cy="56835"/>
          </a:xfrm>
          <a:custGeom>
            <a:avLst/>
            <a:gdLst>
              <a:gd name="T0" fmla="*/ 183 w 198"/>
              <a:gd name="T1" fmla="*/ 0 h 85"/>
              <a:gd name="T2" fmla="*/ 14 w 198"/>
              <a:gd name="T3" fmla="*/ 0 h 85"/>
              <a:gd name="T4" fmla="*/ 0 w 198"/>
              <a:gd name="T5" fmla="*/ 14 h 85"/>
              <a:gd name="T6" fmla="*/ 0 w 198"/>
              <a:gd name="T7" fmla="*/ 70 h 85"/>
              <a:gd name="T8" fmla="*/ 14 w 198"/>
              <a:gd name="T9" fmla="*/ 84 h 85"/>
              <a:gd name="T10" fmla="*/ 183 w 198"/>
              <a:gd name="T11" fmla="*/ 84 h 85"/>
              <a:gd name="T12" fmla="*/ 197 w 198"/>
              <a:gd name="T13" fmla="*/ 70 h 85"/>
              <a:gd name="T14" fmla="*/ 197 w 198"/>
              <a:gd name="T15" fmla="*/ 14 h 85"/>
              <a:gd name="T16" fmla="*/ 183 w 198"/>
              <a:gd name="T1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85">
                <a:moveTo>
                  <a:pt x="183" y="0"/>
                </a:moveTo>
                <a:lnTo>
                  <a:pt x="14" y="0"/>
                </a:lnTo>
                <a:cubicBezTo>
                  <a:pt x="5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5" y="84"/>
                  <a:pt x="14" y="84"/>
                </a:cubicBezTo>
                <a:lnTo>
                  <a:pt x="183" y="84"/>
                </a:lnTo>
                <a:cubicBezTo>
                  <a:pt x="192" y="84"/>
                  <a:pt x="197" y="79"/>
                  <a:pt x="197" y="70"/>
                </a:cubicBezTo>
                <a:lnTo>
                  <a:pt x="197" y="14"/>
                </a:lnTo>
                <a:cubicBezTo>
                  <a:pt x="197" y="5"/>
                  <a:pt x="192" y="0"/>
                  <a:pt x="183" y="0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5" name="Freeform 203">
            <a:extLst>
              <a:ext uri="{FF2B5EF4-FFF2-40B4-BE49-F238E27FC236}">
                <a16:creationId xmlns:a16="http://schemas.microsoft.com/office/drawing/2014/main" id="{0FD55584-A6DB-F940-A641-CFCE246CE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2" y="3049619"/>
            <a:ext cx="230329" cy="230327"/>
          </a:xfrm>
          <a:custGeom>
            <a:avLst/>
            <a:gdLst>
              <a:gd name="T0" fmla="*/ 339 w 340"/>
              <a:gd name="T1" fmla="*/ 169 h 340"/>
              <a:gd name="T2" fmla="*/ 316 w 340"/>
              <a:gd name="T3" fmla="*/ 254 h 340"/>
              <a:gd name="T4" fmla="*/ 254 w 340"/>
              <a:gd name="T5" fmla="*/ 316 h 340"/>
              <a:gd name="T6" fmla="*/ 170 w 340"/>
              <a:gd name="T7" fmla="*/ 339 h 340"/>
              <a:gd name="T8" fmla="*/ 85 w 340"/>
              <a:gd name="T9" fmla="*/ 316 h 340"/>
              <a:gd name="T10" fmla="*/ 23 w 340"/>
              <a:gd name="T11" fmla="*/ 254 h 340"/>
              <a:gd name="T12" fmla="*/ 0 w 340"/>
              <a:gd name="T13" fmla="*/ 169 h 340"/>
              <a:gd name="T14" fmla="*/ 23 w 340"/>
              <a:gd name="T15" fmla="*/ 85 h 340"/>
              <a:gd name="T16" fmla="*/ 85 w 340"/>
              <a:gd name="T17" fmla="*/ 23 h 340"/>
              <a:gd name="T18" fmla="*/ 170 w 340"/>
              <a:gd name="T19" fmla="*/ 0 h 340"/>
              <a:gd name="T20" fmla="*/ 254 w 340"/>
              <a:gd name="T21" fmla="*/ 23 h 340"/>
              <a:gd name="T22" fmla="*/ 316 w 340"/>
              <a:gd name="T23" fmla="*/ 85 h 340"/>
              <a:gd name="T24" fmla="*/ 339 w 340"/>
              <a:gd name="T25" fmla="*/ 16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0" h="340">
                <a:moveTo>
                  <a:pt x="339" y="169"/>
                </a:moveTo>
                <a:cubicBezTo>
                  <a:pt x="339" y="201"/>
                  <a:pt x="332" y="227"/>
                  <a:pt x="316" y="254"/>
                </a:cubicBezTo>
                <a:cubicBezTo>
                  <a:pt x="301" y="281"/>
                  <a:pt x="281" y="300"/>
                  <a:pt x="254" y="316"/>
                </a:cubicBezTo>
                <a:cubicBezTo>
                  <a:pt x="227" y="331"/>
                  <a:pt x="202" y="339"/>
                  <a:pt x="170" y="339"/>
                </a:cubicBezTo>
                <a:cubicBezTo>
                  <a:pt x="139" y="339"/>
                  <a:pt x="112" y="331"/>
                  <a:pt x="85" y="316"/>
                </a:cubicBezTo>
                <a:cubicBezTo>
                  <a:pt x="58" y="300"/>
                  <a:pt x="39" y="281"/>
                  <a:pt x="23" y="254"/>
                </a:cubicBezTo>
                <a:cubicBezTo>
                  <a:pt x="8" y="227"/>
                  <a:pt x="0" y="200"/>
                  <a:pt x="0" y="169"/>
                </a:cubicBezTo>
                <a:cubicBezTo>
                  <a:pt x="0" y="137"/>
                  <a:pt x="8" y="112"/>
                  <a:pt x="23" y="85"/>
                </a:cubicBezTo>
                <a:cubicBezTo>
                  <a:pt x="39" y="58"/>
                  <a:pt x="58" y="38"/>
                  <a:pt x="85" y="23"/>
                </a:cubicBezTo>
                <a:cubicBezTo>
                  <a:pt x="112" y="7"/>
                  <a:pt x="138" y="0"/>
                  <a:pt x="170" y="0"/>
                </a:cubicBezTo>
                <a:cubicBezTo>
                  <a:pt x="201" y="0"/>
                  <a:pt x="227" y="7"/>
                  <a:pt x="254" y="23"/>
                </a:cubicBezTo>
                <a:cubicBezTo>
                  <a:pt x="281" y="38"/>
                  <a:pt x="301" y="58"/>
                  <a:pt x="316" y="85"/>
                </a:cubicBezTo>
                <a:cubicBezTo>
                  <a:pt x="332" y="112"/>
                  <a:pt x="339" y="138"/>
                  <a:pt x="339" y="16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" name="Freeform 204">
            <a:extLst>
              <a:ext uri="{FF2B5EF4-FFF2-40B4-BE49-F238E27FC236}">
                <a16:creationId xmlns:a16="http://schemas.microsoft.com/office/drawing/2014/main" id="{01C13189-F3FF-904D-A446-DABAB9EF0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4468" y="3106452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" name="Freeform 205">
            <a:extLst>
              <a:ext uri="{FF2B5EF4-FFF2-40B4-BE49-F238E27FC236}">
                <a16:creationId xmlns:a16="http://schemas.microsoft.com/office/drawing/2014/main" id="{AD386543-F267-FC49-BFE4-AD36D0CB2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4468" y="3163287"/>
            <a:ext cx="20938" cy="20938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29 h 30"/>
              <a:gd name="T4" fmla="*/ 0 w 29"/>
              <a:gd name="T5" fmla="*/ 0 h 30"/>
              <a:gd name="T6" fmla="*/ 28 w 29"/>
              <a:gd name="T7" fmla="*/ 0 h 30"/>
              <a:gd name="T8" fmla="*/ 28 w 29"/>
              <a:gd name="T9" fmla="*/ 29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lnTo>
                  <a:pt x="0" y="29"/>
                </a:lnTo>
                <a:lnTo>
                  <a:pt x="0" y="0"/>
                </a:lnTo>
                <a:lnTo>
                  <a:pt x="28" y="0"/>
                </a:lnTo>
                <a:lnTo>
                  <a:pt x="28" y="29"/>
                </a:lnTo>
                <a:lnTo>
                  <a:pt x="14" y="29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" name="Freeform 206">
            <a:extLst>
              <a:ext uri="{FF2B5EF4-FFF2-40B4-BE49-F238E27FC236}">
                <a16:creationId xmlns:a16="http://schemas.microsoft.com/office/drawing/2014/main" id="{BCC9F179-6500-554C-AAB6-36DC4ACBD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2000" y="3085515"/>
            <a:ext cx="59826" cy="56833"/>
          </a:xfrm>
          <a:custGeom>
            <a:avLst/>
            <a:gdLst>
              <a:gd name="T0" fmla="*/ 42 w 86"/>
              <a:gd name="T1" fmla="*/ 84 h 85"/>
              <a:gd name="T2" fmla="*/ 0 w 86"/>
              <a:gd name="T3" fmla="*/ 42 h 85"/>
              <a:gd name="T4" fmla="*/ 42 w 86"/>
              <a:gd name="T5" fmla="*/ 0 h 85"/>
              <a:gd name="T6" fmla="*/ 85 w 86"/>
              <a:gd name="T7" fmla="*/ 42 h 85"/>
              <a:gd name="T8" fmla="*/ 42 w 86"/>
              <a:gd name="T9" fmla="*/ 84 h 85"/>
              <a:gd name="T10" fmla="*/ 42 w 86"/>
              <a:gd name="T11" fmla="*/ 28 h 85"/>
              <a:gd name="T12" fmla="*/ 28 w 86"/>
              <a:gd name="T13" fmla="*/ 42 h 85"/>
              <a:gd name="T14" fmla="*/ 42 w 86"/>
              <a:gd name="T15" fmla="*/ 56 h 85"/>
              <a:gd name="T16" fmla="*/ 56 w 86"/>
              <a:gd name="T17" fmla="*/ 42 h 85"/>
              <a:gd name="T18" fmla="*/ 42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2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20" y="0"/>
                  <a:pt x="42" y="0"/>
                </a:cubicBezTo>
                <a:cubicBezTo>
                  <a:pt x="65" y="0"/>
                  <a:pt x="85" y="19"/>
                  <a:pt x="85" y="42"/>
                </a:cubicBezTo>
                <a:cubicBezTo>
                  <a:pt x="85" y="65"/>
                  <a:pt x="65" y="84"/>
                  <a:pt x="42" y="84"/>
                </a:cubicBezTo>
                <a:close/>
                <a:moveTo>
                  <a:pt x="42" y="28"/>
                </a:moveTo>
                <a:cubicBezTo>
                  <a:pt x="34" y="28"/>
                  <a:pt x="28" y="33"/>
                  <a:pt x="28" y="42"/>
                </a:cubicBezTo>
                <a:cubicBezTo>
                  <a:pt x="28" y="50"/>
                  <a:pt x="34" y="56"/>
                  <a:pt x="42" y="56"/>
                </a:cubicBezTo>
                <a:cubicBezTo>
                  <a:pt x="51" y="56"/>
                  <a:pt x="56" y="50"/>
                  <a:pt x="56" y="42"/>
                </a:cubicBezTo>
                <a:cubicBezTo>
                  <a:pt x="56" y="33"/>
                  <a:pt x="51" y="28"/>
                  <a:pt x="42" y="28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" name="Freeform 207">
            <a:extLst>
              <a:ext uri="{FF2B5EF4-FFF2-40B4-BE49-F238E27FC236}">
                <a16:creationId xmlns:a16="http://schemas.microsoft.com/office/drawing/2014/main" id="{80A19C72-93AA-7A40-8AB1-2EDCF1541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0887" y="3181236"/>
            <a:ext cx="59826" cy="56833"/>
          </a:xfrm>
          <a:custGeom>
            <a:avLst/>
            <a:gdLst>
              <a:gd name="T0" fmla="*/ 43 w 86"/>
              <a:gd name="T1" fmla="*/ 84 h 85"/>
              <a:gd name="T2" fmla="*/ 0 w 86"/>
              <a:gd name="T3" fmla="*/ 42 h 85"/>
              <a:gd name="T4" fmla="*/ 43 w 86"/>
              <a:gd name="T5" fmla="*/ 0 h 85"/>
              <a:gd name="T6" fmla="*/ 85 w 86"/>
              <a:gd name="T7" fmla="*/ 42 h 85"/>
              <a:gd name="T8" fmla="*/ 43 w 86"/>
              <a:gd name="T9" fmla="*/ 84 h 85"/>
              <a:gd name="T10" fmla="*/ 43 w 86"/>
              <a:gd name="T11" fmla="*/ 28 h 85"/>
              <a:gd name="T12" fmla="*/ 29 w 86"/>
              <a:gd name="T13" fmla="*/ 42 h 85"/>
              <a:gd name="T14" fmla="*/ 43 w 86"/>
              <a:gd name="T15" fmla="*/ 56 h 85"/>
              <a:gd name="T16" fmla="*/ 57 w 86"/>
              <a:gd name="T17" fmla="*/ 42 h 85"/>
              <a:gd name="T18" fmla="*/ 43 w 86"/>
              <a:gd name="T19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3" y="84"/>
                </a:moveTo>
                <a:cubicBezTo>
                  <a:pt x="20" y="84"/>
                  <a:pt x="0" y="65"/>
                  <a:pt x="0" y="42"/>
                </a:cubicBezTo>
                <a:cubicBezTo>
                  <a:pt x="0" y="19"/>
                  <a:pt x="21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cubicBezTo>
                  <a:pt x="85" y="65"/>
                  <a:pt x="65" y="84"/>
                  <a:pt x="43" y="84"/>
                </a:cubicBezTo>
                <a:close/>
                <a:moveTo>
                  <a:pt x="43" y="28"/>
                </a:moveTo>
                <a:cubicBezTo>
                  <a:pt x="34" y="28"/>
                  <a:pt x="29" y="33"/>
                  <a:pt x="29" y="42"/>
                </a:cubicBezTo>
                <a:cubicBezTo>
                  <a:pt x="29" y="50"/>
                  <a:pt x="35" y="56"/>
                  <a:pt x="43" y="56"/>
                </a:cubicBezTo>
                <a:cubicBezTo>
                  <a:pt x="52" y="56"/>
                  <a:pt x="57" y="50"/>
                  <a:pt x="57" y="42"/>
                </a:cubicBezTo>
                <a:cubicBezTo>
                  <a:pt x="57" y="33"/>
                  <a:pt x="51" y="28"/>
                  <a:pt x="43" y="28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" name="Freeform 208">
            <a:extLst>
              <a:ext uri="{FF2B5EF4-FFF2-40B4-BE49-F238E27FC236}">
                <a16:creationId xmlns:a16="http://schemas.microsoft.com/office/drawing/2014/main" id="{F580516A-EB66-5543-A590-AE4FE9EE4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2001" y="3103462"/>
            <a:ext cx="101703" cy="116659"/>
          </a:xfrm>
          <a:custGeom>
            <a:avLst/>
            <a:gdLst>
              <a:gd name="T0" fmla="*/ 17 w 148"/>
              <a:gd name="T1" fmla="*/ 172 h 173"/>
              <a:gd name="T2" fmla="*/ 9 w 148"/>
              <a:gd name="T3" fmla="*/ 169 h 173"/>
              <a:gd name="T4" fmla="*/ 6 w 148"/>
              <a:gd name="T5" fmla="*/ 150 h 173"/>
              <a:gd name="T6" fmla="*/ 119 w 148"/>
              <a:gd name="T7" fmla="*/ 8 h 173"/>
              <a:gd name="T8" fmla="*/ 138 w 148"/>
              <a:gd name="T9" fmla="*/ 6 h 173"/>
              <a:gd name="T10" fmla="*/ 141 w 148"/>
              <a:gd name="T11" fmla="*/ 25 h 173"/>
              <a:gd name="T12" fmla="*/ 28 w 148"/>
              <a:gd name="T13" fmla="*/ 167 h 173"/>
              <a:gd name="T14" fmla="*/ 17 w 148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173">
                <a:moveTo>
                  <a:pt x="17" y="172"/>
                </a:moveTo>
                <a:cubicBezTo>
                  <a:pt x="14" y="172"/>
                  <a:pt x="11" y="172"/>
                  <a:pt x="9" y="169"/>
                </a:cubicBezTo>
                <a:cubicBezTo>
                  <a:pt x="3" y="164"/>
                  <a:pt x="0" y="155"/>
                  <a:pt x="6" y="150"/>
                </a:cubicBezTo>
                <a:lnTo>
                  <a:pt x="119" y="8"/>
                </a:lnTo>
                <a:cubicBezTo>
                  <a:pt x="124" y="3"/>
                  <a:pt x="133" y="0"/>
                  <a:pt x="138" y="6"/>
                </a:cubicBezTo>
                <a:cubicBezTo>
                  <a:pt x="144" y="11"/>
                  <a:pt x="147" y="20"/>
                  <a:pt x="141" y="25"/>
                </a:cubicBezTo>
                <a:lnTo>
                  <a:pt x="28" y="167"/>
                </a:lnTo>
                <a:cubicBezTo>
                  <a:pt x="26" y="169"/>
                  <a:pt x="20" y="172"/>
                  <a:pt x="17" y="172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" name="Freeform 209">
            <a:extLst>
              <a:ext uri="{FF2B5EF4-FFF2-40B4-BE49-F238E27FC236}">
                <a16:creationId xmlns:a16="http://schemas.microsoft.com/office/drawing/2014/main" id="{112A9980-FAE4-C742-8513-E7EA485F5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9907" y="3106452"/>
            <a:ext cx="269215" cy="173494"/>
          </a:xfrm>
          <a:custGeom>
            <a:avLst/>
            <a:gdLst>
              <a:gd name="T0" fmla="*/ 392 w 396"/>
              <a:gd name="T1" fmla="*/ 5 h 255"/>
              <a:gd name="T2" fmla="*/ 381 w 396"/>
              <a:gd name="T3" fmla="*/ 0 h 255"/>
              <a:gd name="T4" fmla="*/ 14 w 396"/>
              <a:gd name="T5" fmla="*/ 0 h 255"/>
              <a:gd name="T6" fmla="*/ 3 w 396"/>
              <a:gd name="T7" fmla="*/ 5 h 255"/>
              <a:gd name="T8" fmla="*/ 0 w 396"/>
              <a:gd name="T9" fmla="*/ 17 h 255"/>
              <a:gd name="T10" fmla="*/ 57 w 396"/>
              <a:gd name="T11" fmla="*/ 243 h 255"/>
              <a:gd name="T12" fmla="*/ 71 w 396"/>
              <a:gd name="T13" fmla="*/ 254 h 255"/>
              <a:gd name="T14" fmla="*/ 325 w 396"/>
              <a:gd name="T15" fmla="*/ 254 h 255"/>
              <a:gd name="T16" fmla="*/ 339 w 396"/>
              <a:gd name="T17" fmla="*/ 243 h 255"/>
              <a:gd name="T18" fmla="*/ 395 w 396"/>
              <a:gd name="T19" fmla="*/ 17 h 255"/>
              <a:gd name="T20" fmla="*/ 392 w 396"/>
              <a:gd name="T21" fmla="*/ 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255">
                <a:moveTo>
                  <a:pt x="392" y="5"/>
                </a:moveTo>
                <a:cubicBezTo>
                  <a:pt x="390" y="3"/>
                  <a:pt x="387" y="0"/>
                  <a:pt x="381" y="0"/>
                </a:cubicBezTo>
                <a:lnTo>
                  <a:pt x="14" y="0"/>
                </a:lnTo>
                <a:cubicBezTo>
                  <a:pt x="9" y="0"/>
                  <a:pt x="6" y="3"/>
                  <a:pt x="3" y="5"/>
                </a:cubicBezTo>
                <a:cubicBezTo>
                  <a:pt x="0" y="8"/>
                  <a:pt x="0" y="14"/>
                  <a:pt x="0" y="17"/>
                </a:cubicBezTo>
                <a:lnTo>
                  <a:pt x="57" y="243"/>
                </a:lnTo>
                <a:cubicBezTo>
                  <a:pt x="59" y="248"/>
                  <a:pt x="65" y="254"/>
                  <a:pt x="71" y="254"/>
                </a:cubicBezTo>
                <a:lnTo>
                  <a:pt x="325" y="254"/>
                </a:lnTo>
                <a:cubicBezTo>
                  <a:pt x="330" y="254"/>
                  <a:pt x="336" y="248"/>
                  <a:pt x="339" y="243"/>
                </a:cubicBezTo>
                <a:lnTo>
                  <a:pt x="395" y="17"/>
                </a:lnTo>
                <a:cubicBezTo>
                  <a:pt x="395" y="14"/>
                  <a:pt x="395" y="8"/>
                  <a:pt x="392" y="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" name="Freeform 210">
            <a:extLst>
              <a:ext uri="{FF2B5EF4-FFF2-40B4-BE49-F238E27FC236}">
                <a16:creationId xmlns:a16="http://schemas.microsoft.com/office/drawing/2014/main" id="{E7FF8CD9-7498-5243-A057-D184C22D5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3067566"/>
            <a:ext cx="308102" cy="59826"/>
          </a:xfrm>
          <a:custGeom>
            <a:avLst/>
            <a:gdLst>
              <a:gd name="T0" fmla="*/ 437 w 452"/>
              <a:gd name="T1" fmla="*/ 0 h 86"/>
              <a:gd name="T2" fmla="*/ 14 w 452"/>
              <a:gd name="T3" fmla="*/ 0 h 86"/>
              <a:gd name="T4" fmla="*/ 0 w 452"/>
              <a:gd name="T5" fmla="*/ 15 h 86"/>
              <a:gd name="T6" fmla="*/ 0 w 452"/>
              <a:gd name="T7" fmla="*/ 71 h 86"/>
              <a:gd name="T8" fmla="*/ 14 w 452"/>
              <a:gd name="T9" fmla="*/ 85 h 86"/>
              <a:gd name="T10" fmla="*/ 437 w 452"/>
              <a:gd name="T11" fmla="*/ 85 h 86"/>
              <a:gd name="T12" fmla="*/ 451 w 452"/>
              <a:gd name="T13" fmla="*/ 71 h 86"/>
              <a:gd name="T14" fmla="*/ 451 w 452"/>
              <a:gd name="T15" fmla="*/ 15 h 86"/>
              <a:gd name="T16" fmla="*/ 437 w 452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86">
                <a:moveTo>
                  <a:pt x="437" y="0"/>
                </a:move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71"/>
                </a:lnTo>
                <a:cubicBezTo>
                  <a:pt x="0" y="79"/>
                  <a:pt x="6" y="85"/>
                  <a:pt x="14" y="85"/>
                </a:cubicBezTo>
                <a:lnTo>
                  <a:pt x="437" y="85"/>
                </a:lnTo>
                <a:cubicBezTo>
                  <a:pt x="446" y="85"/>
                  <a:pt x="451" y="79"/>
                  <a:pt x="451" y="71"/>
                </a:cubicBezTo>
                <a:lnTo>
                  <a:pt x="451" y="15"/>
                </a:lnTo>
                <a:cubicBezTo>
                  <a:pt x="451" y="6"/>
                  <a:pt x="446" y="0"/>
                  <a:pt x="437" y="0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" name="Freeform 211">
            <a:extLst>
              <a:ext uri="{FF2B5EF4-FFF2-40B4-BE49-F238E27FC236}">
                <a16:creationId xmlns:a16="http://schemas.microsoft.com/office/drawing/2014/main" id="{41DAF3A2-207A-C749-B21F-549A4884F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5539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5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2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" name="Freeform 212">
            <a:extLst>
              <a:ext uri="{FF2B5EF4-FFF2-40B4-BE49-F238E27FC236}">
                <a16:creationId xmlns:a16="http://schemas.microsoft.com/office/drawing/2014/main" id="{83992AD2-AE73-D242-AE29-5C7C64450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7679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" name="Freeform 213">
            <a:extLst>
              <a:ext uri="{FF2B5EF4-FFF2-40B4-BE49-F238E27FC236}">
                <a16:creationId xmlns:a16="http://schemas.microsoft.com/office/drawing/2014/main" id="{8E3B4BCB-4816-984F-9B5F-0130C4BD3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400" y="3163288"/>
            <a:ext cx="20940" cy="77773"/>
          </a:xfrm>
          <a:custGeom>
            <a:avLst/>
            <a:gdLst>
              <a:gd name="T0" fmla="*/ 14 w 29"/>
              <a:gd name="T1" fmla="*/ 113 h 114"/>
              <a:gd name="T2" fmla="*/ 0 w 29"/>
              <a:gd name="T3" fmla="*/ 99 h 114"/>
              <a:gd name="T4" fmla="*/ 0 w 29"/>
              <a:gd name="T5" fmla="*/ 15 h 114"/>
              <a:gd name="T6" fmla="*/ 14 w 29"/>
              <a:gd name="T7" fmla="*/ 0 h 114"/>
              <a:gd name="T8" fmla="*/ 28 w 29"/>
              <a:gd name="T9" fmla="*/ 15 h 114"/>
              <a:gd name="T10" fmla="*/ 28 w 29"/>
              <a:gd name="T11" fmla="*/ 99 h 114"/>
              <a:gd name="T12" fmla="*/ 14 w 29"/>
              <a:gd name="T13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14">
                <a:moveTo>
                  <a:pt x="14" y="113"/>
                </a:moveTo>
                <a:cubicBezTo>
                  <a:pt x="6" y="113"/>
                  <a:pt x="0" y="108"/>
                  <a:pt x="0" y="99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99"/>
                </a:lnTo>
                <a:cubicBezTo>
                  <a:pt x="28" y="108"/>
                  <a:pt x="23" y="113"/>
                  <a:pt x="14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" name="Freeform 214">
            <a:extLst>
              <a:ext uri="{FF2B5EF4-FFF2-40B4-BE49-F238E27FC236}">
                <a16:creationId xmlns:a16="http://schemas.microsoft.com/office/drawing/2014/main" id="{2B9C7AF2-F124-4D48-B4D4-7BCCB0313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7854" y="3010732"/>
            <a:ext cx="77773" cy="56835"/>
          </a:xfrm>
          <a:custGeom>
            <a:avLst/>
            <a:gdLst>
              <a:gd name="T0" fmla="*/ 113 w 114"/>
              <a:gd name="T1" fmla="*/ 84 h 85"/>
              <a:gd name="T2" fmla="*/ 0 w 114"/>
              <a:gd name="T3" fmla="*/ 84 h 85"/>
              <a:gd name="T4" fmla="*/ 0 w 114"/>
              <a:gd name="T5" fmla="*/ 14 h 85"/>
              <a:gd name="T6" fmla="*/ 15 w 114"/>
              <a:gd name="T7" fmla="*/ 0 h 85"/>
              <a:gd name="T8" fmla="*/ 99 w 114"/>
              <a:gd name="T9" fmla="*/ 0 h 85"/>
              <a:gd name="T10" fmla="*/ 113 w 114"/>
              <a:gd name="T11" fmla="*/ 14 h 85"/>
              <a:gd name="T12" fmla="*/ 113 w 114"/>
              <a:gd name="T1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85">
                <a:moveTo>
                  <a:pt x="113" y="84"/>
                </a:moveTo>
                <a:lnTo>
                  <a:pt x="0" y="84"/>
                </a:lnTo>
                <a:lnTo>
                  <a:pt x="0" y="14"/>
                </a:lnTo>
                <a:cubicBezTo>
                  <a:pt x="0" y="5"/>
                  <a:pt x="6" y="0"/>
                  <a:pt x="15" y="0"/>
                </a:cubicBezTo>
                <a:lnTo>
                  <a:pt x="99" y="0"/>
                </a:lnTo>
                <a:cubicBezTo>
                  <a:pt x="108" y="0"/>
                  <a:pt x="113" y="5"/>
                  <a:pt x="113" y="14"/>
                </a:cubicBezTo>
                <a:lnTo>
                  <a:pt x="113" y="84"/>
                </a:lnTo>
              </a:path>
            </a:pathLst>
          </a:custGeom>
          <a:solidFill>
            <a:srgbClr val="90C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" name="Freeform 215">
            <a:extLst>
              <a:ext uri="{FF2B5EF4-FFF2-40B4-BE49-F238E27FC236}">
                <a16:creationId xmlns:a16="http://schemas.microsoft.com/office/drawing/2014/main" id="{A1222320-F5AC-0C4A-B726-9BC4A17C2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5628" y="2971846"/>
            <a:ext cx="77773" cy="95721"/>
          </a:xfrm>
          <a:custGeom>
            <a:avLst/>
            <a:gdLst>
              <a:gd name="T0" fmla="*/ 113 w 114"/>
              <a:gd name="T1" fmla="*/ 141 h 142"/>
              <a:gd name="T2" fmla="*/ 0 w 114"/>
              <a:gd name="T3" fmla="*/ 141 h 142"/>
              <a:gd name="T4" fmla="*/ 0 w 114"/>
              <a:gd name="T5" fmla="*/ 14 h 142"/>
              <a:gd name="T6" fmla="*/ 14 w 114"/>
              <a:gd name="T7" fmla="*/ 0 h 142"/>
              <a:gd name="T8" fmla="*/ 99 w 114"/>
              <a:gd name="T9" fmla="*/ 0 h 142"/>
              <a:gd name="T10" fmla="*/ 113 w 114"/>
              <a:gd name="T11" fmla="*/ 14 h 142"/>
              <a:gd name="T12" fmla="*/ 113 w 114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2">
                <a:moveTo>
                  <a:pt x="113" y="141"/>
                </a:moveTo>
                <a:lnTo>
                  <a:pt x="0" y="141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8" y="0"/>
                  <a:pt x="113" y="6"/>
                  <a:pt x="113" y="14"/>
                </a:cubicBezTo>
                <a:lnTo>
                  <a:pt x="113" y="141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8" name="Freeform 216">
            <a:extLst>
              <a:ext uri="{FF2B5EF4-FFF2-40B4-BE49-F238E27FC236}">
                <a16:creationId xmlns:a16="http://schemas.microsoft.com/office/drawing/2014/main" id="{6B8C04E8-0F78-0440-863D-5C14C3935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3401" y="2992784"/>
            <a:ext cx="77773" cy="77773"/>
          </a:xfrm>
          <a:custGeom>
            <a:avLst/>
            <a:gdLst>
              <a:gd name="T0" fmla="*/ 113 w 114"/>
              <a:gd name="T1" fmla="*/ 112 h 113"/>
              <a:gd name="T2" fmla="*/ 0 w 114"/>
              <a:gd name="T3" fmla="*/ 112 h 113"/>
              <a:gd name="T4" fmla="*/ 0 w 114"/>
              <a:gd name="T5" fmla="*/ 14 h 113"/>
              <a:gd name="T6" fmla="*/ 14 w 114"/>
              <a:gd name="T7" fmla="*/ 0 h 113"/>
              <a:gd name="T8" fmla="*/ 99 w 114"/>
              <a:gd name="T9" fmla="*/ 0 h 113"/>
              <a:gd name="T10" fmla="*/ 113 w 114"/>
              <a:gd name="T11" fmla="*/ 14 h 113"/>
              <a:gd name="T12" fmla="*/ 113 w 114"/>
              <a:gd name="T13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13">
                <a:moveTo>
                  <a:pt x="113" y="112"/>
                </a:moveTo>
                <a:lnTo>
                  <a:pt x="0" y="112"/>
                </a:ln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5"/>
                  <a:pt x="113" y="14"/>
                </a:cubicBezTo>
                <a:lnTo>
                  <a:pt x="113" y="112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9" name="Freeform 217">
            <a:extLst>
              <a:ext uri="{FF2B5EF4-FFF2-40B4-BE49-F238E27FC236}">
                <a16:creationId xmlns:a16="http://schemas.microsoft.com/office/drawing/2014/main" id="{20FBFA32-386C-4F49-8A10-6775B0483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5" y="3010731"/>
            <a:ext cx="308102" cy="212382"/>
          </a:xfrm>
          <a:custGeom>
            <a:avLst/>
            <a:gdLst>
              <a:gd name="T0" fmla="*/ 423 w 452"/>
              <a:gd name="T1" fmla="*/ 0 h 311"/>
              <a:gd name="T2" fmla="*/ 28 w 452"/>
              <a:gd name="T3" fmla="*/ 0 h 311"/>
              <a:gd name="T4" fmla="*/ 0 w 452"/>
              <a:gd name="T5" fmla="*/ 28 h 311"/>
              <a:gd name="T6" fmla="*/ 0 w 452"/>
              <a:gd name="T7" fmla="*/ 282 h 311"/>
              <a:gd name="T8" fmla="*/ 28 w 452"/>
              <a:gd name="T9" fmla="*/ 310 h 311"/>
              <a:gd name="T10" fmla="*/ 423 w 452"/>
              <a:gd name="T11" fmla="*/ 310 h 311"/>
              <a:gd name="T12" fmla="*/ 451 w 452"/>
              <a:gd name="T13" fmla="*/ 282 h 311"/>
              <a:gd name="T14" fmla="*/ 451 w 452"/>
              <a:gd name="T15" fmla="*/ 28 h 311"/>
              <a:gd name="T16" fmla="*/ 423 w 452"/>
              <a:gd name="T17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311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282"/>
                </a:lnTo>
                <a:cubicBezTo>
                  <a:pt x="0" y="299"/>
                  <a:pt x="11" y="310"/>
                  <a:pt x="28" y="310"/>
                </a:cubicBezTo>
                <a:lnTo>
                  <a:pt x="423" y="310"/>
                </a:lnTo>
                <a:cubicBezTo>
                  <a:pt x="440" y="310"/>
                  <a:pt x="451" y="299"/>
                  <a:pt x="451" y="282"/>
                </a:cubicBezTo>
                <a:lnTo>
                  <a:pt x="451" y="28"/>
                </a:lnTo>
                <a:cubicBezTo>
                  <a:pt x="451" y="11"/>
                  <a:pt x="440" y="0"/>
                  <a:pt x="423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0" name="Freeform 218">
            <a:extLst>
              <a:ext uri="{FF2B5EF4-FFF2-40B4-BE49-F238E27FC236}">
                <a16:creationId xmlns:a16="http://schemas.microsoft.com/office/drawing/2014/main" id="{0DDCD03F-8F4A-7C46-A47E-178801860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2" y="3067567"/>
            <a:ext cx="38886" cy="95721"/>
          </a:xfrm>
          <a:custGeom>
            <a:avLst/>
            <a:gdLst>
              <a:gd name="T0" fmla="*/ 43 w 58"/>
              <a:gd name="T1" fmla="*/ 29 h 142"/>
              <a:gd name="T2" fmla="*/ 57 w 58"/>
              <a:gd name="T3" fmla="*/ 15 h 142"/>
              <a:gd name="T4" fmla="*/ 43 w 58"/>
              <a:gd name="T5" fmla="*/ 0 h 142"/>
              <a:gd name="T6" fmla="*/ 28 w 58"/>
              <a:gd name="T7" fmla="*/ 0 h 142"/>
              <a:gd name="T8" fmla="*/ 0 w 58"/>
              <a:gd name="T9" fmla="*/ 29 h 142"/>
              <a:gd name="T10" fmla="*/ 0 w 58"/>
              <a:gd name="T11" fmla="*/ 57 h 142"/>
              <a:gd name="T12" fmla="*/ 28 w 58"/>
              <a:gd name="T13" fmla="*/ 85 h 142"/>
              <a:gd name="T14" fmla="*/ 28 w 58"/>
              <a:gd name="T15" fmla="*/ 113 h 142"/>
              <a:gd name="T16" fmla="*/ 14 w 58"/>
              <a:gd name="T17" fmla="*/ 113 h 142"/>
              <a:gd name="T18" fmla="*/ 0 w 58"/>
              <a:gd name="T19" fmla="*/ 127 h 142"/>
              <a:gd name="T20" fmla="*/ 14 w 58"/>
              <a:gd name="T21" fmla="*/ 141 h 142"/>
              <a:gd name="T22" fmla="*/ 28 w 58"/>
              <a:gd name="T23" fmla="*/ 141 h 142"/>
              <a:gd name="T24" fmla="*/ 57 w 58"/>
              <a:gd name="T25" fmla="*/ 113 h 142"/>
              <a:gd name="T26" fmla="*/ 57 w 58"/>
              <a:gd name="T27" fmla="*/ 85 h 142"/>
              <a:gd name="T28" fmla="*/ 28 w 58"/>
              <a:gd name="T29" fmla="*/ 57 h 142"/>
              <a:gd name="T30" fmla="*/ 28 w 58"/>
              <a:gd name="T31" fmla="*/ 29 h 142"/>
              <a:gd name="T32" fmla="*/ 43 w 58"/>
              <a:gd name="T33" fmla="*/ 2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" h="142">
                <a:moveTo>
                  <a:pt x="43" y="29"/>
                </a:moveTo>
                <a:cubicBezTo>
                  <a:pt x="51" y="29"/>
                  <a:pt x="57" y="23"/>
                  <a:pt x="57" y="15"/>
                </a:cubicBezTo>
                <a:cubicBezTo>
                  <a:pt x="57" y="6"/>
                  <a:pt x="51" y="0"/>
                  <a:pt x="43" y="0"/>
                </a:cubicBezTo>
                <a:lnTo>
                  <a:pt x="28" y="0"/>
                </a:lnTo>
                <a:cubicBezTo>
                  <a:pt x="11" y="0"/>
                  <a:pt x="0" y="12"/>
                  <a:pt x="0" y="29"/>
                </a:cubicBezTo>
                <a:lnTo>
                  <a:pt x="0" y="57"/>
                </a:lnTo>
                <a:cubicBezTo>
                  <a:pt x="0" y="74"/>
                  <a:pt x="11" y="85"/>
                  <a:pt x="28" y="85"/>
                </a:cubicBezTo>
                <a:lnTo>
                  <a:pt x="28" y="113"/>
                </a:lnTo>
                <a:lnTo>
                  <a:pt x="14" y="113"/>
                </a:lnTo>
                <a:cubicBezTo>
                  <a:pt x="6" y="113"/>
                  <a:pt x="0" y="118"/>
                  <a:pt x="0" y="127"/>
                </a:cubicBezTo>
                <a:cubicBezTo>
                  <a:pt x="0" y="135"/>
                  <a:pt x="6" y="141"/>
                  <a:pt x="14" y="141"/>
                </a:cubicBezTo>
                <a:lnTo>
                  <a:pt x="28" y="141"/>
                </a:lnTo>
                <a:cubicBezTo>
                  <a:pt x="45" y="141"/>
                  <a:pt x="57" y="130"/>
                  <a:pt x="57" y="113"/>
                </a:cubicBezTo>
                <a:lnTo>
                  <a:pt x="57" y="85"/>
                </a:lnTo>
                <a:cubicBezTo>
                  <a:pt x="57" y="68"/>
                  <a:pt x="45" y="57"/>
                  <a:pt x="28" y="57"/>
                </a:cubicBezTo>
                <a:lnTo>
                  <a:pt x="28" y="29"/>
                </a:lnTo>
                <a:lnTo>
                  <a:pt x="43" y="29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1" name="Freeform 219">
            <a:extLst>
              <a:ext uri="{FF2B5EF4-FFF2-40B4-BE49-F238E27FC236}">
                <a16:creationId xmlns:a16="http://schemas.microsoft.com/office/drawing/2014/main" id="{392927FC-A841-2347-8794-FB02377144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8228" y="3067567"/>
            <a:ext cx="38886" cy="95721"/>
          </a:xfrm>
          <a:custGeom>
            <a:avLst/>
            <a:gdLst>
              <a:gd name="T0" fmla="*/ 42 w 57"/>
              <a:gd name="T1" fmla="*/ 113 h 142"/>
              <a:gd name="T2" fmla="*/ 28 w 57"/>
              <a:gd name="T3" fmla="*/ 113 h 142"/>
              <a:gd name="T4" fmla="*/ 28 w 57"/>
              <a:gd name="T5" fmla="*/ 15 h 142"/>
              <a:gd name="T6" fmla="*/ 14 w 57"/>
              <a:gd name="T7" fmla="*/ 0 h 142"/>
              <a:gd name="T8" fmla="*/ 0 w 57"/>
              <a:gd name="T9" fmla="*/ 15 h 142"/>
              <a:gd name="T10" fmla="*/ 0 w 57"/>
              <a:gd name="T11" fmla="*/ 127 h 142"/>
              <a:gd name="T12" fmla="*/ 14 w 57"/>
              <a:gd name="T13" fmla="*/ 141 h 142"/>
              <a:gd name="T14" fmla="*/ 42 w 57"/>
              <a:gd name="T15" fmla="*/ 141 h 142"/>
              <a:gd name="T16" fmla="*/ 56 w 57"/>
              <a:gd name="T17" fmla="*/ 127 h 142"/>
              <a:gd name="T18" fmla="*/ 42 w 57"/>
              <a:gd name="T19" fmla="*/ 11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142">
                <a:moveTo>
                  <a:pt x="42" y="113"/>
                </a:moveTo>
                <a:lnTo>
                  <a:pt x="28" y="113"/>
                </a:lnTo>
                <a:lnTo>
                  <a:pt x="28" y="15"/>
                </a:lnTo>
                <a:cubicBezTo>
                  <a:pt x="28" y="6"/>
                  <a:pt x="23" y="0"/>
                  <a:pt x="14" y="0"/>
                </a:cubicBezTo>
                <a:cubicBezTo>
                  <a:pt x="6" y="0"/>
                  <a:pt x="0" y="6"/>
                  <a:pt x="0" y="15"/>
                </a:cubicBezTo>
                <a:lnTo>
                  <a:pt x="0" y="127"/>
                </a:lnTo>
                <a:cubicBezTo>
                  <a:pt x="0" y="136"/>
                  <a:pt x="5" y="141"/>
                  <a:pt x="14" y="141"/>
                </a:cubicBezTo>
                <a:lnTo>
                  <a:pt x="42" y="141"/>
                </a:lnTo>
                <a:cubicBezTo>
                  <a:pt x="51" y="141"/>
                  <a:pt x="56" y="135"/>
                  <a:pt x="56" y="127"/>
                </a:cubicBezTo>
                <a:cubicBezTo>
                  <a:pt x="56" y="118"/>
                  <a:pt x="51" y="113"/>
                  <a:pt x="42" y="11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2" name="Freeform 220">
            <a:extLst>
              <a:ext uri="{FF2B5EF4-FFF2-40B4-BE49-F238E27FC236}">
                <a16:creationId xmlns:a16="http://schemas.microsoft.com/office/drawing/2014/main" id="{A1273A8F-B256-264F-9E4F-F62F64544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55062" y="3067567"/>
            <a:ext cx="38888" cy="95721"/>
          </a:xfrm>
          <a:custGeom>
            <a:avLst/>
            <a:gdLst>
              <a:gd name="T0" fmla="*/ 43 w 58"/>
              <a:gd name="T1" fmla="*/ 85 h 142"/>
              <a:gd name="T2" fmla="*/ 57 w 58"/>
              <a:gd name="T3" fmla="*/ 71 h 142"/>
              <a:gd name="T4" fmla="*/ 43 w 58"/>
              <a:gd name="T5" fmla="*/ 57 h 142"/>
              <a:gd name="T6" fmla="*/ 29 w 58"/>
              <a:gd name="T7" fmla="*/ 57 h 142"/>
              <a:gd name="T8" fmla="*/ 29 w 58"/>
              <a:gd name="T9" fmla="*/ 29 h 142"/>
              <a:gd name="T10" fmla="*/ 43 w 58"/>
              <a:gd name="T11" fmla="*/ 29 h 142"/>
              <a:gd name="T12" fmla="*/ 57 w 58"/>
              <a:gd name="T13" fmla="*/ 15 h 142"/>
              <a:gd name="T14" fmla="*/ 43 w 58"/>
              <a:gd name="T15" fmla="*/ 0 h 142"/>
              <a:gd name="T16" fmla="*/ 14 w 58"/>
              <a:gd name="T17" fmla="*/ 0 h 142"/>
              <a:gd name="T18" fmla="*/ 0 w 58"/>
              <a:gd name="T19" fmla="*/ 15 h 142"/>
              <a:gd name="T20" fmla="*/ 0 w 58"/>
              <a:gd name="T21" fmla="*/ 127 h 142"/>
              <a:gd name="T22" fmla="*/ 14 w 58"/>
              <a:gd name="T23" fmla="*/ 141 h 142"/>
              <a:gd name="T24" fmla="*/ 43 w 58"/>
              <a:gd name="T25" fmla="*/ 141 h 142"/>
              <a:gd name="T26" fmla="*/ 57 w 58"/>
              <a:gd name="T27" fmla="*/ 127 h 142"/>
              <a:gd name="T28" fmla="*/ 43 w 58"/>
              <a:gd name="T29" fmla="*/ 113 h 142"/>
              <a:gd name="T30" fmla="*/ 29 w 58"/>
              <a:gd name="T31" fmla="*/ 113 h 142"/>
              <a:gd name="T32" fmla="*/ 29 w 58"/>
              <a:gd name="T33" fmla="*/ 85 h 142"/>
              <a:gd name="T34" fmla="*/ 43 w 58"/>
              <a:gd name="T35" fmla="*/ 8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" h="142">
                <a:moveTo>
                  <a:pt x="43" y="85"/>
                </a:moveTo>
                <a:cubicBezTo>
                  <a:pt x="51" y="85"/>
                  <a:pt x="57" y="79"/>
                  <a:pt x="57" y="71"/>
                </a:cubicBezTo>
                <a:cubicBezTo>
                  <a:pt x="57" y="62"/>
                  <a:pt x="51" y="57"/>
                  <a:pt x="43" y="57"/>
                </a:cubicBezTo>
                <a:lnTo>
                  <a:pt x="29" y="57"/>
                </a:lnTo>
                <a:lnTo>
                  <a:pt x="29" y="29"/>
                </a:lnTo>
                <a:lnTo>
                  <a:pt x="43" y="29"/>
                </a:lnTo>
                <a:cubicBezTo>
                  <a:pt x="51" y="29"/>
                  <a:pt x="57" y="23"/>
                  <a:pt x="57" y="15"/>
                </a:cubicBezTo>
                <a:cubicBezTo>
                  <a:pt x="57" y="6"/>
                  <a:pt x="51" y="0"/>
                  <a:pt x="43" y="0"/>
                </a:cubicBezTo>
                <a:lnTo>
                  <a:pt x="14" y="0"/>
                </a:lnTo>
                <a:cubicBezTo>
                  <a:pt x="6" y="0"/>
                  <a:pt x="0" y="6"/>
                  <a:pt x="0" y="15"/>
                </a:cubicBezTo>
                <a:lnTo>
                  <a:pt x="0" y="127"/>
                </a:lnTo>
                <a:cubicBezTo>
                  <a:pt x="0" y="136"/>
                  <a:pt x="6" y="141"/>
                  <a:pt x="14" y="141"/>
                </a:cubicBezTo>
                <a:lnTo>
                  <a:pt x="43" y="141"/>
                </a:lnTo>
                <a:cubicBezTo>
                  <a:pt x="51" y="141"/>
                  <a:pt x="57" y="135"/>
                  <a:pt x="57" y="127"/>
                </a:cubicBezTo>
                <a:cubicBezTo>
                  <a:pt x="57" y="118"/>
                  <a:pt x="51" y="113"/>
                  <a:pt x="43" y="113"/>
                </a:cubicBezTo>
                <a:lnTo>
                  <a:pt x="29" y="113"/>
                </a:lnTo>
                <a:lnTo>
                  <a:pt x="29" y="85"/>
                </a:lnTo>
                <a:lnTo>
                  <a:pt x="43" y="85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3" name="Freeform 221">
            <a:extLst>
              <a:ext uri="{FF2B5EF4-FFF2-40B4-BE49-F238E27FC236}">
                <a16:creationId xmlns:a16="http://schemas.microsoft.com/office/drawing/2014/main" id="{F6669FC3-8186-1A4F-B9DF-6681F40EA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0455" y="3067567"/>
            <a:ext cx="62816" cy="98711"/>
          </a:xfrm>
          <a:custGeom>
            <a:avLst/>
            <a:gdLst>
              <a:gd name="T0" fmla="*/ 59 w 91"/>
              <a:gd name="T1" fmla="*/ 12 h 145"/>
              <a:gd name="T2" fmla="*/ 31 w 91"/>
              <a:gd name="T3" fmla="*/ 12 h 145"/>
              <a:gd name="T4" fmla="*/ 3 w 91"/>
              <a:gd name="T5" fmla="*/ 125 h 145"/>
              <a:gd name="T6" fmla="*/ 14 w 91"/>
              <a:gd name="T7" fmla="*/ 141 h 145"/>
              <a:gd name="T8" fmla="*/ 31 w 91"/>
              <a:gd name="T9" fmla="*/ 130 h 145"/>
              <a:gd name="T10" fmla="*/ 37 w 91"/>
              <a:gd name="T11" fmla="*/ 113 h 145"/>
              <a:gd name="T12" fmla="*/ 56 w 91"/>
              <a:gd name="T13" fmla="*/ 113 h 145"/>
              <a:gd name="T14" fmla="*/ 62 w 91"/>
              <a:gd name="T15" fmla="*/ 130 h 145"/>
              <a:gd name="T16" fmla="*/ 76 w 91"/>
              <a:gd name="T17" fmla="*/ 141 h 145"/>
              <a:gd name="T18" fmla="*/ 79 w 91"/>
              <a:gd name="T19" fmla="*/ 141 h 145"/>
              <a:gd name="T20" fmla="*/ 90 w 91"/>
              <a:gd name="T21" fmla="*/ 125 h 145"/>
              <a:gd name="T22" fmla="*/ 59 w 91"/>
              <a:gd name="T23" fmla="*/ 12 h 145"/>
              <a:gd name="T24" fmla="*/ 42 w 91"/>
              <a:gd name="T25" fmla="*/ 85 h 145"/>
              <a:gd name="T26" fmla="*/ 45 w 91"/>
              <a:gd name="T27" fmla="*/ 74 h 145"/>
              <a:gd name="T28" fmla="*/ 48 w 91"/>
              <a:gd name="T29" fmla="*/ 85 h 145"/>
              <a:gd name="T30" fmla="*/ 42 w 91"/>
              <a:gd name="T31" fmla="*/ 8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145">
                <a:moveTo>
                  <a:pt x="59" y="12"/>
                </a:moveTo>
                <a:cubicBezTo>
                  <a:pt x="56" y="0"/>
                  <a:pt x="34" y="0"/>
                  <a:pt x="31" y="12"/>
                </a:cubicBezTo>
                <a:lnTo>
                  <a:pt x="3" y="125"/>
                </a:lnTo>
                <a:cubicBezTo>
                  <a:pt x="0" y="133"/>
                  <a:pt x="6" y="139"/>
                  <a:pt x="14" y="141"/>
                </a:cubicBezTo>
                <a:cubicBezTo>
                  <a:pt x="23" y="144"/>
                  <a:pt x="28" y="139"/>
                  <a:pt x="31" y="130"/>
                </a:cubicBezTo>
                <a:lnTo>
                  <a:pt x="37" y="113"/>
                </a:lnTo>
                <a:lnTo>
                  <a:pt x="56" y="113"/>
                </a:lnTo>
                <a:lnTo>
                  <a:pt x="62" y="130"/>
                </a:lnTo>
                <a:cubicBezTo>
                  <a:pt x="65" y="136"/>
                  <a:pt x="71" y="141"/>
                  <a:pt x="76" y="141"/>
                </a:cubicBezTo>
                <a:lnTo>
                  <a:pt x="79" y="141"/>
                </a:lnTo>
                <a:cubicBezTo>
                  <a:pt x="88" y="139"/>
                  <a:pt x="90" y="133"/>
                  <a:pt x="90" y="125"/>
                </a:cubicBezTo>
                <a:lnTo>
                  <a:pt x="59" y="12"/>
                </a:lnTo>
                <a:close/>
                <a:moveTo>
                  <a:pt x="42" y="85"/>
                </a:moveTo>
                <a:lnTo>
                  <a:pt x="45" y="74"/>
                </a:lnTo>
                <a:lnTo>
                  <a:pt x="48" y="85"/>
                </a:lnTo>
                <a:lnTo>
                  <a:pt x="42" y="85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4" name="Freeform 222">
            <a:extLst>
              <a:ext uri="{FF2B5EF4-FFF2-40B4-BE49-F238E27FC236}">
                <a16:creationId xmlns:a16="http://schemas.microsoft.com/office/drawing/2014/main" id="{FDC34141-C58A-FF40-87D3-366ECF415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2573" y="4578159"/>
            <a:ext cx="134606" cy="233320"/>
          </a:xfrm>
          <a:custGeom>
            <a:avLst/>
            <a:gdLst>
              <a:gd name="T0" fmla="*/ 189 w 198"/>
              <a:gd name="T1" fmla="*/ 59 h 342"/>
              <a:gd name="T2" fmla="*/ 19 w 198"/>
              <a:gd name="T3" fmla="*/ 3 h 342"/>
              <a:gd name="T4" fmla="*/ 5 w 198"/>
              <a:gd name="T5" fmla="*/ 6 h 342"/>
              <a:gd name="T6" fmla="*/ 0 w 198"/>
              <a:gd name="T7" fmla="*/ 17 h 342"/>
              <a:gd name="T8" fmla="*/ 0 w 198"/>
              <a:gd name="T9" fmla="*/ 271 h 342"/>
              <a:gd name="T10" fmla="*/ 8 w 198"/>
              <a:gd name="T11" fmla="*/ 285 h 342"/>
              <a:gd name="T12" fmla="*/ 178 w 198"/>
              <a:gd name="T13" fmla="*/ 341 h 342"/>
              <a:gd name="T14" fmla="*/ 183 w 198"/>
              <a:gd name="T15" fmla="*/ 341 h 342"/>
              <a:gd name="T16" fmla="*/ 192 w 198"/>
              <a:gd name="T17" fmla="*/ 339 h 342"/>
              <a:gd name="T18" fmla="*/ 197 w 198"/>
              <a:gd name="T19" fmla="*/ 327 h 342"/>
              <a:gd name="T20" fmla="*/ 197 w 198"/>
              <a:gd name="T21" fmla="*/ 73 h 342"/>
              <a:gd name="T22" fmla="*/ 189 w 198"/>
              <a:gd name="T23" fmla="*/ 5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342">
                <a:moveTo>
                  <a:pt x="189" y="59"/>
                </a:moveTo>
                <a:lnTo>
                  <a:pt x="19" y="3"/>
                </a:lnTo>
                <a:cubicBezTo>
                  <a:pt x="14" y="0"/>
                  <a:pt x="11" y="3"/>
                  <a:pt x="5" y="6"/>
                </a:cubicBezTo>
                <a:cubicBezTo>
                  <a:pt x="3" y="8"/>
                  <a:pt x="0" y="11"/>
                  <a:pt x="0" y="17"/>
                </a:cubicBezTo>
                <a:lnTo>
                  <a:pt x="0" y="271"/>
                </a:lnTo>
                <a:cubicBezTo>
                  <a:pt x="0" y="276"/>
                  <a:pt x="3" y="282"/>
                  <a:pt x="8" y="285"/>
                </a:cubicBezTo>
                <a:lnTo>
                  <a:pt x="178" y="341"/>
                </a:lnTo>
                <a:cubicBezTo>
                  <a:pt x="180" y="341"/>
                  <a:pt x="180" y="341"/>
                  <a:pt x="183" y="341"/>
                </a:cubicBezTo>
                <a:cubicBezTo>
                  <a:pt x="186" y="341"/>
                  <a:pt x="189" y="341"/>
                  <a:pt x="192" y="339"/>
                </a:cubicBezTo>
                <a:cubicBezTo>
                  <a:pt x="194" y="336"/>
                  <a:pt x="197" y="333"/>
                  <a:pt x="197" y="327"/>
                </a:cubicBezTo>
                <a:lnTo>
                  <a:pt x="197" y="73"/>
                </a:lnTo>
                <a:cubicBezTo>
                  <a:pt x="197" y="68"/>
                  <a:pt x="194" y="62"/>
                  <a:pt x="189" y="59"/>
                </a:cubicBezTo>
              </a:path>
            </a:pathLst>
          </a:cu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Freeform 223">
            <a:extLst>
              <a:ext uri="{FF2B5EF4-FFF2-40B4-BE49-F238E27FC236}">
                <a16:creationId xmlns:a16="http://schemas.microsoft.com/office/drawing/2014/main" id="{D952C81A-D0BC-C246-A3AC-3F83656390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6" y="4581153"/>
            <a:ext cx="95721" cy="230327"/>
          </a:xfrm>
          <a:custGeom>
            <a:avLst/>
            <a:gdLst>
              <a:gd name="T0" fmla="*/ 141 w 142"/>
              <a:gd name="T1" fmla="*/ 0 h 339"/>
              <a:gd name="T2" fmla="*/ 135 w 142"/>
              <a:gd name="T3" fmla="*/ 0 h 339"/>
              <a:gd name="T4" fmla="*/ 8 w 142"/>
              <a:gd name="T5" fmla="*/ 56 h 339"/>
              <a:gd name="T6" fmla="*/ 0 w 142"/>
              <a:gd name="T7" fmla="*/ 70 h 339"/>
              <a:gd name="T8" fmla="*/ 0 w 142"/>
              <a:gd name="T9" fmla="*/ 324 h 339"/>
              <a:gd name="T10" fmla="*/ 5 w 142"/>
              <a:gd name="T11" fmla="*/ 336 h 339"/>
              <a:gd name="T12" fmla="*/ 14 w 142"/>
              <a:gd name="T13" fmla="*/ 338 h 339"/>
              <a:gd name="T14" fmla="*/ 19 w 142"/>
              <a:gd name="T15" fmla="*/ 338 h 339"/>
              <a:gd name="T16" fmla="*/ 141 w 142"/>
              <a:gd name="T17" fmla="*/ 282 h 339"/>
              <a:gd name="T18" fmla="*/ 141 w 142"/>
              <a:gd name="T19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339">
                <a:moveTo>
                  <a:pt x="141" y="0"/>
                </a:moveTo>
                <a:cubicBezTo>
                  <a:pt x="138" y="0"/>
                  <a:pt x="138" y="0"/>
                  <a:pt x="135" y="0"/>
                </a:cubicBezTo>
                <a:lnTo>
                  <a:pt x="8" y="56"/>
                </a:lnTo>
                <a:cubicBezTo>
                  <a:pt x="3" y="59"/>
                  <a:pt x="0" y="65"/>
                  <a:pt x="0" y="70"/>
                </a:cubicBezTo>
                <a:lnTo>
                  <a:pt x="0" y="324"/>
                </a:lnTo>
                <a:cubicBezTo>
                  <a:pt x="0" y="330"/>
                  <a:pt x="2" y="333"/>
                  <a:pt x="5" y="336"/>
                </a:cubicBezTo>
                <a:cubicBezTo>
                  <a:pt x="8" y="338"/>
                  <a:pt x="11" y="338"/>
                  <a:pt x="14" y="338"/>
                </a:cubicBezTo>
                <a:cubicBezTo>
                  <a:pt x="17" y="338"/>
                  <a:pt x="17" y="338"/>
                  <a:pt x="19" y="338"/>
                </a:cubicBezTo>
                <a:lnTo>
                  <a:pt x="141" y="282"/>
                </a:lnTo>
                <a:lnTo>
                  <a:pt x="141" y="0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Freeform 224">
            <a:extLst>
              <a:ext uri="{FF2B5EF4-FFF2-40B4-BE49-F238E27FC236}">
                <a16:creationId xmlns:a16="http://schemas.microsoft.com/office/drawing/2014/main" id="{8B0C0914-D822-D64F-8349-DAAED092B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8208" y="4581153"/>
            <a:ext cx="95721" cy="230327"/>
          </a:xfrm>
          <a:custGeom>
            <a:avLst/>
            <a:gdLst>
              <a:gd name="T0" fmla="*/ 136 w 142"/>
              <a:gd name="T1" fmla="*/ 3 h 339"/>
              <a:gd name="T2" fmla="*/ 122 w 142"/>
              <a:gd name="T3" fmla="*/ 3 h 339"/>
              <a:gd name="T4" fmla="*/ 0 w 142"/>
              <a:gd name="T5" fmla="*/ 56 h 339"/>
              <a:gd name="T6" fmla="*/ 0 w 142"/>
              <a:gd name="T7" fmla="*/ 338 h 339"/>
              <a:gd name="T8" fmla="*/ 6 w 142"/>
              <a:gd name="T9" fmla="*/ 338 h 339"/>
              <a:gd name="T10" fmla="*/ 133 w 142"/>
              <a:gd name="T11" fmla="*/ 282 h 339"/>
              <a:gd name="T12" fmla="*/ 141 w 142"/>
              <a:gd name="T13" fmla="*/ 268 h 339"/>
              <a:gd name="T14" fmla="*/ 141 w 142"/>
              <a:gd name="T15" fmla="*/ 14 h 339"/>
              <a:gd name="T16" fmla="*/ 136 w 142"/>
              <a:gd name="T17" fmla="*/ 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339">
                <a:moveTo>
                  <a:pt x="136" y="3"/>
                </a:moveTo>
                <a:cubicBezTo>
                  <a:pt x="133" y="0"/>
                  <a:pt x="127" y="0"/>
                  <a:pt x="122" y="3"/>
                </a:cubicBezTo>
                <a:lnTo>
                  <a:pt x="0" y="56"/>
                </a:lnTo>
                <a:lnTo>
                  <a:pt x="0" y="338"/>
                </a:lnTo>
                <a:cubicBezTo>
                  <a:pt x="3" y="338"/>
                  <a:pt x="3" y="338"/>
                  <a:pt x="6" y="338"/>
                </a:cubicBezTo>
                <a:lnTo>
                  <a:pt x="133" y="282"/>
                </a:lnTo>
                <a:cubicBezTo>
                  <a:pt x="138" y="279"/>
                  <a:pt x="141" y="273"/>
                  <a:pt x="141" y="268"/>
                </a:cubicBezTo>
                <a:lnTo>
                  <a:pt x="141" y="14"/>
                </a:lnTo>
                <a:cubicBezTo>
                  <a:pt x="141" y="8"/>
                  <a:pt x="138" y="5"/>
                  <a:pt x="136" y="3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Freeform 225">
            <a:extLst>
              <a:ext uri="{FF2B5EF4-FFF2-40B4-BE49-F238E27FC236}">
                <a16:creationId xmlns:a16="http://schemas.microsoft.com/office/drawing/2014/main" id="{9C7A8F0D-93F4-0F48-AF85-5D57A77E1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319" y="4503378"/>
            <a:ext cx="134608" cy="173494"/>
          </a:xfrm>
          <a:custGeom>
            <a:avLst/>
            <a:gdLst>
              <a:gd name="T0" fmla="*/ 98 w 198"/>
              <a:gd name="T1" fmla="*/ 0 h 255"/>
              <a:gd name="T2" fmla="*/ 0 w 198"/>
              <a:gd name="T3" fmla="*/ 99 h 255"/>
              <a:gd name="T4" fmla="*/ 87 w 198"/>
              <a:gd name="T5" fmla="*/ 248 h 255"/>
              <a:gd name="T6" fmla="*/ 98 w 198"/>
              <a:gd name="T7" fmla="*/ 254 h 255"/>
              <a:gd name="T8" fmla="*/ 110 w 198"/>
              <a:gd name="T9" fmla="*/ 248 h 255"/>
              <a:gd name="T10" fmla="*/ 197 w 198"/>
              <a:gd name="T11" fmla="*/ 99 h 255"/>
              <a:gd name="T12" fmla="*/ 98 w 198"/>
              <a:gd name="T13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255">
                <a:moveTo>
                  <a:pt x="98" y="0"/>
                </a:moveTo>
                <a:cubicBezTo>
                  <a:pt x="45" y="0"/>
                  <a:pt x="0" y="45"/>
                  <a:pt x="0" y="99"/>
                </a:cubicBezTo>
                <a:cubicBezTo>
                  <a:pt x="0" y="149"/>
                  <a:pt x="79" y="240"/>
                  <a:pt x="87" y="248"/>
                </a:cubicBezTo>
                <a:cubicBezTo>
                  <a:pt x="90" y="251"/>
                  <a:pt x="92" y="254"/>
                  <a:pt x="98" y="254"/>
                </a:cubicBezTo>
                <a:cubicBezTo>
                  <a:pt x="103" y="254"/>
                  <a:pt x="107" y="251"/>
                  <a:pt x="110" y="248"/>
                </a:cubicBezTo>
                <a:cubicBezTo>
                  <a:pt x="118" y="237"/>
                  <a:pt x="197" y="149"/>
                  <a:pt x="197" y="99"/>
                </a:cubicBezTo>
                <a:cubicBezTo>
                  <a:pt x="197" y="45"/>
                  <a:pt x="152" y="0"/>
                  <a:pt x="98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" name="Freeform 226">
            <a:extLst>
              <a:ext uri="{FF2B5EF4-FFF2-40B4-BE49-F238E27FC236}">
                <a16:creationId xmlns:a16="http://schemas.microsoft.com/office/drawing/2014/main" id="{0776DDC9-61A2-D243-9641-261E5D1CB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8207" y="4542264"/>
            <a:ext cx="59826" cy="59826"/>
          </a:xfrm>
          <a:custGeom>
            <a:avLst/>
            <a:gdLst>
              <a:gd name="T0" fmla="*/ 85 w 86"/>
              <a:gd name="T1" fmla="*/ 43 h 86"/>
              <a:gd name="T2" fmla="*/ 79 w 86"/>
              <a:gd name="T3" fmla="*/ 64 h 86"/>
              <a:gd name="T4" fmla="*/ 64 w 86"/>
              <a:gd name="T5" fmla="*/ 79 h 86"/>
              <a:gd name="T6" fmla="*/ 42 w 86"/>
              <a:gd name="T7" fmla="*/ 85 h 86"/>
              <a:gd name="T8" fmla="*/ 21 w 86"/>
              <a:gd name="T9" fmla="*/ 79 h 86"/>
              <a:gd name="T10" fmla="*/ 6 w 86"/>
              <a:gd name="T11" fmla="*/ 64 h 86"/>
              <a:gd name="T12" fmla="*/ 0 w 86"/>
              <a:gd name="T13" fmla="*/ 43 h 86"/>
              <a:gd name="T14" fmla="*/ 6 w 86"/>
              <a:gd name="T15" fmla="*/ 21 h 86"/>
              <a:gd name="T16" fmla="*/ 21 w 86"/>
              <a:gd name="T17" fmla="*/ 6 h 86"/>
              <a:gd name="T18" fmla="*/ 42 w 86"/>
              <a:gd name="T19" fmla="*/ 0 h 86"/>
              <a:gd name="T20" fmla="*/ 64 w 86"/>
              <a:gd name="T21" fmla="*/ 6 h 86"/>
              <a:gd name="T22" fmla="*/ 79 w 86"/>
              <a:gd name="T23" fmla="*/ 21 h 86"/>
              <a:gd name="T24" fmla="*/ 85 w 86"/>
              <a:gd name="T25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85" y="43"/>
                </a:moveTo>
                <a:cubicBezTo>
                  <a:pt x="85" y="50"/>
                  <a:pt x="83" y="57"/>
                  <a:pt x="79" y="64"/>
                </a:cubicBezTo>
                <a:cubicBezTo>
                  <a:pt x="75" y="71"/>
                  <a:pt x="70" y="75"/>
                  <a:pt x="64" y="79"/>
                </a:cubicBezTo>
                <a:cubicBezTo>
                  <a:pt x="57" y="83"/>
                  <a:pt x="49" y="85"/>
                  <a:pt x="42" y="85"/>
                </a:cubicBezTo>
                <a:cubicBezTo>
                  <a:pt x="34" y="85"/>
                  <a:pt x="27" y="83"/>
                  <a:pt x="21" y="79"/>
                </a:cubicBezTo>
                <a:cubicBezTo>
                  <a:pt x="14" y="75"/>
                  <a:pt x="10" y="71"/>
                  <a:pt x="6" y="64"/>
                </a:cubicBezTo>
                <a:cubicBezTo>
                  <a:pt x="2" y="57"/>
                  <a:pt x="0" y="50"/>
                  <a:pt x="0" y="43"/>
                </a:cubicBezTo>
                <a:cubicBezTo>
                  <a:pt x="0" y="35"/>
                  <a:pt x="2" y="27"/>
                  <a:pt x="6" y="21"/>
                </a:cubicBezTo>
                <a:cubicBezTo>
                  <a:pt x="10" y="14"/>
                  <a:pt x="14" y="10"/>
                  <a:pt x="21" y="6"/>
                </a:cubicBezTo>
                <a:cubicBezTo>
                  <a:pt x="27" y="2"/>
                  <a:pt x="35" y="0"/>
                  <a:pt x="42" y="0"/>
                </a:cubicBezTo>
                <a:cubicBezTo>
                  <a:pt x="50" y="0"/>
                  <a:pt x="57" y="2"/>
                  <a:pt x="64" y="6"/>
                </a:cubicBezTo>
                <a:cubicBezTo>
                  <a:pt x="70" y="10"/>
                  <a:pt x="75" y="14"/>
                  <a:pt x="79" y="21"/>
                </a:cubicBezTo>
                <a:cubicBezTo>
                  <a:pt x="83" y="27"/>
                  <a:pt x="85" y="35"/>
                  <a:pt x="85" y="4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9" name="Freeform 227">
            <a:extLst>
              <a:ext uri="{FF2B5EF4-FFF2-40B4-BE49-F238E27FC236}">
                <a16:creationId xmlns:a16="http://schemas.microsoft.com/office/drawing/2014/main" id="{80E31196-9178-264C-B2FF-95FDEF5D7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8340" y="4500386"/>
            <a:ext cx="134606" cy="233320"/>
          </a:xfrm>
          <a:custGeom>
            <a:avLst/>
            <a:gdLst>
              <a:gd name="T0" fmla="*/ 189 w 198"/>
              <a:gd name="T1" fmla="*/ 59 h 342"/>
              <a:gd name="T2" fmla="*/ 19 w 198"/>
              <a:gd name="T3" fmla="*/ 3 h 342"/>
              <a:gd name="T4" fmla="*/ 5 w 198"/>
              <a:gd name="T5" fmla="*/ 6 h 342"/>
              <a:gd name="T6" fmla="*/ 0 w 198"/>
              <a:gd name="T7" fmla="*/ 17 h 342"/>
              <a:gd name="T8" fmla="*/ 0 w 198"/>
              <a:gd name="T9" fmla="*/ 271 h 342"/>
              <a:gd name="T10" fmla="*/ 8 w 198"/>
              <a:gd name="T11" fmla="*/ 285 h 342"/>
              <a:gd name="T12" fmla="*/ 177 w 198"/>
              <a:gd name="T13" fmla="*/ 341 h 342"/>
              <a:gd name="T14" fmla="*/ 183 w 198"/>
              <a:gd name="T15" fmla="*/ 341 h 342"/>
              <a:gd name="T16" fmla="*/ 191 w 198"/>
              <a:gd name="T17" fmla="*/ 339 h 342"/>
              <a:gd name="T18" fmla="*/ 197 w 198"/>
              <a:gd name="T19" fmla="*/ 327 h 342"/>
              <a:gd name="T20" fmla="*/ 197 w 198"/>
              <a:gd name="T21" fmla="*/ 73 h 342"/>
              <a:gd name="T22" fmla="*/ 189 w 198"/>
              <a:gd name="T23" fmla="*/ 5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342">
                <a:moveTo>
                  <a:pt x="189" y="59"/>
                </a:moveTo>
                <a:lnTo>
                  <a:pt x="19" y="3"/>
                </a:lnTo>
                <a:cubicBezTo>
                  <a:pt x="14" y="0"/>
                  <a:pt x="11" y="3"/>
                  <a:pt x="5" y="6"/>
                </a:cubicBezTo>
                <a:cubicBezTo>
                  <a:pt x="2" y="8"/>
                  <a:pt x="0" y="11"/>
                  <a:pt x="0" y="17"/>
                </a:cubicBezTo>
                <a:lnTo>
                  <a:pt x="0" y="271"/>
                </a:lnTo>
                <a:cubicBezTo>
                  <a:pt x="0" y="277"/>
                  <a:pt x="2" y="282"/>
                  <a:pt x="8" y="285"/>
                </a:cubicBezTo>
                <a:lnTo>
                  <a:pt x="177" y="341"/>
                </a:lnTo>
                <a:cubicBezTo>
                  <a:pt x="180" y="341"/>
                  <a:pt x="180" y="341"/>
                  <a:pt x="183" y="341"/>
                </a:cubicBezTo>
                <a:cubicBezTo>
                  <a:pt x="186" y="341"/>
                  <a:pt x="189" y="341"/>
                  <a:pt x="191" y="339"/>
                </a:cubicBezTo>
                <a:cubicBezTo>
                  <a:pt x="194" y="336"/>
                  <a:pt x="197" y="333"/>
                  <a:pt x="197" y="327"/>
                </a:cubicBezTo>
                <a:lnTo>
                  <a:pt x="197" y="73"/>
                </a:lnTo>
                <a:cubicBezTo>
                  <a:pt x="197" y="68"/>
                  <a:pt x="194" y="62"/>
                  <a:pt x="189" y="59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0" name="Freeform 228">
            <a:extLst>
              <a:ext uri="{FF2B5EF4-FFF2-40B4-BE49-F238E27FC236}">
                <a16:creationId xmlns:a16="http://schemas.microsoft.com/office/drawing/2014/main" id="{339E6198-BDAB-9F4B-B82F-25461E1AAF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3" y="4503379"/>
            <a:ext cx="95721" cy="230327"/>
          </a:xfrm>
          <a:custGeom>
            <a:avLst/>
            <a:gdLst>
              <a:gd name="T0" fmla="*/ 141 w 142"/>
              <a:gd name="T1" fmla="*/ 0 h 339"/>
              <a:gd name="T2" fmla="*/ 135 w 142"/>
              <a:gd name="T3" fmla="*/ 0 h 339"/>
              <a:gd name="T4" fmla="*/ 8 w 142"/>
              <a:gd name="T5" fmla="*/ 56 h 339"/>
              <a:gd name="T6" fmla="*/ 0 w 142"/>
              <a:gd name="T7" fmla="*/ 70 h 339"/>
              <a:gd name="T8" fmla="*/ 0 w 142"/>
              <a:gd name="T9" fmla="*/ 324 h 339"/>
              <a:gd name="T10" fmla="*/ 5 w 142"/>
              <a:gd name="T11" fmla="*/ 336 h 339"/>
              <a:gd name="T12" fmla="*/ 14 w 142"/>
              <a:gd name="T13" fmla="*/ 338 h 339"/>
              <a:gd name="T14" fmla="*/ 19 w 142"/>
              <a:gd name="T15" fmla="*/ 338 h 339"/>
              <a:gd name="T16" fmla="*/ 141 w 142"/>
              <a:gd name="T17" fmla="*/ 282 h 339"/>
              <a:gd name="T18" fmla="*/ 141 w 142"/>
              <a:gd name="T19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339">
                <a:moveTo>
                  <a:pt x="141" y="0"/>
                </a:moveTo>
                <a:cubicBezTo>
                  <a:pt x="138" y="0"/>
                  <a:pt x="138" y="0"/>
                  <a:pt x="135" y="0"/>
                </a:cubicBezTo>
                <a:lnTo>
                  <a:pt x="8" y="56"/>
                </a:lnTo>
                <a:cubicBezTo>
                  <a:pt x="2" y="59"/>
                  <a:pt x="0" y="65"/>
                  <a:pt x="0" y="70"/>
                </a:cubicBezTo>
                <a:lnTo>
                  <a:pt x="0" y="324"/>
                </a:lnTo>
                <a:cubicBezTo>
                  <a:pt x="0" y="330"/>
                  <a:pt x="2" y="333"/>
                  <a:pt x="5" y="336"/>
                </a:cubicBezTo>
                <a:cubicBezTo>
                  <a:pt x="8" y="338"/>
                  <a:pt x="11" y="338"/>
                  <a:pt x="14" y="338"/>
                </a:cubicBezTo>
                <a:cubicBezTo>
                  <a:pt x="16" y="338"/>
                  <a:pt x="16" y="338"/>
                  <a:pt x="19" y="338"/>
                </a:cubicBezTo>
                <a:lnTo>
                  <a:pt x="141" y="282"/>
                </a:lnTo>
                <a:lnTo>
                  <a:pt x="141" y="0"/>
                </a:lnTo>
              </a:path>
            </a:pathLst>
          </a:custGeom>
          <a:solidFill>
            <a:srgbClr val="FFE0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1" name="Freeform 229">
            <a:extLst>
              <a:ext uri="{FF2B5EF4-FFF2-40B4-BE49-F238E27FC236}">
                <a16:creationId xmlns:a16="http://schemas.microsoft.com/office/drawing/2014/main" id="{8953F11C-83A9-1E4A-9604-AF5E14800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3974" y="4503379"/>
            <a:ext cx="95721" cy="230327"/>
          </a:xfrm>
          <a:custGeom>
            <a:avLst/>
            <a:gdLst>
              <a:gd name="T0" fmla="*/ 135 w 142"/>
              <a:gd name="T1" fmla="*/ 3 h 339"/>
              <a:gd name="T2" fmla="*/ 121 w 142"/>
              <a:gd name="T3" fmla="*/ 3 h 339"/>
              <a:gd name="T4" fmla="*/ 0 w 142"/>
              <a:gd name="T5" fmla="*/ 56 h 339"/>
              <a:gd name="T6" fmla="*/ 0 w 142"/>
              <a:gd name="T7" fmla="*/ 338 h 339"/>
              <a:gd name="T8" fmla="*/ 6 w 142"/>
              <a:gd name="T9" fmla="*/ 338 h 339"/>
              <a:gd name="T10" fmla="*/ 133 w 142"/>
              <a:gd name="T11" fmla="*/ 282 h 339"/>
              <a:gd name="T12" fmla="*/ 141 w 142"/>
              <a:gd name="T13" fmla="*/ 268 h 339"/>
              <a:gd name="T14" fmla="*/ 141 w 142"/>
              <a:gd name="T15" fmla="*/ 14 h 339"/>
              <a:gd name="T16" fmla="*/ 135 w 142"/>
              <a:gd name="T17" fmla="*/ 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339">
                <a:moveTo>
                  <a:pt x="135" y="3"/>
                </a:moveTo>
                <a:cubicBezTo>
                  <a:pt x="133" y="0"/>
                  <a:pt x="127" y="0"/>
                  <a:pt x="121" y="3"/>
                </a:cubicBezTo>
                <a:lnTo>
                  <a:pt x="0" y="56"/>
                </a:lnTo>
                <a:lnTo>
                  <a:pt x="0" y="338"/>
                </a:lnTo>
                <a:cubicBezTo>
                  <a:pt x="3" y="338"/>
                  <a:pt x="3" y="338"/>
                  <a:pt x="6" y="338"/>
                </a:cubicBezTo>
                <a:lnTo>
                  <a:pt x="133" y="282"/>
                </a:lnTo>
                <a:cubicBezTo>
                  <a:pt x="138" y="279"/>
                  <a:pt x="141" y="274"/>
                  <a:pt x="141" y="268"/>
                </a:cubicBezTo>
                <a:lnTo>
                  <a:pt x="141" y="14"/>
                </a:lnTo>
                <a:cubicBezTo>
                  <a:pt x="141" y="8"/>
                  <a:pt x="138" y="5"/>
                  <a:pt x="135" y="3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2" name="Freeform 230">
            <a:extLst>
              <a:ext uri="{FF2B5EF4-FFF2-40B4-BE49-F238E27FC236}">
                <a16:creationId xmlns:a16="http://schemas.microsoft.com/office/drawing/2014/main" id="{AF975E97-7AAE-AF4C-82A4-2C269B40C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7991" y="4706786"/>
            <a:ext cx="104694" cy="101703"/>
          </a:xfrm>
          <a:custGeom>
            <a:avLst/>
            <a:gdLst>
              <a:gd name="T0" fmla="*/ 122 w 154"/>
              <a:gd name="T1" fmla="*/ 149 h 150"/>
              <a:gd name="T2" fmla="*/ 102 w 154"/>
              <a:gd name="T3" fmla="*/ 141 h 150"/>
              <a:gd name="T4" fmla="*/ 12 w 154"/>
              <a:gd name="T5" fmla="*/ 51 h 150"/>
              <a:gd name="T6" fmla="*/ 12 w 154"/>
              <a:gd name="T7" fmla="*/ 11 h 150"/>
              <a:gd name="T8" fmla="*/ 51 w 154"/>
              <a:gd name="T9" fmla="*/ 11 h 150"/>
              <a:gd name="T10" fmla="*/ 142 w 154"/>
              <a:gd name="T11" fmla="*/ 101 h 150"/>
              <a:gd name="T12" fmla="*/ 142 w 154"/>
              <a:gd name="T13" fmla="*/ 141 h 150"/>
              <a:gd name="T14" fmla="*/ 122 w 154"/>
              <a:gd name="T1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150">
                <a:moveTo>
                  <a:pt x="122" y="149"/>
                </a:moveTo>
                <a:cubicBezTo>
                  <a:pt x="113" y="149"/>
                  <a:pt x="108" y="147"/>
                  <a:pt x="102" y="141"/>
                </a:cubicBezTo>
                <a:lnTo>
                  <a:pt x="12" y="51"/>
                </a:lnTo>
                <a:cubicBezTo>
                  <a:pt x="0" y="39"/>
                  <a:pt x="0" y="22"/>
                  <a:pt x="12" y="11"/>
                </a:cubicBezTo>
                <a:cubicBezTo>
                  <a:pt x="23" y="0"/>
                  <a:pt x="40" y="0"/>
                  <a:pt x="51" y="11"/>
                </a:cubicBezTo>
                <a:lnTo>
                  <a:pt x="142" y="101"/>
                </a:lnTo>
                <a:cubicBezTo>
                  <a:pt x="153" y="113"/>
                  <a:pt x="153" y="130"/>
                  <a:pt x="142" y="141"/>
                </a:cubicBezTo>
                <a:cubicBezTo>
                  <a:pt x="136" y="147"/>
                  <a:pt x="130" y="149"/>
                  <a:pt x="122" y="14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3" name="Freeform 231">
            <a:extLst>
              <a:ext uri="{FF2B5EF4-FFF2-40B4-BE49-F238E27FC236}">
                <a16:creationId xmlns:a16="http://schemas.microsoft.com/office/drawing/2014/main" id="{F87F4B7B-D5A0-3242-BB01-E957F752B4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7312" y="4599099"/>
            <a:ext cx="191442" cy="131616"/>
          </a:xfrm>
          <a:custGeom>
            <a:avLst/>
            <a:gdLst>
              <a:gd name="T0" fmla="*/ 282 w 283"/>
              <a:gd name="T1" fmla="*/ 141 h 196"/>
              <a:gd name="T2" fmla="*/ 141 w 283"/>
              <a:gd name="T3" fmla="*/ 0 h 196"/>
              <a:gd name="T4" fmla="*/ 0 w 283"/>
              <a:gd name="T5" fmla="*/ 141 h 196"/>
              <a:gd name="T6" fmla="*/ 0 w 283"/>
              <a:gd name="T7" fmla="*/ 141 h 196"/>
              <a:gd name="T8" fmla="*/ 163 w 283"/>
              <a:gd name="T9" fmla="*/ 195 h 196"/>
              <a:gd name="T10" fmla="*/ 169 w 283"/>
              <a:gd name="T11" fmla="*/ 195 h 196"/>
              <a:gd name="T12" fmla="*/ 175 w 283"/>
              <a:gd name="T13" fmla="*/ 195 h 196"/>
              <a:gd name="T14" fmla="*/ 282 w 283"/>
              <a:gd name="T15" fmla="*/ 147 h 196"/>
              <a:gd name="T16" fmla="*/ 282 w 283"/>
              <a:gd name="T17" fmla="*/ 14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196">
                <a:moveTo>
                  <a:pt x="282" y="141"/>
                </a:moveTo>
                <a:cubicBezTo>
                  <a:pt x="282" y="62"/>
                  <a:pt x="220" y="0"/>
                  <a:pt x="141" y="0"/>
                </a:cubicBezTo>
                <a:cubicBezTo>
                  <a:pt x="62" y="0"/>
                  <a:pt x="0" y="62"/>
                  <a:pt x="0" y="141"/>
                </a:cubicBezTo>
                <a:lnTo>
                  <a:pt x="0" y="141"/>
                </a:lnTo>
                <a:lnTo>
                  <a:pt x="163" y="195"/>
                </a:lnTo>
                <a:cubicBezTo>
                  <a:pt x="166" y="195"/>
                  <a:pt x="166" y="195"/>
                  <a:pt x="169" y="195"/>
                </a:cubicBezTo>
                <a:cubicBezTo>
                  <a:pt x="172" y="195"/>
                  <a:pt x="172" y="195"/>
                  <a:pt x="175" y="195"/>
                </a:cubicBezTo>
                <a:lnTo>
                  <a:pt x="282" y="147"/>
                </a:lnTo>
                <a:cubicBezTo>
                  <a:pt x="282" y="147"/>
                  <a:pt x="282" y="144"/>
                  <a:pt x="282" y="141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4" name="Freeform 232">
            <a:extLst>
              <a:ext uri="{FF2B5EF4-FFF2-40B4-BE49-F238E27FC236}">
                <a16:creationId xmlns:a16="http://schemas.microsoft.com/office/drawing/2014/main" id="{2BB67411-560C-F540-817F-20F48DF48D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8252" y="4617047"/>
            <a:ext cx="152554" cy="152554"/>
          </a:xfrm>
          <a:custGeom>
            <a:avLst/>
            <a:gdLst>
              <a:gd name="T0" fmla="*/ 226 w 227"/>
              <a:gd name="T1" fmla="*/ 113 h 227"/>
              <a:gd name="T2" fmla="*/ 210 w 227"/>
              <a:gd name="T3" fmla="*/ 169 h 227"/>
              <a:gd name="T4" fmla="*/ 169 w 227"/>
              <a:gd name="T5" fmla="*/ 211 h 227"/>
              <a:gd name="T6" fmla="*/ 113 w 227"/>
              <a:gd name="T7" fmla="*/ 226 h 227"/>
              <a:gd name="T8" fmla="*/ 56 w 227"/>
              <a:gd name="T9" fmla="*/ 211 h 227"/>
              <a:gd name="T10" fmla="*/ 15 w 227"/>
              <a:gd name="T11" fmla="*/ 169 h 227"/>
              <a:gd name="T12" fmla="*/ 0 w 227"/>
              <a:gd name="T13" fmla="*/ 113 h 227"/>
              <a:gd name="T14" fmla="*/ 15 w 227"/>
              <a:gd name="T15" fmla="*/ 57 h 227"/>
              <a:gd name="T16" fmla="*/ 56 w 227"/>
              <a:gd name="T17" fmla="*/ 15 h 227"/>
              <a:gd name="T18" fmla="*/ 113 w 227"/>
              <a:gd name="T19" fmla="*/ 0 h 227"/>
              <a:gd name="T20" fmla="*/ 169 w 227"/>
              <a:gd name="T21" fmla="*/ 15 h 227"/>
              <a:gd name="T22" fmla="*/ 210 w 227"/>
              <a:gd name="T23" fmla="*/ 57 h 227"/>
              <a:gd name="T24" fmla="*/ 226 w 227"/>
              <a:gd name="T25" fmla="*/ 1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226" y="113"/>
                </a:moveTo>
                <a:cubicBezTo>
                  <a:pt x="226" y="134"/>
                  <a:pt x="220" y="151"/>
                  <a:pt x="210" y="169"/>
                </a:cubicBezTo>
                <a:cubicBezTo>
                  <a:pt x="199" y="187"/>
                  <a:pt x="187" y="200"/>
                  <a:pt x="169" y="211"/>
                </a:cubicBezTo>
                <a:cubicBezTo>
                  <a:pt x="151" y="221"/>
                  <a:pt x="133" y="226"/>
                  <a:pt x="113" y="226"/>
                </a:cubicBezTo>
                <a:cubicBezTo>
                  <a:pt x="92" y="226"/>
                  <a:pt x="74" y="221"/>
                  <a:pt x="56" y="211"/>
                </a:cubicBezTo>
                <a:cubicBezTo>
                  <a:pt x="38" y="200"/>
                  <a:pt x="25" y="187"/>
                  <a:pt x="15" y="169"/>
                </a:cubicBezTo>
                <a:cubicBezTo>
                  <a:pt x="5" y="151"/>
                  <a:pt x="0" y="134"/>
                  <a:pt x="0" y="113"/>
                </a:cubicBezTo>
                <a:cubicBezTo>
                  <a:pt x="0" y="92"/>
                  <a:pt x="5" y="75"/>
                  <a:pt x="15" y="57"/>
                </a:cubicBezTo>
                <a:cubicBezTo>
                  <a:pt x="25" y="39"/>
                  <a:pt x="38" y="25"/>
                  <a:pt x="56" y="15"/>
                </a:cubicBezTo>
                <a:cubicBezTo>
                  <a:pt x="74" y="4"/>
                  <a:pt x="92" y="0"/>
                  <a:pt x="113" y="0"/>
                </a:cubicBezTo>
                <a:cubicBezTo>
                  <a:pt x="133" y="0"/>
                  <a:pt x="151" y="4"/>
                  <a:pt x="169" y="15"/>
                </a:cubicBezTo>
                <a:cubicBezTo>
                  <a:pt x="187" y="25"/>
                  <a:pt x="199" y="39"/>
                  <a:pt x="210" y="57"/>
                </a:cubicBezTo>
                <a:cubicBezTo>
                  <a:pt x="220" y="75"/>
                  <a:pt x="226" y="92"/>
                  <a:pt x="226" y="113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5" name="Freeform 233">
            <a:extLst>
              <a:ext uri="{FF2B5EF4-FFF2-40B4-BE49-F238E27FC236}">
                <a16:creationId xmlns:a16="http://schemas.microsoft.com/office/drawing/2014/main" id="{369A1931-0857-8D40-96BE-50DBBC69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1967" y="4521327"/>
            <a:ext cx="173494" cy="95721"/>
          </a:xfrm>
          <a:custGeom>
            <a:avLst/>
            <a:gdLst>
              <a:gd name="T0" fmla="*/ 251 w 255"/>
              <a:gd name="T1" fmla="*/ 59 h 142"/>
              <a:gd name="T2" fmla="*/ 195 w 255"/>
              <a:gd name="T3" fmla="*/ 3 h 142"/>
              <a:gd name="T4" fmla="*/ 183 w 255"/>
              <a:gd name="T5" fmla="*/ 0 h 142"/>
              <a:gd name="T6" fmla="*/ 14 w 255"/>
              <a:gd name="T7" fmla="*/ 0 h 142"/>
              <a:gd name="T8" fmla="*/ 0 w 255"/>
              <a:gd name="T9" fmla="*/ 14 h 142"/>
              <a:gd name="T10" fmla="*/ 0 w 255"/>
              <a:gd name="T11" fmla="*/ 127 h 142"/>
              <a:gd name="T12" fmla="*/ 14 w 255"/>
              <a:gd name="T13" fmla="*/ 141 h 142"/>
              <a:gd name="T14" fmla="*/ 183 w 255"/>
              <a:gd name="T15" fmla="*/ 141 h 142"/>
              <a:gd name="T16" fmla="*/ 195 w 255"/>
              <a:gd name="T17" fmla="*/ 138 h 142"/>
              <a:gd name="T18" fmla="*/ 251 w 255"/>
              <a:gd name="T19" fmla="*/ 82 h 142"/>
              <a:gd name="T20" fmla="*/ 251 w 255"/>
              <a:gd name="T21" fmla="*/ 5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5" h="142">
                <a:moveTo>
                  <a:pt x="251" y="59"/>
                </a:moveTo>
                <a:lnTo>
                  <a:pt x="195" y="3"/>
                </a:lnTo>
                <a:cubicBezTo>
                  <a:pt x="192" y="0"/>
                  <a:pt x="189" y="0"/>
                  <a:pt x="183" y="0"/>
                </a:cubicBez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127"/>
                </a:lnTo>
                <a:cubicBezTo>
                  <a:pt x="0" y="136"/>
                  <a:pt x="5" y="141"/>
                  <a:pt x="14" y="141"/>
                </a:cubicBezTo>
                <a:lnTo>
                  <a:pt x="183" y="141"/>
                </a:lnTo>
                <a:cubicBezTo>
                  <a:pt x="186" y="141"/>
                  <a:pt x="192" y="138"/>
                  <a:pt x="195" y="138"/>
                </a:cubicBezTo>
                <a:lnTo>
                  <a:pt x="251" y="82"/>
                </a:lnTo>
                <a:cubicBezTo>
                  <a:pt x="254" y="76"/>
                  <a:pt x="254" y="65"/>
                  <a:pt x="251" y="59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6" name="Freeform 234">
            <a:extLst>
              <a:ext uri="{FF2B5EF4-FFF2-40B4-BE49-F238E27FC236}">
                <a16:creationId xmlns:a16="http://schemas.microsoft.com/office/drawing/2014/main" id="{D2425867-705B-F142-8E87-DD4E6700E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1967" y="4637986"/>
            <a:ext cx="134606" cy="77773"/>
          </a:xfrm>
          <a:custGeom>
            <a:avLst/>
            <a:gdLst>
              <a:gd name="T0" fmla="*/ 192 w 198"/>
              <a:gd name="T1" fmla="*/ 46 h 114"/>
              <a:gd name="T2" fmla="*/ 135 w 198"/>
              <a:gd name="T3" fmla="*/ 3 h 114"/>
              <a:gd name="T4" fmla="*/ 127 w 198"/>
              <a:gd name="T5" fmla="*/ 0 h 114"/>
              <a:gd name="T6" fmla="*/ 14 w 198"/>
              <a:gd name="T7" fmla="*/ 0 h 114"/>
              <a:gd name="T8" fmla="*/ 0 w 198"/>
              <a:gd name="T9" fmla="*/ 15 h 114"/>
              <a:gd name="T10" fmla="*/ 0 w 198"/>
              <a:gd name="T11" fmla="*/ 99 h 114"/>
              <a:gd name="T12" fmla="*/ 14 w 198"/>
              <a:gd name="T13" fmla="*/ 113 h 114"/>
              <a:gd name="T14" fmla="*/ 127 w 198"/>
              <a:gd name="T15" fmla="*/ 113 h 114"/>
              <a:gd name="T16" fmla="*/ 135 w 198"/>
              <a:gd name="T17" fmla="*/ 110 h 114"/>
              <a:gd name="T18" fmla="*/ 192 w 198"/>
              <a:gd name="T19" fmla="*/ 68 h 114"/>
              <a:gd name="T20" fmla="*/ 197 w 198"/>
              <a:gd name="T21" fmla="*/ 57 h 114"/>
              <a:gd name="T22" fmla="*/ 192 w 198"/>
              <a:gd name="T23" fmla="*/ 4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14">
                <a:moveTo>
                  <a:pt x="192" y="46"/>
                </a:moveTo>
                <a:lnTo>
                  <a:pt x="135" y="3"/>
                </a:lnTo>
                <a:cubicBezTo>
                  <a:pt x="132" y="0"/>
                  <a:pt x="130" y="0"/>
                  <a:pt x="127" y="0"/>
                </a:cubicBezTo>
                <a:lnTo>
                  <a:pt x="14" y="0"/>
                </a:lnTo>
                <a:cubicBezTo>
                  <a:pt x="5" y="0"/>
                  <a:pt x="0" y="6"/>
                  <a:pt x="0" y="15"/>
                </a:cubicBezTo>
                <a:lnTo>
                  <a:pt x="0" y="99"/>
                </a:lnTo>
                <a:cubicBezTo>
                  <a:pt x="0" y="108"/>
                  <a:pt x="5" y="113"/>
                  <a:pt x="14" y="113"/>
                </a:cubicBezTo>
                <a:lnTo>
                  <a:pt x="127" y="113"/>
                </a:lnTo>
                <a:cubicBezTo>
                  <a:pt x="130" y="113"/>
                  <a:pt x="132" y="113"/>
                  <a:pt x="135" y="110"/>
                </a:cubicBezTo>
                <a:lnTo>
                  <a:pt x="192" y="68"/>
                </a:lnTo>
                <a:cubicBezTo>
                  <a:pt x="195" y="65"/>
                  <a:pt x="197" y="62"/>
                  <a:pt x="197" y="57"/>
                </a:cubicBezTo>
                <a:cubicBezTo>
                  <a:pt x="197" y="51"/>
                  <a:pt x="195" y="48"/>
                  <a:pt x="192" y="46"/>
                </a:cubicBez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" name="Freeform 235">
            <a:extLst>
              <a:ext uri="{FF2B5EF4-FFF2-40B4-BE49-F238E27FC236}">
                <a16:creationId xmlns:a16="http://schemas.microsoft.com/office/drawing/2014/main" id="{7F424BA2-6D21-B641-90B3-8E26F14EB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4368" y="4581153"/>
            <a:ext cx="155546" cy="95721"/>
          </a:xfrm>
          <a:custGeom>
            <a:avLst/>
            <a:gdLst>
              <a:gd name="T0" fmla="*/ 215 w 230"/>
              <a:gd name="T1" fmla="*/ 0 h 139"/>
              <a:gd name="T2" fmla="*/ 74 w 230"/>
              <a:gd name="T3" fmla="*/ 0 h 139"/>
              <a:gd name="T4" fmla="*/ 63 w 230"/>
              <a:gd name="T5" fmla="*/ 3 h 139"/>
              <a:gd name="T6" fmla="*/ 6 w 230"/>
              <a:gd name="T7" fmla="*/ 59 h 139"/>
              <a:gd name="T8" fmla="*/ 6 w 230"/>
              <a:gd name="T9" fmla="*/ 79 h 139"/>
              <a:gd name="T10" fmla="*/ 63 w 230"/>
              <a:gd name="T11" fmla="*/ 135 h 139"/>
              <a:gd name="T12" fmla="*/ 74 w 230"/>
              <a:gd name="T13" fmla="*/ 138 h 139"/>
              <a:gd name="T14" fmla="*/ 215 w 230"/>
              <a:gd name="T15" fmla="*/ 138 h 139"/>
              <a:gd name="T16" fmla="*/ 229 w 230"/>
              <a:gd name="T17" fmla="*/ 124 h 139"/>
              <a:gd name="T18" fmla="*/ 229 w 230"/>
              <a:gd name="T19" fmla="*/ 11 h 139"/>
              <a:gd name="T20" fmla="*/ 215 w 230"/>
              <a:gd name="T21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" h="139">
                <a:moveTo>
                  <a:pt x="215" y="0"/>
                </a:moveTo>
                <a:lnTo>
                  <a:pt x="74" y="0"/>
                </a:lnTo>
                <a:cubicBezTo>
                  <a:pt x="71" y="0"/>
                  <a:pt x="65" y="3"/>
                  <a:pt x="63" y="3"/>
                </a:cubicBezTo>
                <a:lnTo>
                  <a:pt x="6" y="59"/>
                </a:lnTo>
                <a:cubicBezTo>
                  <a:pt x="0" y="65"/>
                  <a:pt x="0" y="73"/>
                  <a:pt x="6" y="79"/>
                </a:cubicBezTo>
                <a:lnTo>
                  <a:pt x="63" y="135"/>
                </a:lnTo>
                <a:cubicBezTo>
                  <a:pt x="65" y="138"/>
                  <a:pt x="68" y="138"/>
                  <a:pt x="74" y="138"/>
                </a:cubicBezTo>
                <a:lnTo>
                  <a:pt x="215" y="138"/>
                </a:lnTo>
                <a:cubicBezTo>
                  <a:pt x="223" y="138"/>
                  <a:pt x="229" y="132"/>
                  <a:pt x="229" y="124"/>
                </a:cubicBezTo>
                <a:lnTo>
                  <a:pt x="229" y="11"/>
                </a:lnTo>
                <a:cubicBezTo>
                  <a:pt x="229" y="5"/>
                  <a:pt x="223" y="0"/>
                  <a:pt x="215" y="0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8" name="Freeform 236">
            <a:extLst>
              <a:ext uri="{FF2B5EF4-FFF2-40B4-BE49-F238E27FC236}">
                <a16:creationId xmlns:a16="http://schemas.microsoft.com/office/drawing/2014/main" id="{089CB1D8-4EDB-9146-902D-AC4DED76F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1967" y="4503378"/>
            <a:ext cx="20938" cy="308100"/>
          </a:xfrm>
          <a:custGeom>
            <a:avLst/>
            <a:gdLst>
              <a:gd name="T0" fmla="*/ 14 w 29"/>
              <a:gd name="T1" fmla="*/ 451 h 452"/>
              <a:gd name="T2" fmla="*/ 0 w 29"/>
              <a:gd name="T3" fmla="*/ 437 h 452"/>
              <a:gd name="T4" fmla="*/ 0 w 29"/>
              <a:gd name="T5" fmla="*/ 14 h 452"/>
              <a:gd name="T6" fmla="*/ 14 w 29"/>
              <a:gd name="T7" fmla="*/ 0 h 452"/>
              <a:gd name="T8" fmla="*/ 28 w 29"/>
              <a:gd name="T9" fmla="*/ 14 h 452"/>
              <a:gd name="T10" fmla="*/ 28 w 29"/>
              <a:gd name="T11" fmla="*/ 437 h 452"/>
              <a:gd name="T12" fmla="*/ 14 w 29"/>
              <a:gd name="T1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452">
                <a:moveTo>
                  <a:pt x="14" y="451"/>
                </a:moveTo>
                <a:cubicBezTo>
                  <a:pt x="5" y="451"/>
                  <a:pt x="0" y="446"/>
                  <a:pt x="0" y="437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437"/>
                </a:lnTo>
                <a:cubicBezTo>
                  <a:pt x="28" y="446"/>
                  <a:pt x="22" y="451"/>
                  <a:pt x="14" y="451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9" name="Freeform 237">
            <a:extLst>
              <a:ext uri="{FF2B5EF4-FFF2-40B4-BE49-F238E27FC236}">
                <a16:creationId xmlns:a16="http://schemas.microsoft.com/office/drawing/2014/main" id="{040A03E3-6657-5940-89BE-401EBA703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2013" y="4503378"/>
            <a:ext cx="230327" cy="308100"/>
          </a:xfrm>
          <a:custGeom>
            <a:avLst/>
            <a:gdLst>
              <a:gd name="T0" fmla="*/ 169 w 339"/>
              <a:gd name="T1" fmla="*/ 0 h 452"/>
              <a:gd name="T2" fmla="*/ 0 w 339"/>
              <a:gd name="T3" fmla="*/ 169 h 452"/>
              <a:gd name="T4" fmla="*/ 158 w 339"/>
              <a:gd name="T5" fmla="*/ 449 h 452"/>
              <a:gd name="T6" fmla="*/ 169 w 339"/>
              <a:gd name="T7" fmla="*/ 451 h 452"/>
              <a:gd name="T8" fmla="*/ 180 w 339"/>
              <a:gd name="T9" fmla="*/ 449 h 452"/>
              <a:gd name="T10" fmla="*/ 338 w 339"/>
              <a:gd name="T11" fmla="*/ 169 h 452"/>
              <a:gd name="T12" fmla="*/ 169 w 33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452">
                <a:moveTo>
                  <a:pt x="169" y="0"/>
                </a:moveTo>
                <a:cubicBezTo>
                  <a:pt x="76" y="0"/>
                  <a:pt x="0" y="76"/>
                  <a:pt x="0" y="169"/>
                </a:cubicBezTo>
                <a:cubicBezTo>
                  <a:pt x="0" y="288"/>
                  <a:pt x="152" y="440"/>
                  <a:pt x="158" y="449"/>
                </a:cubicBezTo>
                <a:cubicBezTo>
                  <a:pt x="160" y="451"/>
                  <a:pt x="163" y="451"/>
                  <a:pt x="169" y="451"/>
                </a:cubicBezTo>
                <a:cubicBezTo>
                  <a:pt x="174" y="451"/>
                  <a:pt x="177" y="451"/>
                  <a:pt x="180" y="449"/>
                </a:cubicBezTo>
                <a:cubicBezTo>
                  <a:pt x="186" y="443"/>
                  <a:pt x="338" y="288"/>
                  <a:pt x="338" y="169"/>
                </a:cubicBezTo>
                <a:cubicBezTo>
                  <a:pt x="338" y="76"/>
                  <a:pt x="262" y="0"/>
                  <a:pt x="169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0" name="Freeform 238">
            <a:extLst>
              <a:ext uri="{FF2B5EF4-FFF2-40B4-BE49-F238E27FC236}">
                <a16:creationId xmlns:a16="http://schemas.microsoft.com/office/drawing/2014/main" id="{547E640C-0C23-C948-B487-99A9815D6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8847" y="4560213"/>
            <a:ext cx="116661" cy="116661"/>
          </a:xfrm>
          <a:custGeom>
            <a:avLst/>
            <a:gdLst>
              <a:gd name="T0" fmla="*/ 169 w 170"/>
              <a:gd name="T1" fmla="*/ 84 h 170"/>
              <a:gd name="T2" fmla="*/ 158 w 170"/>
              <a:gd name="T3" fmla="*/ 127 h 170"/>
              <a:gd name="T4" fmla="*/ 127 w 170"/>
              <a:gd name="T5" fmla="*/ 157 h 170"/>
              <a:gd name="T6" fmla="*/ 85 w 170"/>
              <a:gd name="T7" fmla="*/ 169 h 170"/>
              <a:gd name="T8" fmla="*/ 43 w 170"/>
              <a:gd name="T9" fmla="*/ 157 h 170"/>
              <a:gd name="T10" fmla="*/ 12 w 170"/>
              <a:gd name="T11" fmla="*/ 127 h 170"/>
              <a:gd name="T12" fmla="*/ 0 w 170"/>
              <a:gd name="T13" fmla="*/ 84 h 170"/>
              <a:gd name="T14" fmla="*/ 12 w 170"/>
              <a:gd name="T15" fmla="*/ 42 h 170"/>
              <a:gd name="T16" fmla="*/ 43 w 170"/>
              <a:gd name="T17" fmla="*/ 11 h 170"/>
              <a:gd name="T18" fmla="*/ 85 w 170"/>
              <a:gd name="T19" fmla="*/ 0 h 170"/>
              <a:gd name="T20" fmla="*/ 127 w 170"/>
              <a:gd name="T21" fmla="*/ 11 h 170"/>
              <a:gd name="T22" fmla="*/ 158 w 170"/>
              <a:gd name="T23" fmla="*/ 42 h 170"/>
              <a:gd name="T24" fmla="*/ 169 w 170"/>
              <a:gd name="T25" fmla="*/ 8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0">
                <a:moveTo>
                  <a:pt x="169" y="84"/>
                </a:moveTo>
                <a:cubicBezTo>
                  <a:pt x="169" y="100"/>
                  <a:pt x="166" y="113"/>
                  <a:pt x="158" y="127"/>
                </a:cubicBezTo>
                <a:cubicBezTo>
                  <a:pt x="150" y="140"/>
                  <a:pt x="140" y="149"/>
                  <a:pt x="127" y="157"/>
                </a:cubicBezTo>
                <a:cubicBezTo>
                  <a:pt x="113" y="164"/>
                  <a:pt x="100" y="169"/>
                  <a:pt x="85" y="169"/>
                </a:cubicBezTo>
                <a:cubicBezTo>
                  <a:pt x="69" y="169"/>
                  <a:pt x="56" y="164"/>
                  <a:pt x="43" y="157"/>
                </a:cubicBezTo>
                <a:cubicBezTo>
                  <a:pt x="29" y="149"/>
                  <a:pt x="19" y="140"/>
                  <a:pt x="12" y="127"/>
                </a:cubicBezTo>
                <a:cubicBezTo>
                  <a:pt x="4" y="113"/>
                  <a:pt x="0" y="99"/>
                  <a:pt x="0" y="84"/>
                </a:cubicBezTo>
                <a:cubicBezTo>
                  <a:pt x="0" y="68"/>
                  <a:pt x="4" y="55"/>
                  <a:pt x="12" y="42"/>
                </a:cubicBezTo>
                <a:cubicBezTo>
                  <a:pt x="19" y="28"/>
                  <a:pt x="29" y="19"/>
                  <a:pt x="43" y="11"/>
                </a:cubicBezTo>
                <a:cubicBezTo>
                  <a:pt x="56" y="3"/>
                  <a:pt x="69" y="0"/>
                  <a:pt x="85" y="0"/>
                </a:cubicBezTo>
                <a:cubicBezTo>
                  <a:pt x="100" y="0"/>
                  <a:pt x="113" y="3"/>
                  <a:pt x="127" y="11"/>
                </a:cubicBezTo>
                <a:cubicBezTo>
                  <a:pt x="140" y="19"/>
                  <a:pt x="150" y="28"/>
                  <a:pt x="158" y="42"/>
                </a:cubicBezTo>
                <a:cubicBezTo>
                  <a:pt x="166" y="55"/>
                  <a:pt x="169" y="69"/>
                  <a:pt x="169" y="84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1" name="Freeform 239">
            <a:extLst>
              <a:ext uri="{FF2B5EF4-FFF2-40B4-BE49-F238E27FC236}">
                <a16:creationId xmlns:a16="http://schemas.microsoft.com/office/drawing/2014/main" id="{007ABD4E-84F9-A74D-BC8A-AF69F42E2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902" y="4503379"/>
            <a:ext cx="251267" cy="248275"/>
          </a:xfrm>
          <a:custGeom>
            <a:avLst/>
            <a:gdLst>
              <a:gd name="T0" fmla="*/ 186 w 371"/>
              <a:gd name="T1" fmla="*/ 0 h 365"/>
              <a:gd name="T2" fmla="*/ 3 w 371"/>
              <a:gd name="T3" fmla="*/ 183 h 365"/>
              <a:gd name="T4" fmla="*/ 31 w 371"/>
              <a:gd name="T5" fmla="*/ 279 h 365"/>
              <a:gd name="T6" fmla="*/ 3 w 371"/>
              <a:gd name="T7" fmla="*/ 347 h 365"/>
              <a:gd name="T8" fmla="*/ 6 w 371"/>
              <a:gd name="T9" fmla="*/ 361 h 365"/>
              <a:gd name="T10" fmla="*/ 17 w 371"/>
              <a:gd name="T11" fmla="*/ 364 h 365"/>
              <a:gd name="T12" fmla="*/ 23 w 371"/>
              <a:gd name="T13" fmla="*/ 364 h 365"/>
              <a:gd name="T14" fmla="*/ 90 w 371"/>
              <a:gd name="T15" fmla="*/ 336 h 365"/>
              <a:gd name="T16" fmla="*/ 186 w 371"/>
              <a:gd name="T17" fmla="*/ 364 h 365"/>
              <a:gd name="T18" fmla="*/ 370 w 371"/>
              <a:gd name="T19" fmla="*/ 180 h 365"/>
              <a:gd name="T20" fmla="*/ 186 w 371"/>
              <a:gd name="T21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1" h="365">
                <a:moveTo>
                  <a:pt x="186" y="0"/>
                </a:moveTo>
                <a:cubicBezTo>
                  <a:pt x="85" y="0"/>
                  <a:pt x="3" y="82"/>
                  <a:pt x="3" y="183"/>
                </a:cubicBezTo>
                <a:cubicBezTo>
                  <a:pt x="3" y="217"/>
                  <a:pt x="11" y="251"/>
                  <a:pt x="31" y="279"/>
                </a:cubicBezTo>
                <a:lnTo>
                  <a:pt x="3" y="347"/>
                </a:lnTo>
                <a:cubicBezTo>
                  <a:pt x="0" y="353"/>
                  <a:pt x="3" y="358"/>
                  <a:pt x="6" y="361"/>
                </a:cubicBezTo>
                <a:cubicBezTo>
                  <a:pt x="8" y="364"/>
                  <a:pt x="11" y="364"/>
                  <a:pt x="17" y="364"/>
                </a:cubicBezTo>
                <a:cubicBezTo>
                  <a:pt x="20" y="364"/>
                  <a:pt x="20" y="364"/>
                  <a:pt x="23" y="364"/>
                </a:cubicBezTo>
                <a:lnTo>
                  <a:pt x="90" y="336"/>
                </a:lnTo>
                <a:cubicBezTo>
                  <a:pt x="119" y="353"/>
                  <a:pt x="152" y="364"/>
                  <a:pt x="186" y="364"/>
                </a:cubicBezTo>
                <a:cubicBezTo>
                  <a:pt x="288" y="364"/>
                  <a:pt x="370" y="281"/>
                  <a:pt x="370" y="180"/>
                </a:cubicBezTo>
                <a:cubicBezTo>
                  <a:pt x="370" y="78"/>
                  <a:pt x="288" y="0"/>
                  <a:pt x="186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2" name="Freeform 240">
            <a:extLst>
              <a:ext uri="{FF2B5EF4-FFF2-40B4-BE49-F238E27FC236}">
                <a16:creationId xmlns:a16="http://schemas.microsoft.com/office/drawing/2014/main" id="{06A3E495-BB45-0D4A-BF72-B6FEBC359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588" y="4608072"/>
            <a:ext cx="206397" cy="200416"/>
          </a:xfrm>
          <a:custGeom>
            <a:avLst/>
            <a:gdLst>
              <a:gd name="T0" fmla="*/ 271 w 303"/>
              <a:gd name="T1" fmla="*/ 217 h 297"/>
              <a:gd name="T2" fmla="*/ 296 w 303"/>
              <a:gd name="T3" fmla="*/ 127 h 297"/>
              <a:gd name="T4" fmla="*/ 237 w 303"/>
              <a:gd name="T5" fmla="*/ 0 h 297"/>
              <a:gd name="T6" fmla="*/ 240 w 303"/>
              <a:gd name="T7" fmla="*/ 28 h 297"/>
              <a:gd name="T8" fmla="*/ 28 w 303"/>
              <a:gd name="T9" fmla="*/ 240 h 297"/>
              <a:gd name="T10" fmla="*/ 0 w 303"/>
              <a:gd name="T11" fmla="*/ 237 h 297"/>
              <a:gd name="T12" fmla="*/ 127 w 303"/>
              <a:gd name="T13" fmla="*/ 296 h 297"/>
              <a:gd name="T14" fmla="*/ 217 w 303"/>
              <a:gd name="T15" fmla="*/ 271 h 297"/>
              <a:gd name="T16" fmla="*/ 279 w 303"/>
              <a:gd name="T17" fmla="*/ 296 h 297"/>
              <a:gd name="T18" fmla="*/ 285 w 303"/>
              <a:gd name="T19" fmla="*/ 296 h 297"/>
              <a:gd name="T20" fmla="*/ 296 w 303"/>
              <a:gd name="T21" fmla="*/ 294 h 297"/>
              <a:gd name="T22" fmla="*/ 299 w 303"/>
              <a:gd name="T23" fmla="*/ 279 h 297"/>
              <a:gd name="T24" fmla="*/ 271 w 303"/>
              <a:gd name="T25" fmla="*/ 21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297">
                <a:moveTo>
                  <a:pt x="271" y="217"/>
                </a:moveTo>
                <a:cubicBezTo>
                  <a:pt x="288" y="192"/>
                  <a:pt x="296" y="161"/>
                  <a:pt x="296" y="127"/>
                </a:cubicBezTo>
                <a:cubicBezTo>
                  <a:pt x="296" y="76"/>
                  <a:pt x="274" y="31"/>
                  <a:pt x="237" y="0"/>
                </a:cubicBezTo>
                <a:cubicBezTo>
                  <a:pt x="237" y="9"/>
                  <a:pt x="240" y="20"/>
                  <a:pt x="240" y="28"/>
                </a:cubicBezTo>
                <a:cubicBezTo>
                  <a:pt x="240" y="144"/>
                  <a:pt x="144" y="240"/>
                  <a:pt x="28" y="240"/>
                </a:cubicBezTo>
                <a:cubicBezTo>
                  <a:pt x="20" y="240"/>
                  <a:pt x="9" y="240"/>
                  <a:pt x="0" y="237"/>
                </a:cubicBezTo>
                <a:cubicBezTo>
                  <a:pt x="31" y="274"/>
                  <a:pt x="76" y="296"/>
                  <a:pt x="127" y="296"/>
                </a:cubicBezTo>
                <a:cubicBezTo>
                  <a:pt x="158" y="296"/>
                  <a:pt x="189" y="288"/>
                  <a:pt x="217" y="271"/>
                </a:cubicBezTo>
                <a:lnTo>
                  <a:pt x="279" y="296"/>
                </a:lnTo>
                <a:cubicBezTo>
                  <a:pt x="282" y="296"/>
                  <a:pt x="282" y="296"/>
                  <a:pt x="285" y="296"/>
                </a:cubicBezTo>
                <a:cubicBezTo>
                  <a:pt x="288" y="296"/>
                  <a:pt x="294" y="294"/>
                  <a:pt x="296" y="294"/>
                </a:cubicBezTo>
                <a:cubicBezTo>
                  <a:pt x="299" y="291"/>
                  <a:pt x="302" y="282"/>
                  <a:pt x="299" y="279"/>
                </a:cubicBezTo>
                <a:lnTo>
                  <a:pt x="271" y="217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3" name="Freeform 241">
            <a:extLst>
              <a:ext uri="{FF2B5EF4-FFF2-40B4-BE49-F238E27FC236}">
                <a16:creationId xmlns:a16="http://schemas.microsoft.com/office/drawing/2014/main" id="{0BDDE4DC-C883-8749-86ED-BD9F25291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6" y="3737612"/>
            <a:ext cx="311093" cy="308100"/>
          </a:xfrm>
          <a:custGeom>
            <a:avLst/>
            <a:gdLst>
              <a:gd name="T0" fmla="*/ 395 w 458"/>
              <a:gd name="T1" fmla="*/ 0 h 453"/>
              <a:gd name="T2" fmla="*/ 56 w 458"/>
              <a:gd name="T3" fmla="*/ 0 h 453"/>
              <a:gd name="T4" fmla="*/ 0 w 458"/>
              <a:gd name="T5" fmla="*/ 57 h 453"/>
              <a:gd name="T6" fmla="*/ 0 w 458"/>
              <a:gd name="T7" fmla="*/ 310 h 453"/>
              <a:gd name="T8" fmla="*/ 56 w 458"/>
              <a:gd name="T9" fmla="*/ 367 h 453"/>
              <a:gd name="T10" fmla="*/ 149 w 458"/>
              <a:gd name="T11" fmla="*/ 367 h 453"/>
              <a:gd name="T12" fmla="*/ 217 w 458"/>
              <a:gd name="T13" fmla="*/ 446 h 453"/>
              <a:gd name="T14" fmla="*/ 228 w 458"/>
              <a:gd name="T15" fmla="*/ 452 h 453"/>
              <a:gd name="T16" fmla="*/ 228 w 458"/>
              <a:gd name="T17" fmla="*/ 452 h 453"/>
              <a:gd name="T18" fmla="*/ 240 w 458"/>
              <a:gd name="T19" fmla="*/ 446 h 453"/>
              <a:gd name="T20" fmla="*/ 310 w 458"/>
              <a:gd name="T21" fmla="*/ 367 h 453"/>
              <a:gd name="T22" fmla="*/ 400 w 458"/>
              <a:gd name="T23" fmla="*/ 367 h 453"/>
              <a:gd name="T24" fmla="*/ 457 w 458"/>
              <a:gd name="T25" fmla="*/ 310 h 453"/>
              <a:gd name="T26" fmla="*/ 457 w 458"/>
              <a:gd name="T27" fmla="*/ 57 h 453"/>
              <a:gd name="T28" fmla="*/ 395 w 458"/>
              <a:gd name="T2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8" h="453">
                <a:moveTo>
                  <a:pt x="395" y="0"/>
                </a:moveTo>
                <a:lnTo>
                  <a:pt x="56" y="0"/>
                </a:lnTo>
                <a:cubicBezTo>
                  <a:pt x="25" y="0"/>
                  <a:pt x="0" y="25"/>
                  <a:pt x="0" y="57"/>
                </a:cubicBezTo>
                <a:lnTo>
                  <a:pt x="0" y="310"/>
                </a:lnTo>
                <a:cubicBezTo>
                  <a:pt x="0" y="342"/>
                  <a:pt x="25" y="367"/>
                  <a:pt x="56" y="367"/>
                </a:cubicBezTo>
                <a:lnTo>
                  <a:pt x="149" y="367"/>
                </a:lnTo>
                <a:lnTo>
                  <a:pt x="217" y="446"/>
                </a:lnTo>
                <a:cubicBezTo>
                  <a:pt x="220" y="449"/>
                  <a:pt x="223" y="452"/>
                  <a:pt x="228" y="452"/>
                </a:cubicBezTo>
                <a:lnTo>
                  <a:pt x="228" y="452"/>
                </a:lnTo>
                <a:cubicBezTo>
                  <a:pt x="231" y="452"/>
                  <a:pt x="237" y="449"/>
                  <a:pt x="240" y="446"/>
                </a:cubicBezTo>
                <a:lnTo>
                  <a:pt x="310" y="367"/>
                </a:lnTo>
                <a:lnTo>
                  <a:pt x="400" y="367"/>
                </a:lnTo>
                <a:cubicBezTo>
                  <a:pt x="432" y="367"/>
                  <a:pt x="457" y="342"/>
                  <a:pt x="457" y="310"/>
                </a:cubicBezTo>
                <a:lnTo>
                  <a:pt x="457" y="57"/>
                </a:lnTo>
                <a:cubicBezTo>
                  <a:pt x="451" y="25"/>
                  <a:pt x="426" y="0"/>
                  <a:pt x="395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4" name="Freeform 242">
            <a:extLst>
              <a:ext uri="{FF2B5EF4-FFF2-40B4-BE49-F238E27FC236}">
                <a16:creationId xmlns:a16="http://schemas.microsoft.com/office/drawing/2014/main" id="{ABED3ADF-F608-2F40-B7E7-4BD45B9A3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9" y="3872218"/>
            <a:ext cx="95721" cy="20940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5"/>
                  <a:pt x="141" y="14"/>
                </a:cubicBezTo>
                <a:cubicBezTo>
                  <a:pt x="141" y="22"/>
                  <a:pt x="135" y="28"/>
                  <a:pt x="127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5" name="Freeform 243">
            <a:extLst>
              <a:ext uri="{FF2B5EF4-FFF2-40B4-BE49-F238E27FC236}">
                <a16:creationId xmlns:a16="http://schemas.microsoft.com/office/drawing/2014/main" id="{F0F6F7A8-70E1-B14C-A731-57BE4F57B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8" y="3815385"/>
            <a:ext cx="152554" cy="20938"/>
          </a:xfrm>
          <a:custGeom>
            <a:avLst/>
            <a:gdLst>
              <a:gd name="T0" fmla="*/ 211 w 226"/>
              <a:gd name="T1" fmla="*/ 28 h 29"/>
              <a:gd name="T2" fmla="*/ 14 w 226"/>
              <a:gd name="T3" fmla="*/ 28 h 29"/>
              <a:gd name="T4" fmla="*/ 0 w 226"/>
              <a:gd name="T5" fmla="*/ 14 h 29"/>
              <a:gd name="T6" fmla="*/ 14 w 226"/>
              <a:gd name="T7" fmla="*/ 0 h 29"/>
              <a:gd name="T8" fmla="*/ 211 w 226"/>
              <a:gd name="T9" fmla="*/ 0 h 29"/>
              <a:gd name="T10" fmla="*/ 225 w 226"/>
              <a:gd name="T11" fmla="*/ 14 h 29"/>
              <a:gd name="T12" fmla="*/ 211 w 226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" h="29">
                <a:moveTo>
                  <a:pt x="211" y="28"/>
                </a:moveTo>
                <a:lnTo>
                  <a:pt x="14" y="28"/>
                </a:ln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211" y="0"/>
                </a:lnTo>
                <a:cubicBezTo>
                  <a:pt x="220" y="0"/>
                  <a:pt x="225" y="5"/>
                  <a:pt x="225" y="14"/>
                </a:cubicBezTo>
                <a:cubicBezTo>
                  <a:pt x="225" y="22"/>
                  <a:pt x="220" y="28"/>
                  <a:pt x="211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6" name="Freeform 244">
            <a:extLst>
              <a:ext uri="{FF2B5EF4-FFF2-40B4-BE49-F238E27FC236}">
                <a16:creationId xmlns:a16="http://schemas.microsoft.com/office/drawing/2014/main" id="{309A30C1-1ACD-3344-B5C1-E5C97D925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9" y="4503379"/>
            <a:ext cx="251267" cy="209389"/>
          </a:xfrm>
          <a:custGeom>
            <a:avLst/>
            <a:gdLst>
              <a:gd name="T0" fmla="*/ 183 w 370"/>
              <a:gd name="T1" fmla="*/ 0 h 308"/>
              <a:gd name="T2" fmla="*/ 0 w 370"/>
              <a:gd name="T3" fmla="*/ 155 h 308"/>
              <a:gd name="T4" fmla="*/ 39 w 370"/>
              <a:gd name="T5" fmla="*/ 251 h 308"/>
              <a:gd name="T6" fmla="*/ 5 w 370"/>
              <a:gd name="T7" fmla="*/ 285 h 308"/>
              <a:gd name="T8" fmla="*/ 2 w 370"/>
              <a:gd name="T9" fmla="*/ 299 h 308"/>
              <a:gd name="T10" fmla="*/ 17 w 370"/>
              <a:gd name="T11" fmla="*/ 307 h 308"/>
              <a:gd name="T12" fmla="*/ 186 w 370"/>
              <a:gd name="T13" fmla="*/ 307 h 308"/>
              <a:gd name="T14" fmla="*/ 369 w 370"/>
              <a:gd name="T15" fmla="*/ 152 h 308"/>
              <a:gd name="T16" fmla="*/ 183 w 370"/>
              <a:gd name="T17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308">
                <a:moveTo>
                  <a:pt x="183" y="0"/>
                </a:moveTo>
                <a:cubicBezTo>
                  <a:pt x="81" y="0"/>
                  <a:pt x="0" y="70"/>
                  <a:pt x="0" y="155"/>
                </a:cubicBezTo>
                <a:cubicBezTo>
                  <a:pt x="0" y="189"/>
                  <a:pt x="14" y="223"/>
                  <a:pt x="39" y="251"/>
                </a:cubicBezTo>
                <a:lnTo>
                  <a:pt x="5" y="285"/>
                </a:lnTo>
                <a:cubicBezTo>
                  <a:pt x="2" y="288"/>
                  <a:pt x="0" y="296"/>
                  <a:pt x="2" y="299"/>
                </a:cubicBezTo>
                <a:cubicBezTo>
                  <a:pt x="5" y="305"/>
                  <a:pt x="11" y="307"/>
                  <a:pt x="17" y="307"/>
                </a:cubicBezTo>
                <a:lnTo>
                  <a:pt x="186" y="307"/>
                </a:lnTo>
                <a:cubicBezTo>
                  <a:pt x="287" y="307"/>
                  <a:pt x="369" y="236"/>
                  <a:pt x="369" y="152"/>
                </a:cubicBezTo>
                <a:cubicBezTo>
                  <a:pt x="369" y="67"/>
                  <a:pt x="285" y="0"/>
                  <a:pt x="183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7" name="Freeform 245">
            <a:extLst>
              <a:ext uri="{FF2B5EF4-FFF2-40B4-BE49-F238E27FC236}">
                <a16:creationId xmlns:a16="http://schemas.microsoft.com/office/drawing/2014/main" id="{7C6CB1B7-B9AF-A74A-A61C-4AC13BFE0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6449" y="4608073"/>
            <a:ext cx="239302" cy="182469"/>
          </a:xfrm>
          <a:custGeom>
            <a:avLst/>
            <a:gdLst>
              <a:gd name="T0" fmla="*/ 308 w 351"/>
              <a:gd name="T1" fmla="*/ 209 h 269"/>
              <a:gd name="T2" fmla="*/ 347 w 351"/>
              <a:gd name="T3" fmla="*/ 113 h 269"/>
              <a:gd name="T4" fmla="*/ 291 w 351"/>
              <a:gd name="T5" fmla="*/ 0 h 269"/>
              <a:gd name="T6" fmla="*/ 79 w 351"/>
              <a:gd name="T7" fmla="*/ 183 h 269"/>
              <a:gd name="T8" fmla="*/ 0 w 351"/>
              <a:gd name="T9" fmla="*/ 183 h 269"/>
              <a:gd name="T10" fmla="*/ 164 w 351"/>
              <a:gd name="T11" fmla="*/ 268 h 269"/>
              <a:gd name="T12" fmla="*/ 333 w 351"/>
              <a:gd name="T13" fmla="*/ 268 h 269"/>
              <a:gd name="T14" fmla="*/ 347 w 351"/>
              <a:gd name="T15" fmla="*/ 260 h 269"/>
              <a:gd name="T16" fmla="*/ 344 w 351"/>
              <a:gd name="T17" fmla="*/ 246 h 269"/>
              <a:gd name="T18" fmla="*/ 308 w 351"/>
              <a:gd name="T19" fmla="*/ 20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" h="269">
                <a:moveTo>
                  <a:pt x="308" y="209"/>
                </a:moveTo>
                <a:cubicBezTo>
                  <a:pt x="333" y="181"/>
                  <a:pt x="347" y="147"/>
                  <a:pt x="347" y="113"/>
                </a:cubicBezTo>
                <a:cubicBezTo>
                  <a:pt x="347" y="68"/>
                  <a:pt x="325" y="28"/>
                  <a:pt x="291" y="0"/>
                </a:cubicBezTo>
                <a:cubicBezTo>
                  <a:pt x="291" y="102"/>
                  <a:pt x="195" y="183"/>
                  <a:pt x="79" y="183"/>
                </a:cubicBezTo>
                <a:lnTo>
                  <a:pt x="0" y="183"/>
                </a:lnTo>
                <a:cubicBezTo>
                  <a:pt x="31" y="234"/>
                  <a:pt x="93" y="268"/>
                  <a:pt x="164" y="268"/>
                </a:cubicBezTo>
                <a:lnTo>
                  <a:pt x="333" y="268"/>
                </a:lnTo>
                <a:cubicBezTo>
                  <a:pt x="339" y="268"/>
                  <a:pt x="344" y="265"/>
                  <a:pt x="347" y="260"/>
                </a:cubicBezTo>
                <a:cubicBezTo>
                  <a:pt x="350" y="254"/>
                  <a:pt x="347" y="248"/>
                  <a:pt x="344" y="246"/>
                </a:cubicBezTo>
                <a:lnTo>
                  <a:pt x="308" y="209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8" name="Freeform 246">
            <a:extLst>
              <a:ext uri="{FF2B5EF4-FFF2-40B4-BE49-F238E27FC236}">
                <a16:creationId xmlns:a16="http://schemas.microsoft.com/office/drawing/2014/main" id="{231CBEDA-47BA-EC4B-BC9F-75C2264EE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93" y="4581152"/>
            <a:ext cx="134606" cy="20938"/>
          </a:xfrm>
          <a:custGeom>
            <a:avLst/>
            <a:gdLst>
              <a:gd name="T0" fmla="*/ 184 w 199"/>
              <a:gd name="T1" fmla="*/ 0 h 29"/>
              <a:gd name="T2" fmla="*/ 14 w 199"/>
              <a:gd name="T3" fmla="*/ 0 h 29"/>
              <a:gd name="T4" fmla="*/ 0 w 199"/>
              <a:gd name="T5" fmla="*/ 14 h 29"/>
              <a:gd name="T6" fmla="*/ 14 w 199"/>
              <a:gd name="T7" fmla="*/ 28 h 29"/>
              <a:gd name="T8" fmla="*/ 184 w 199"/>
              <a:gd name="T9" fmla="*/ 28 h 29"/>
              <a:gd name="T10" fmla="*/ 198 w 199"/>
              <a:gd name="T11" fmla="*/ 14 h 29"/>
              <a:gd name="T12" fmla="*/ 184 w 199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" h="29">
                <a:moveTo>
                  <a:pt x="184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4" y="28"/>
                </a:cubicBezTo>
                <a:lnTo>
                  <a:pt x="184" y="28"/>
                </a:lnTo>
                <a:cubicBezTo>
                  <a:pt x="192" y="28"/>
                  <a:pt x="198" y="22"/>
                  <a:pt x="198" y="14"/>
                </a:cubicBezTo>
                <a:cubicBezTo>
                  <a:pt x="198" y="5"/>
                  <a:pt x="192" y="0"/>
                  <a:pt x="184" y="0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19" name="Freeform 247">
            <a:extLst>
              <a:ext uri="{FF2B5EF4-FFF2-40B4-BE49-F238E27FC236}">
                <a16:creationId xmlns:a16="http://schemas.microsoft.com/office/drawing/2014/main" id="{8763F481-2B10-2A48-AFFA-F65220330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1494" y="4617047"/>
            <a:ext cx="95721" cy="20938"/>
          </a:xfrm>
          <a:custGeom>
            <a:avLst/>
            <a:gdLst>
              <a:gd name="T0" fmla="*/ 127 w 142"/>
              <a:gd name="T1" fmla="*/ 0 h 29"/>
              <a:gd name="T2" fmla="*/ 14 w 142"/>
              <a:gd name="T3" fmla="*/ 0 h 29"/>
              <a:gd name="T4" fmla="*/ 0 w 142"/>
              <a:gd name="T5" fmla="*/ 14 h 29"/>
              <a:gd name="T6" fmla="*/ 14 w 142"/>
              <a:gd name="T7" fmla="*/ 28 h 29"/>
              <a:gd name="T8" fmla="*/ 127 w 142"/>
              <a:gd name="T9" fmla="*/ 28 h 29"/>
              <a:gd name="T10" fmla="*/ 141 w 142"/>
              <a:gd name="T11" fmla="*/ 14 h 29"/>
              <a:gd name="T12" fmla="*/ 127 w 142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4" y="28"/>
                </a:cubicBezTo>
                <a:lnTo>
                  <a:pt x="127" y="28"/>
                </a:lnTo>
                <a:cubicBezTo>
                  <a:pt x="136" y="28"/>
                  <a:pt x="141" y="22"/>
                  <a:pt x="141" y="14"/>
                </a:cubicBezTo>
                <a:cubicBezTo>
                  <a:pt x="141" y="5"/>
                  <a:pt x="136" y="0"/>
                  <a:pt x="127" y="0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0" name="Freeform 248">
            <a:extLst>
              <a:ext uri="{FF2B5EF4-FFF2-40B4-BE49-F238E27FC236}">
                <a16:creationId xmlns:a16="http://schemas.microsoft.com/office/drawing/2014/main" id="{0305945D-8854-564E-8B5B-6A1714E31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9312" y="4733707"/>
            <a:ext cx="152554" cy="77773"/>
          </a:xfrm>
          <a:custGeom>
            <a:avLst/>
            <a:gdLst>
              <a:gd name="T0" fmla="*/ 155 w 227"/>
              <a:gd name="T1" fmla="*/ 113 h 114"/>
              <a:gd name="T2" fmla="*/ 70 w 227"/>
              <a:gd name="T3" fmla="*/ 113 h 114"/>
              <a:gd name="T4" fmla="*/ 0 w 227"/>
              <a:gd name="T5" fmla="*/ 43 h 114"/>
              <a:gd name="T6" fmla="*/ 0 w 227"/>
              <a:gd name="T7" fmla="*/ 15 h 114"/>
              <a:gd name="T8" fmla="*/ 14 w 227"/>
              <a:gd name="T9" fmla="*/ 0 h 114"/>
              <a:gd name="T10" fmla="*/ 28 w 227"/>
              <a:gd name="T11" fmla="*/ 15 h 114"/>
              <a:gd name="T12" fmla="*/ 28 w 227"/>
              <a:gd name="T13" fmla="*/ 43 h 114"/>
              <a:gd name="T14" fmla="*/ 70 w 227"/>
              <a:gd name="T15" fmla="*/ 85 h 114"/>
              <a:gd name="T16" fmla="*/ 155 w 227"/>
              <a:gd name="T17" fmla="*/ 85 h 114"/>
              <a:gd name="T18" fmla="*/ 197 w 227"/>
              <a:gd name="T19" fmla="*/ 43 h 114"/>
              <a:gd name="T20" fmla="*/ 197 w 227"/>
              <a:gd name="T21" fmla="*/ 15 h 114"/>
              <a:gd name="T22" fmla="*/ 211 w 227"/>
              <a:gd name="T23" fmla="*/ 0 h 114"/>
              <a:gd name="T24" fmla="*/ 226 w 227"/>
              <a:gd name="T25" fmla="*/ 15 h 114"/>
              <a:gd name="T26" fmla="*/ 226 w 227"/>
              <a:gd name="T27" fmla="*/ 43 h 114"/>
              <a:gd name="T28" fmla="*/ 155 w 227"/>
              <a:gd name="T2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14">
                <a:moveTo>
                  <a:pt x="155" y="113"/>
                </a:moveTo>
                <a:lnTo>
                  <a:pt x="70" y="113"/>
                </a:lnTo>
                <a:cubicBezTo>
                  <a:pt x="31" y="113"/>
                  <a:pt x="0" y="82"/>
                  <a:pt x="0" y="43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5"/>
                </a:cubicBezTo>
                <a:lnTo>
                  <a:pt x="28" y="43"/>
                </a:lnTo>
                <a:cubicBezTo>
                  <a:pt x="28" y="65"/>
                  <a:pt x="48" y="85"/>
                  <a:pt x="70" y="85"/>
                </a:cubicBezTo>
                <a:lnTo>
                  <a:pt x="155" y="85"/>
                </a:lnTo>
                <a:cubicBezTo>
                  <a:pt x="178" y="85"/>
                  <a:pt x="197" y="65"/>
                  <a:pt x="197" y="43"/>
                </a:cubicBezTo>
                <a:lnTo>
                  <a:pt x="197" y="15"/>
                </a:lnTo>
                <a:cubicBezTo>
                  <a:pt x="197" y="6"/>
                  <a:pt x="203" y="0"/>
                  <a:pt x="211" y="0"/>
                </a:cubicBezTo>
                <a:cubicBezTo>
                  <a:pt x="220" y="0"/>
                  <a:pt x="226" y="6"/>
                  <a:pt x="226" y="15"/>
                </a:cubicBezTo>
                <a:lnTo>
                  <a:pt x="226" y="43"/>
                </a:lnTo>
                <a:cubicBezTo>
                  <a:pt x="226" y="82"/>
                  <a:pt x="195" y="113"/>
                  <a:pt x="155" y="113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1" name="Freeform 249">
            <a:extLst>
              <a:ext uri="{FF2B5EF4-FFF2-40B4-BE49-F238E27FC236}">
                <a16:creationId xmlns:a16="http://schemas.microsoft.com/office/drawing/2014/main" id="{88D7C0B1-9980-7249-80DF-F43DB074B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093" y="4503379"/>
            <a:ext cx="191442" cy="248275"/>
          </a:xfrm>
          <a:custGeom>
            <a:avLst/>
            <a:gdLst>
              <a:gd name="T0" fmla="*/ 254 w 283"/>
              <a:gd name="T1" fmla="*/ 0 h 368"/>
              <a:gd name="T2" fmla="*/ 28 w 283"/>
              <a:gd name="T3" fmla="*/ 0 h 368"/>
              <a:gd name="T4" fmla="*/ 0 w 283"/>
              <a:gd name="T5" fmla="*/ 28 h 368"/>
              <a:gd name="T6" fmla="*/ 0 w 283"/>
              <a:gd name="T7" fmla="*/ 338 h 368"/>
              <a:gd name="T8" fmla="*/ 28 w 283"/>
              <a:gd name="T9" fmla="*/ 367 h 368"/>
              <a:gd name="T10" fmla="*/ 254 w 283"/>
              <a:gd name="T11" fmla="*/ 367 h 368"/>
              <a:gd name="T12" fmla="*/ 282 w 283"/>
              <a:gd name="T13" fmla="*/ 338 h 368"/>
              <a:gd name="T14" fmla="*/ 282 w 283"/>
              <a:gd name="T15" fmla="*/ 28 h 368"/>
              <a:gd name="T16" fmla="*/ 254 w 283"/>
              <a:gd name="T17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368">
                <a:moveTo>
                  <a:pt x="254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338"/>
                </a:lnTo>
                <a:cubicBezTo>
                  <a:pt x="0" y="355"/>
                  <a:pt x="11" y="367"/>
                  <a:pt x="28" y="367"/>
                </a:cubicBezTo>
                <a:lnTo>
                  <a:pt x="254" y="367"/>
                </a:lnTo>
                <a:cubicBezTo>
                  <a:pt x="271" y="367"/>
                  <a:pt x="282" y="355"/>
                  <a:pt x="282" y="338"/>
                </a:cubicBezTo>
                <a:lnTo>
                  <a:pt x="282" y="28"/>
                </a:lnTo>
                <a:cubicBezTo>
                  <a:pt x="282" y="11"/>
                  <a:pt x="271" y="0"/>
                  <a:pt x="254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2" name="Freeform 250">
            <a:extLst>
              <a:ext uri="{FF2B5EF4-FFF2-40B4-BE49-F238E27FC236}">
                <a16:creationId xmlns:a16="http://schemas.microsoft.com/office/drawing/2014/main" id="{BB524343-CD24-404A-A8C4-8F3A1EECA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6" y="4500387"/>
            <a:ext cx="95721" cy="251267"/>
          </a:xfrm>
          <a:custGeom>
            <a:avLst/>
            <a:gdLst>
              <a:gd name="T0" fmla="*/ 127 w 142"/>
              <a:gd name="T1" fmla="*/ 116 h 371"/>
              <a:gd name="T2" fmla="*/ 136 w 142"/>
              <a:gd name="T3" fmla="*/ 99 h 371"/>
              <a:gd name="T4" fmla="*/ 141 w 142"/>
              <a:gd name="T5" fmla="*/ 79 h 371"/>
              <a:gd name="T6" fmla="*/ 141 w 142"/>
              <a:gd name="T7" fmla="*/ 42 h 371"/>
              <a:gd name="T8" fmla="*/ 99 w 142"/>
              <a:gd name="T9" fmla="*/ 0 h 371"/>
              <a:gd name="T10" fmla="*/ 43 w 142"/>
              <a:gd name="T11" fmla="*/ 0 h 371"/>
              <a:gd name="T12" fmla="*/ 0 w 142"/>
              <a:gd name="T13" fmla="*/ 42 h 371"/>
              <a:gd name="T14" fmla="*/ 0 w 142"/>
              <a:gd name="T15" fmla="*/ 79 h 371"/>
              <a:gd name="T16" fmla="*/ 6 w 142"/>
              <a:gd name="T17" fmla="*/ 99 h 371"/>
              <a:gd name="T18" fmla="*/ 14 w 142"/>
              <a:gd name="T19" fmla="*/ 116 h 371"/>
              <a:gd name="T20" fmla="*/ 17 w 142"/>
              <a:gd name="T21" fmla="*/ 121 h 371"/>
              <a:gd name="T22" fmla="*/ 17 w 142"/>
              <a:gd name="T23" fmla="*/ 248 h 371"/>
              <a:gd name="T24" fmla="*/ 14 w 142"/>
              <a:gd name="T25" fmla="*/ 254 h 371"/>
              <a:gd name="T26" fmla="*/ 6 w 142"/>
              <a:gd name="T27" fmla="*/ 271 h 371"/>
              <a:gd name="T28" fmla="*/ 0 w 142"/>
              <a:gd name="T29" fmla="*/ 291 h 371"/>
              <a:gd name="T30" fmla="*/ 0 w 142"/>
              <a:gd name="T31" fmla="*/ 327 h 371"/>
              <a:gd name="T32" fmla="*/ 43 w 142"/>
              <a:gd name="T33" fmla="*/ 370 h 371"/>
              <a:gd name="T34" fmla="*/ 99 w 142"/>
              <a:gd name="T35" fmla="*/ 370 h 371"/>
              <a:gd name="T36" fmla="*/ 141 w 142"/>
              <a:gd name="T37" fmla="*/ 327 h 371"/>
              <a:gd name="T38" fmla="*/ 141 w 142"/>
              <a:gd name="T39" fmla="*/ 291 h 371"/>
              <a:gd name="T40" fmla="*/ 136 w 142"/>
              <a:gd name="T41" fmla="*/ 271 h 371"/>
              <a:gd name="T42" fmla="*/ 127 w 142"/>
              <a:gd name="T43" fmla="*/ 254 h 371"/>
              <a:gd name="T44" fmla="*/ 124 w 142"/>
              <a:gd name="T45" fmla="*/ 248 h 371"/>
              <a:gd name="T46" fmla="*/ 124 w 142"/>
              <a:gd name="T47" fmla="*/ 121 h 371"/>
              <a:gd name="T48" fmla="*/ 127 w 142"/>
              <a:gd name="T49" fmla="*/ 11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2" h="371">
                <a:moveTo>
                  <a:pt x="127" y="116"/>
                </a:moveTo>
                <a:lnTo>
                  <a:pt x="136" y="99"/>
                </a:lnTo>
                <a:cubicBezTo>
                  <a:pt x="139" y="93"/>
                  <a:pt x="141" y="88"/>
                  <a:pt x="141" y="79"/>
                </a:cubicBezTo>
                <a:lnTo>
                  <a:pt x="141" y="42"/>
                </a:lnTo>
                <a:cubicBezTo>
                  <a:pt x="141" y="20"/>
                  <a:pt x="122" y="0"/>
                  <a:pt x="99" y="0"/>
                </a:cubicBezTo>
                <a:lnTo>
                  <a:pt x="43" y="0"/>
                </a:lnTo>
                <a:cubicBezTo>
                  <a:pt x="20" y="0"/>
                  <a:pt x="0" y="20"/>
                  <a:pt x="0" y="42"/>
                </a:cubicBezTo>
                <a:lnTo>
                  <a:pt x="0" y="79"/>
                </a:lnTo>
                <a:cubicBezTo>
                  <a:pt x="0" y="85"/>
                  <a:pt x="3" y="93"/>
                  <a:pt x="6" y="99"/>
                </a:cubicBezTo>
                <a:lnTo>
                  <a:pt x="14" y="116"/>
                </a:lnTo>
                <a:cubicBezTo>
                  <a:pt x="14" y="119"/>
                  <a:pt x="17" y="119"/>
                  <a:pt x="17" y="121"/>
                </a:cubicBezTo>
                <a:lnTo>
                  <a:pt x="17" y="248"/>
                </a:lnTo>
                <a:cubicBezTo>
                  <a:pt x="17" y="251"/>
                  <a:pt x="17" y="254"/>
                  <a:pt x="14" y="254"/>
                </a:cubicBezTo>
                <a:lnTo>
                  <a:pt x="6" y="271"/>
                </a:lnTo>
                <a:cubicBezTo>
                  <a:pt x="3" y="277"/>
                  <a:pt x="0" y="282"/>
                  <a:pt x="0" y="291"/>
                </a:cubicBezTo>
                <a:lnTo>
                  <a:pt x="0" y="327"/>
                </a:lnTo>
                <a:cubicBezTo>
                  <a:pt x="0" y="350"/>
                  <a:pt x="20" y="370"/>
                  <a:pt x="43" y="370"/>
                </a:cubicBezTo>
                <a:lnTo>
                  <a:pt x="99" y="370"/>
                </a:lnTo>
                <a:cubicBezTo>
                  <a:pt x="122" y="370"/>
                  <a:pt x="141" y="350"/>
                  <a:pt x="141" y="327"/>
                </a:cubicBezTo>
                <a:lnTo>
                  <a:pt x="141" y="291"/>
                </a:lnTo>
                <a:cubicBezTo>
                  <a:pt x="141" y="285"/>
                  <a:pt x="139" y="277"/>
                  <a:pt x="136" y="271"/>
                </a:cubicBezTo>
                <a:lnTo>
                  <a:pt x="127" y="254"/>
                </a:lnTo>
                <a:cubicBezTo>
                  <a:pt x="127" y="251"/>
                  <a:pt x="124" y="251"/>
                  <a:pt x="124" y="248"/>
                </a:cubicBezTo>
                <a:lnTo>
                  <a:pt x="124" y="121"/>
                </a:lnTo>
                <a:cubicBezTo>
                  <a:pt x="124" y="121"/>
                  <a:pt x="124" y="119"/>
                  <a:pt x="127" y="116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3" name="Freeform 251">
            <a:extLst>
              <a:ext uri="{FF2B5EF4-FFF2-40B4-BE49-F238E27FC236}">
                <a16:creationId xmlns:a16="http://schemas.microsoft.com/office/drawing/2014/main" id="{0459A07E-BE36-834A-8846-919004784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2982" y="4542264"/>
            <a:ext cx="116659" cy="59826"/>
          </a:xfrm>
          <a:custGeom>
            <a:avLst/>
            <a:gdLst>
              <a:gd name="T0" fmla="*/ 155 w 170"/>
              <a:gd name="T1" fmla="*/ 0 h 86"/>
              <a:gd name="T2" fmla="*/ 14 w 170"/>
              <a:gd name="T3" fmla="*/ 0 h 86"/>
              <a:gd name="T4" fmla="*/ 0 w 170"/>
              <a:gd name="T5" fmla="*/ 14 h 86"/>
              <a:gd name="T6" fmla="*/ 0 w 170"/>
              <a:gd name="T7" fmla="*/ 71 h 86"/>
              <a:gd name="T8" fmla="*/ 14 w 170"/>
              <a:gd name="T9" fmla="*/ 85 h 86"/>
              <a:gd name="T10" fmla="*/ 155 w 170"/>
              <a:gd name="T11" fmla="*/ 85 h 86"/>
              <a:gd name="T12" fmla="*/ 169 w 170"/>
              <a:gd name="T13" fmla="*/ 71 h 86"/>
              <a:gd name="T14" fmla="*/ 169 w 170"/>
              <a:gd name="T15" fmla="*/ 14 h 86"/>
              <a:gd name="T16" fmla="*/ 155 w 170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86">
                <a:moveTo>
                  <a:pt x="155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71"/>
                </a:lnTo>
                <a:cubicBezTo>
                  <a:pt x="0" y="79"/>
                  <a:pt x="6" y="85"/>
                  <a:pt x="14" y="85"/>
                </a:cubicBezTo>
                <a:lnTo>
                  <a:pt x="155" y="85"/>
                </a:lnTo>
                <a:cubicBezTo>
                  <a:pt x="164" y="85"/>
                  <a:pt x="169" y="79"/>
                  <a:pt x="169" y="71"/>
                </a:cubicBezTo>
                <a:lnTo>
                  <a:pt x="169" y="14"/>
                </a:lnTo>
                <a:cubicBezTo>
                  <a:pt x="169" y="6"/>
                  <a:pt x="164" y="0"/>
                  <a:pt x="155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4" name="Freeform 252">
            <a:extLst>
              <a:ext uri="{FF2B5EF4-FFF2-40B4-BE49-F238E27FC236}">
                <a16:creationId xmlns:a16="http://schemas.microsoft.com/office/drawing/2014/main" id="{8F5B33C8-0A3B-2942-90BA-5347B4203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841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5" name="Freeform 253">
            <a:extLst>
              <a:ext uri="{FF2B5EF4-FFF2-40B4-BE49-F238E27FC236}">
                <a16:creationId xmlns:a16="http://schemas.microsoft.com/office/drawing/2014/main" id="{156DD64B-E396-3A41-856F-EA6DDB934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841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6" name="Freeform 254">
            <a:extLst>
              <a:ext uri="{FF2B5EF4-FFF2-40B4-BE49-F238E27FC236}">
                <a16:creationId xmlns:a16="http://schemas.microsoft.com/office/drawing/2014/main" id="{FB802DA7-68F5-EA4A-8EDD-F8293E9262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841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7" name="Freeform 255">
            <a:extLst>
              <a:ext uri="{FF2B5EF4-FFF2-40B4-BE49-F238E27FC236}">
                <a16:creationId xmlns:a16="http://schemas.microsoft.com/office/drawing/2014/main" id="{0618695F-14AC-184F-81EA-43E94E6DF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2981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8" name="Freeform 256">
            <a:extLst>
              <a:ext uri="{FF2B5EF4-FFF2-40B4-BE49-F238E27FC236}">
                <a16:creationId xmlns:a16="http://schemas.microsoft.com/office/drawing/2014/main" id="{4B4C95E6-9B85-B54A-BB5D-B119CAA41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2981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9" name="Freeform 257">
            <a:extLst>
              <a:ext uri="{FF2B5EF4-FFF2-40B4-BE49-F238E27FC236}">
                <a16:creationId xmlns:a16="http://schemas.microsoft.com/office/drawing/2014/main" id="{908D9E8E-B475-3944-BADE-09D33FB8C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2981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0" name="Freeform 258">
            <a:extLst>
              <a:ext uri="{FF2B5EF4-FFF2-40B4-BE49-F238E27FC236}">
                <a16:creationId xmlns:a16="http://schemas.microsoft.com/office/drawing/2014/main" id="{C8F6D4C3-049B-374A-A4B2-D5FB6BA6C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702" y="4655933"/>
            <a:ext cx="20938" cy="20940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1" name="Freeform 259">
            <a:extLst>
              <a:ext uri="{FF2B5EF4-FFF2-40B4-BE49-F238E27FC236}">
                <a16:creationId xmlns:a16="http://schemas.microsoft.com/office/drawing/2014/main" id="{9EFA7BF0-B095-3943-8E0B-55AE0ABE8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702" y="4617047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2" name="Freeform 260">
            <a:extLst>
              <a:ext uri="{FF2B5EF4-FFF2-40B4-BE49-F238E27FC236}">
                <a16:creationId xmlns:a16="http://schemas.microsoft.com/office/drawing/2014/main" id="{E654F38D-1203-0B47-BE84-3998C5044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702" y="46948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28 h 29"/>
              <a:gd name="T4" fmla="*/ 0 w 29"/>
              <a:gd name="T5" fmla="*/ 0 h 29"/>
              <a:gd name="T6" fmla="*/ 28 w 29"/>
              <a:gd name="T7" fmla="*/ 0 h 29"/>
              <a:gd name="T8" fmla="*/ 28 w 29"/>
              <a:gd name="T9" fmla="*/ 28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lnTo>
                  <a:pt x="0" y="28"/>
                </a:lnTo>
                <a:lnTo>
                  <a:pt x="0" y="0"/>
                </a:lnTo>
                <a:lnTo>
                  <a:pt x="28" y="0"/>
                </a:lnTo>
                <a:lnTo>
                  <a:pt x="28" y="28"/>
                </a:lnTo>
                <a:lnTo>
                  <a:pt x="14" y="28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3" name="Freeform 261">
            <a:extLst>
              <a:ext uri="{FF2B5EF4-FFF2-40B4-BE49-F238E27FC236}">
                <a16:creationId xmlns:a16="http://schemas.microsoft.com/office/drawing/2014/main" id="{E58EE721-ED4E-5447-88B1-0A7228E3A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2" y="4542265"/>
            <a:ext cx="269215" cy="269215"/>
          </a:xfrm>
          <a:custGeom>
            <a:avLst/>
            <a:gdLst>
              <a:gd name="T0" fmla="*/ 381 w 396"/>
              <a:gd name="T1" fmla="*/ 282 h 396"/>
              <a:gd name="T2" fmla="*/ 265 w 396"/>
              <a:gd name="T3" fmla="*/ 257 h 396"/>
              <a:gd name="T4" fmla="*/ 254 w 396"/>
              <a:gd name="T5" fmla="*/ 257 h 396"/>
              <a:gd name="T6" fmla="*/ 246 w 396"/>
              <a:gd name="T7" fmla="*/ 266 h 396"/>
              <a:gd name="T8" fmla="*/ 223 w 396"/>
              <a:gd name="T9" fmla="*/ 311 h 396"/>
              <a:gd name="T10" fmla="*/ 85 w 396"/>
              <a:gd name="T11" fmla="*/ 172 h 396"/>
              <a:gd name="T12" fmla="*/ 130 w 396"/>
              <a:gd name="T13" fmla="*/ 150 h 396"/>
              <a:gd name="T14" fmla="*/ 138 w 396"/>
              <a:gd name="T15" fmla="*/ 141 h 396"/>
              <a:gd name="T16" fmla="*/ 138 w 396"/>
              <a:gd name="T17" fmla="*/ 130 h 396"/>
              <a:gd name="T18" fmla="*/ 113 w 396"/>
              <a:gd name="T19" fmla="*/ 14 h 396"/>
              <a:gd name="T20" fmla="*/ 99 w 396"/>
              <a:gd name="T21" fmla="*/ 0 h 396"/>
              <a:gd name="T22" fmla="*/ 14 w 396"/>
              <a:gd name="T23" fmla="*/ 0 h 396"/>
              <a:gd name="T24" fmla="*/ 0 w 396"/>
              <a:gd name="T25" fmla="*/ 14 h 396"/>
              <a:gd name="T26" fmla="*/ 381 w 396"/>
              <a:gd name="T27" fmla="*/ 395 h 396"/>
              <a:gd name="T28" fmla="*/ 395 w 396"/>
              <a:gd name="T29" fmla="*/ 381 h 396"/>
              <a:gd name="T30" fmla="*/ 395 w 396"/>
              <a:gd name="T31" fmla="*/ 297 h 396"/>
              <a:gd name="T32" fmla="*/ 381 w 396"/>
              <a:gd name="T33" fmla="*/ 282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6" h="396">
                <a:moveTo>
                  <a:pt x="381" y="282"/>
                </a:moveTo>
                <a:cubicBezTo>
                  <a:pt x="339" y="282"/>
                  <a:pt x="302" y="274"/>
                  <a:pt x="265" y="257"/>
                </a:cubicBezTo>
                <a:cubicBezTo>
                  <a:pt x="263" y="254"/>
                  <a:pt x="257" y="254"/>
                  <a:pt x="254" y="257"/>
                </a:cubicBezTo>
                <a:cubicBezTo>
                  <a:pt x="251" y="257"/>
                  <a:pt x="249" y="260"/>
                  <a:pt x="246" y="266"/>
                </a:cubicBezTo>
                <a:lnTo>
                  <a:pt x="223" y="311"/>
                </a:lnTo>
                <a:cubicBezTo>
                  <a:pt x="167" y="280"/>
                  <a:pt x="119" y="232"/>
                  <a:pt x="85" y="172"/>
                </a:cubicBezTo>
                <a:lnTo>
                  <a:pt x="130" y="150"/>
                </a:lnTo>
                <a:cubicBezTo>
                  <a:pt x="133" y="147"/>
                  <a:pt x="136" y="144"/>
                  <a:pt x="138" y="141"/>
                </a:cubicBezTo>
                <a:cubicBezTo>
                  <a:pt x="138" y="139"/>
                  <a:pt x="138" y="133"/>
                  <a:pt x="138" y="130"/>
                </a:cubicBezTo>
                <a:cubicBezTo>
                  <a:pt x="122" y="93"/>
                  <a:pt x="113" y="54"/>
                  <a:pt x="113" y="14"/>
                </a:cubicBezTo>
                <a:cubicBezTo>
                  <a:pt x="113" y="6"/>
                  <a:pt x="107" y="0"/>
                  <a:pt x="99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cubicBezTo>
                  <a:pt x="0" y="223"/>
                  <a:pt x="172" y="395"/>
                  <a:pt x="381" y="395"/>
                </a:cubicBezTo>
                <a:cubicBezTo>
                  <a:pt x="390" y="395"/>
                  <a:pt x="395" y="390"/>
                  <a:pt x="395" y="381"/>
                </a:cubicBezTo>
                <a:lnTo>
                  <a:pt x="395" y="297"/>
                </a:lnTo>
                <a:cubicBezTo>
                  <a:pt x="395" y="288"/>
                  <a:pt x="390" y="282"/>
                  <a:pt x="381" y="282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4" name="Freeform 262">
            <a:extLst>
              <a:ext uri="{FF2B5EF4-FFF2-40B4-BE49-F238E27FC236}">
                <a16:creationId xmlns:a16="http://schemas.microsoft.com/office/drawing/2014/main" id="{FCC4C971-A58D-774C-8D14-3A8B5E07B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0800" y="4521326"/>
            <a:ext cx="173494" cy="152554"/>
          </a:xfrm>
          <a:custGeom>
            <a:avLst/>
            <a:gdLst>
              <a:gd name="T0" fmla="*/ 225 w 255"/>
              <a:gd name="T1" fmla="*/ 0 h 227"/>
              <a:gd name="T2" fmla="*/ 28 w 255"/>
              <a:gd name="T3" fmla="*/ 0 h 227"/>
              <a:gd name="T4" fmla="*/ 0 w 255"/>
              <a:gd name="T5" fmla="*/ 28 h 227"/>
              <a:gd name="T6" fmla="*/ 0 w 255"/>
              <a:gd name="T7" fmla="*/ 141 h 227"/>
              <a:gd name="T8" fmla="*/ 28 w 255"/>
              <a:gd name="T9" fmla="*/ 169 h 227"/>
              <a:gd name="T10" fmla="*/ 56 w 255"/>
              <a:gd name="T11" fmla="*/ 169 h 227"/>
              <a:gd name="T12" fmla="*/ 56 w 255"/>
              <a:gd name="T13" fmla="*/ 212 h 227"/>
              <a:gd name="T14" fmla="*/ 65 w 255"/>
              <a:gd name="T15" fmla="*/ 226 h 227"/>
              <a:gd name="T16" fmla="*/ 70 w 255"/>
              <a:gd name="T17" fmla="*/ 226 h 227"/>
              <a:gd name="T18" fmla="*/ 82 w 255"/>
              <a:gd name="T19" fmla="*/ 220 h 227"/>
              <a:gd name="T20" fmla="*/ 118 w 255"/>
              <a:gd name="T21" fmla="*/ 169 h 227"/>
              <a:gd name="T22" fmla="*/ 225 w 255"/>
              <a:gd name="T23" fmla="*/ 169 h 227"/>
              <a:gd name="T24" fmla="*/ 254 w 255"/>
              <a:gd name="T25" fmla="*/ 141 h 227"/>
              <a:gd name="T26" fmla="*/ 254 w 255"/>
              <a:gd name="T27" fmla="*/ 28 h 227"/>
              <a:gd name="T28" fmla="*/ 225 w 255"/>
              <a:gd name="T2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227">
                <a:moveTo>
                  <a:pt x="225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141"/>
                </a:lnTo>
                <a:cubicBezTo>
                  <a:pt x="0" y="158"/>
                  <a:pt x="11" y="169"/>
                  <a:pt x="28" y="169"/>
                </a:cubicBezTo>
                <a:lnTo>
                  <a:pt x="56" y="169"/>
                </a:lnTo>
                <a:lnTo>
                  <a:pt x="56" y="212"/>
                </a:lnTo>
                <a:cubicBezTo>
                  <a:pt x="56" y="217"/>
                  <a:pt x="59" y="223"/>
                  <a:pt x="65" y="226"/>
                </a:cubicBezTo>
                <a:cubicBezTo>
                  <a:pt x="67" y="226"/>
                  <a:pt x="67" y="226"/>
                  <a:pt x="70" y="226"/>
                </a:cubicBezTo>
                <a:cubicBezTo>
                  <a:pt x="76" y="226"/>
                  <a:pt x="79" y="223"/>
                  <a:pt x="82" y="220"/>
                </a:cubicBezTo>
                <a:lnTo>
                  <a:pt x="118" y="169"/>
                </a:lnTo>
                <a:lnTo>
                  <a:pt x="225" y="169"/>
                </a:lnTo>
                <a:cubicBezTo>
                  <a:pt x="242" y="169"/>
                  <a:pt x="254" y="158"/>
                  <a:pt x="254" y="141"/>
                </a:cubicBezTo>
                <a:lnTo>
                  <a:pt x="254" y="28"/>
                </a:lnTo>
                <a:cubicBezTo>
                  <a:pt x="254" y="11"/>
                  <a:pt x="242" y="0"/>
                  <a:pt x="225" y="0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5" name="Freeform 263">
            <a:extLst>
              <a:ext uri="{FF2B5EF4-FFF2-40B4-BE49-F238E27FC236}">
                <a16:creationId xmlns:a16="http://schemas.microsoft.com/office/drawing/2014/main" id="{1495F493-338C-384E-A87C-7067C0BAF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574" y="4521327"/>
            <a:ext cx="173494" cy="269215"/>
          </a:xfrm>
          <a:custGeom>
            <a:avLst/>
            <a:gdLst>
              <a:gd name="T0" fmla="*/ 58 w 256"/>
              <a:gd name="T1" fmla="*/ 395 h 396"/>
              <a:gd name="T2" fmla="*/ 13 w 256"/>
              <a:gd name="T3" fmla="*/ 390 h 396"/>
              <a:gd name="T4" fmla="*/ 2 w 256"/>
              <a:gd name="T5" fmla="*/ 373 h 396"/>
              <a:gd name="T6" fmla="*/ 18 w 256"/>
              <a:gd name="T7" fmla="*/ 361 h 396"/>
              <a:gd name="T8" fmla="*/ 58 w 256"/>
              <a:gd name="T9" fmla="*/ 367 h 396"/>
              <a:gd name="T10" fmla="*/ 227 w 256"/>
              <a:gd name="T11" fmla="*/ 198 h 396"/>
              <a:gd name="T12" fmla="*/ 58 w 256"/>
              <a:gd name="T13" fmla="*/ 28 h 396"/>
              <a:gd name="T14" fmla="*/ 18 w 256"/>
              <a:gd name="T15" fmla="*/ 34 h 396"/>
              <a:gd name="T16" fmla="*/ 2 w 256"/>
              <a:gd name="T17" fmla="*/ 23 h 396"/>
              <a:gd name="T18" fmla="*/ 13 w 256"/>
              <a:gd name="T19" fmla="*/ 6 h 396"/>
              <a:gd name="T20" fmla="*/ 58 w 256"/>
              <a:gd name="T21" fmla="*/ 0 h 396"/>
              <a:gd name="T22" fmla="*/ 255 w 256"/>
              <a:gd name="T23" fmla="*/ 198 h 396"/>
              <a:gd name="T24" fmla="*/ 58 w 256"/>
              <a:gd name="T25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396">
                <a:moveTo>
                  <a:pt x="58" y="395"/>
                </a:moveTo>
                <a:cubicBezTo>
                  <a:pt x="41" y="395"/>
                  <a:pt x="27" y="392"/>
                  <a:pt x="13" y="390"/>
                </a:cubicBezTo>
                <a:cubicBezTo>
                  <a:pt x="4" y="387"/>
                  <a:pt x="2" y="381"/>
                  <a:pt x="2" y="373"/>
                </a:cubicBezTo>
                <a:cubicBezTo>
                  <a:pt x="4" y="364"/>
                  <a:pt x="10" y="361"/>
                  <a:pt x="18" y="361"/>
                </a:cubicBezTo>
                <a:cubicBezTo>
                  <a:pt x="30" y="364"/>
                  <a:pt x="44" y="367"/>
                  <a:pt x="58" y="367"/>
                </a:cubicBezTo>
                <a:cubicBezTo>
                  <a:pt x="151" y="367"/>
                  <a:pt x="227" y="291"/>
                  <a:pt x="227" y="198"/>
                </a:cubicBezTo>
                <a:cubicBezTo>
                  <a:pt x="227" y="104"/>
                  <a:pt x="151" y="28"/>
                  <a:pt x="58" y="28"/>
                </a:cubicBezTo>
                <a:cubicBezTo>
                  <a:pt x="44" y="28"/>
                  <a:pt x="33" y="31"/>
                  <a:pt x="18" y="34"/>
                </a:cubicBezTo>
                <a:cubicBezTo>
                  <a:pt x="10" y="37"/>
                  <a:pt x="5" y="31"/>
                  <a:pt x="2" y="23"/>
                </a:cubicBezTo>
                <a:cubicBezTo>
                  <a:pt x="0" y="14"/>
                  <a:pt x="4" y="9"/>
                  <a:pt x="13" y="6"/>
                </a:cubicBezTo>
                <a:cubicBezTo>
                  <a:pt x="27" y="3"/>
                  <a:pt x="44" y="0"/>
                  <a:pt x="58" y="0"/>
                </a:cubicBezTo>
                <a:cubicBezTo>
                  <a:pt x="168" y="0"/>
                  <a:pt x="255" y="88"/>
                  <a:pt x="255" y="198"/>
                </a:cubicBezTo>
                <a:cubicBezTo>
                  <a:pt x="255" y="308"/>
                  <a:pt x="168" y="395"/>
                  <a:pt x="58" y="395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6" name="Freeform 264">
            <a:extLst>
              <a:ext uri="{FF2B5EF4-FFF2-40B4-BE49-F238E27FC236}">
                <a16:creationId xmlns:a16="http://schemas.microsoft.com/office/drawing/2014/main" id="{B2C71341-0CAC-624D-9A66-56B94F964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5627" y="4599100"/>
            <a:ext cx="59826" cy="95721"/>
          </a:xfrm>
          <a:custGeom>
            <a:avLst/>
            <a:gdLst>
              <a:gd name="T0" fmla="*/ 43 w 86"/>
              <a:gd name="T1" fmla="*/ 85 h 142"/>
              <a:gd name="T2" fmla="*/ 85 w 86"/>
              <a:gd name="T3" fmla="*/ 42 h 142"/>
              <a:gd name="T4" fmla="*/ 43 w 86"/>
              <a:gd name="T5" fmla="*/ 0 h 142"/>
              <a:gd name="T6" fmla="*/ 14 w 86"/>
              <a:gd name="T7" fmla="*/ 0 h 142"/>
              <a:gd name="T8" fmla="*/ 0 w 86"/>
              <a:gd name="T9" fmla="*/ 14 h 142"/>
              <a:gd name="T10" fmla="*/ 14 w 86"/>
              <a:gd name="T11" fmla="*/ 28 h 142"/>
              <a:gd name="T12" fmla="*/ 43 w 86"/>
              <a:gd name="T13" fmla="*/ 28 h 142"/>
              <a:gd name="T14" fmla="*/ 57 w 86"/>
              <a:gd name="T15" fmla="*/ 42 h 142"/>
              <a:gd name="T16" fmla="*/ 43 w 86"/>
              <a:gd name="T17" fmla="*/ 56 h 142"/>
              <a:gd name="T18" fmla="*/ 0 w 86"/>
              <a:gd name="T19" fmla="*/ 99 h 142"/>
              <a:gd name="T20" fmla="*/ 0 w 86"/>
              <a:gd name="T21" fmla="*/ 127 h 142"/>
              <a:gd name="T22" fmla="*/ 14 w 86"/>
              <a:gd name="T23" fmla="*/ 141 h 142"/>
              <a:gd name="T24" fmla="*/ 71 w 86"/>
              <a:gd name="T25" fmla="*/ 141 h 142"/>
              <a:gd name="T26" fmla="*/ 85 w 86"/>
              <a:gd name="T27" fmla="*/ 127 h 142"/>
              <a:gd name="T28" fmla="*/ 71 w 86"/>
              <a:gd name="T29" fmla="*/ 113 h 142"/>
              <a:gd name="T30" fmla="*/ 29 w 86"/>
              <a:gd name="T31" fmla="*/ 113 h 142"/>
              <a:gd name="T32" fmla="*/ 29 w 86"/>
              <a:gd name="T33" fmla="*/ 99 h 142"/>
              <a:gd name="T34" fmla="*/ 43 w 86"/>
              <a:gd name="T35" fmla="*/ 8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" h="142">
                <a:moveTo>
                  <a:pt x="43" y="85"/>
                </a:moveTo>
                <a:cubicBezTo>
                  <a:pt x="65" y="85"/>
                  <a:pt x="85" y="64"/>
                  <a:pt x="85" y="42"/>
                </a:cubicBezTo>
                <a:cubicBezTo>
                  <a:pt x="85" y="19"/>
                  <a:pt x="65" y="0"/>
                  <a:pt x="43" y="0"/>
                </a:cubicBez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cubicBezTo>
                  <a:pt x="0" y="22"/>
                  <a:pt x="6" y="28"/>
                  <a:pt x="14" y="28"/>
                </a:cubicBezTo>
                <a:lnTo>
                  <a:pt x="43" y="28"/>
                </a:lnTo>
                <a:cubicBezTo>
                  <a:pt x="51" y="28"/>
                  <a:pt x="57" y="33"/>
                  <a:pt x="57" y="42"/>
                </a:cubicBezTo>
                <a:cubicBezTo>
                  <a:pt x="57" y="50"/>
                  <a:pt x="51" y="56"/>
                  <a:pt x="43" y="56"/>
                </a:cubicBezTo>
                <a:cubicBezTo>
                  <a:pt x="20" y="56"/>
                  <a:pt x="0" y="76"/>
                  <a:pt x="0" y="99"/>
                </a:cubicBezTo>
                <a:lnTo>
                  <a:pt x="0" y="127"/>
                </a:lnTo>
                <a:cubicBezTo>
                  <a:pt x="0" y="135"/>
                  <a:pt x="6" y="141"/>
                  <a:pt x="14" y="141"/>
                </a:cubicBezTo>
                <a:lnTo>
                  <a:pt x="71" y="141"/>
                </a:lnTo>
                <a:cubicBezTo>
                  <a:pt x="79" y="141"/>
                  <a:pt x="85" y="135"/>
                  <a:pt x="85" y="127"/>
                </a:cubicBezTo>
                <a:cubicBezTo>
                  <a:pt x="85" y="118"/>
                  <a:pt x="79" y="113"/>
                  <a:pt x="71" y="113"/>
                </a:cubicBezTo>
                <a:lnTo>
                  <a:pt x="29" y="113"/>
                </a:lnTo>
                <a:lnTo>
                  <a:pt x="29" y="99"/>
                </a:lnTo>
                <a:cubicBezTo>
                  <a:pt x="29" y="90"/>
                  <a:pt x="34" y="85"/>
                  <a:pt x="43" y="8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7" name="Freeform 265">
            <a:extLst>
              <a:ext uri="{FF2B5EF4-FFF2-40B4-BE49-F238E27FC236}">
                <a16:creationId xmlns:a16="http://schemas.microsoft.com/office/drawing/2014/main" id="{F21292F3-4D92-5242-BA41-3CA2D74DB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0409" y="4596108"/>
            <a:ext cx="59826" cy="98713"/>
          </a:xfrm>
          <a:custGeom>
            <a:avLst/>
            <a:gdLst>
              <a:gd name="T0" fmla="*/ 74 w 89"/>
              <a:gd name="T1" fmla="*/ 3 h 145"/>
              <a:gd name="T2" fmla="*/ 60 w 89"/>
              <a:gd name="T3" fmla="*/ 17 h 145"/>
              <a:gd name="T4" fmla="*/ 60 w 89"/>
              <a:gd name="T5" fmla="*/ 59 h 145"/>
              <a:gd name="T6" fmla="*/ 34 w 89"/>
              <a:gd name="T7" fmla="*/ 59 h 145"/>
              <a:gd name="T8" fmla="*/ 43 w 89"/>
              <a:gd name="T9" fmla="*/ 20 h 145"/>
              <a:gd name="T10" fmla="*/ 31 w 89"/>
              <a:gd name="T11" fmla="*/ 3 h 145"/>
              <a:gd name="T12" fmla="*/ 14 w 89"/>
              <a:gd name="T13" fmla="*/ 14 h 145"/>
              <a:gd name="T14" fmla="*/ 0 w 89"/>
              <a:gd name="T15" fmla="*/ 71 h 145"/>
              <a:gd name="T16" fmla="*/ 3 w 89"/>
              <a:gd name="T17" fmla="*/ 82 h 145"/>
              <a:gd name="T18" fmla="*/ 14 w 89"/>
              <a:gd name="T19" fmla="*/ 88 h 145"/>
              <a:gd name="T20" fmla="*/ 57 w 89"/>
              <a:gd name="T21" fmla="*/ 88 h 145"/>
              <a:gd name="T22" fmla="*/ 57 w 89"/>
              <a:gd name="T23" fmla="*/ 130 h 145"/>
              <a:gd name="T24" fmla="*/ 71 w 89"/>
              <a:gd name="T25" fmla="*/ 144 h 145"/>
              <a:gd name="T26" fmla="*/ 85 w 89"/>
              <a:gd name="T27" fmla="*/ 130 h 145"/>
              <a:gd name="T28" fmla="*/ 85 w 89"/>
              <a:gd name="T29" fmla="*/ 17 h 145"/>
              <a:gd name="T30" fmla="*/ 74 w 89"/>
              <a:gd name="T31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" h="145">
                <a:moveTo>
                  <a:pt x="74" y="3"/>
                </a:moveTo>
                <a:cubicBezTo>
                  <a:pt x="65" y="3"/>
                  <a:pt x="60" y="9"/>
                  <a:pt x="60" y="17"/>
                </a:cubicBezTo>
                <a:lnTo>
                  <a:pt x="60" y="59"/>
                </a:lnTo>
                <a:lnTo>
                  <a:pt x="34" y="59"/>
                </a:lnTo>
                <a:lnTo>
                  <a:pt x="43" y="20"/>
                </a:lnTo>
                <a:cubicBezTo>
                  <a:pt x="45" y="11"/>
                  <a:pt x="40" y="6"/>
                  <a:pt x="31" y="3"/>
                </a:cubicBezTo>
                <a:cubicBezTo>
                  <a:pt x="23" y="0"/>
                  <a:pt x="17" y="6"/>
                  <a:pt x="14" y="14"/>
                </a:cubicBezTo>
                <a:lnTo>
                  <a:pt x="0" y="71"/>
                </a:lnTo>
                <a:cubicBezTo>
                  <a:pt x="0" y="74"/>
                  <a:pt x="0" y="79"/>
                  <a:pt x="3" y="82"/>
                </a:cubicBezTo>
                <a:cubicBezTo>
                  <a:pt x="6" y="85"/>
                  <a:pt x="9" y="88"/>
                  <a:pt x="14" y="88"/>
                </a:cubicBezTo>
                <a:lnTo>
                  <a:pt x="57" y="88"/>
                </a:lnTo>
                <a:lnTo>
                  <a:pt x="57" y="130"/>
                </a:lnTo>
                <a:cubicBezTo>
                  <a:pt x="57" y="138"/>
                  <a:pt x="63" y="144"/>
                  <a:pt x="71" y="144"/>
                </a:cubicBezTo>
                <a:cubicBezTo>
                  <a:pt x="80" y="144"/>
                  <a:pt x="85" y="138"/>
                  <a:pt x="85" y="130"/>
                </a:cubicBezTo>
                <a:lnTo>
                  <a:pt x="85" y="17"/>
                </a:lnTo>
                <a:cubicBezTo>
                  <a:pt x="88" y="9"/>
                  <a:pt x="82" y="3"/>
                  <a:pt x="74" y="3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" name="Freeform 266">
            <a:extLst>
              <a:ext uri="{FF2B5EF4-FFF2-40B4-BE49-F238E27FC236}">
                <a16:creationId xmlns:a16="http://schemas.microsoft.com/office/drawing/2014/main" id="{C52AD9E4-833F-B042-A63A-81CEB75EC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4506369"/>
            <a:ext cx="107686" cy="308102"/>
          </a:xfrm>
          <a:custGeom>
            <a:avLst/>
            <a:gdLst>
              <a:gd name="T0" fmla="*/ 110 w 159"/>
              <a:gd name="T1" fmla="*/ 294 h 453"/>
              <a:gd name="T2" fmla="*/ 104 w 159"/>
              <a:gd name="T3" fmla="*/ 286 h 453"/>
              <a:gd name="T4" fmla="*/ 93 w 159"/>
              <a:gd name="T5" fmla="*/ 286 h 453"/>
              <a:gd name="T6" fmla="*/ 54 w 159"/>
              <a:gd name="T7" fmla="*/ 300 h 453"/>
              <a:gd name="T8" fmla="*/ 45 w 159"/>
              <a:gd name="T9" fmla="*/ 223 h 453"/>
              <a:gd name="T10" fmla="*/ 54 w 159"/>
              <a:gd name="T11" fmla="*/ 147 h 453"/>
              <a:gd name="T12" fmla="*/ 93 w 159"/>
              <a:gd name="T13" fmla="*/ 161 h 453"/>
              <a:gd name="T14" fmla="*/ 104 w 159"/>
              <a:gd name="T15" fmla="*/ 161 h 453"/>
              <a:gd name="T16" fmla="*/ 110 w 159"/>
              <a:gd name="T17" fmla="*/ 153 h 453"/>
              <a:gd name="T18" fmla="*/ 152 w 159"/>
              <a:gd name="T19" fmla="*/ 68 h 453"/>
              <a:gd name="T20" fmla="*/ 150 w 159"/>
              <a:gd name="T21" fmla="*/ 48 h 453"/>
              <a:gd name="T22" fmla="*/ 96 w 159"/>
              <a:gd name="T23" fmla="*/ 3 h 453"/>
              <a:gd name="T24" fmla="*/ 85 w 159"/>
              <a:gd name="T25" fmla="*/ 0 h 453"/>
              <a:gd name="T26" fmla="*/ 76 w 159"/>
              <a:gd name="T27" fmla="*/ 6 h 453"/>
              <a:gd name="T28" fmla="*/ 0 w 159"/>
              <a:gd name="T29" fmla="*/ 226 h 453"/>
              <a:gd name="T30" fmla="*/ 76 w 159"/>
              <a:gd name="T31" fmla="*/ 446 h 453"/>
              <a:gd name="T32" fmla="*/ 85 w 159"/>
              <a:gd name="T33" fmla="*/ 452 h 453"/>
              <a:gd name="T34" fmla="*/ 85 w 159"/>
              <a:gd name="T35" fmla="*/ 452 h 453"/>
              <a:gd name="T36" fmla="*/ 93 w 159"/>
              <a:gd name="T37" fmla="*/ 449 h 453"/>
              <a:gd name="T38" fmla="*/ 147 w 159"/>
              <a:gd name="T39" fmla="*/ 404 h 453"/>
              <a:gd name="T40" fmla="*/ 150 w 159"/>
              <a:gd name="T41" fmla="*/ 384 h 453"/>
              <a:gd name="T42" fmla="*/ 110 w 159"/>
              <a:gd name="T43" fmla="*/ 29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453">
                <a:moveTo>
                  <a:pt x="110" y="294"/>
                </a:moveTo>
                <a:cubicBezTo>
                  <a:pt x="110" y="291"/>
                  <a:pt x="107" y="288"/>
                  <a:pt x="104" y="286"/>
                </a:cubicBezTo>
                <a:cubicBezTo>
                  <a:pt x="102" y="283"/>
                  <a:pt x="96" y="283"/>
                  <a:pt x="93" y="286"/>
                </a:cubicBezTo>
                <a:lnTo>
                  <a:pt x="54" y="300"/>
                </a:lnTo>
                <a:cubicBezTo>
                  <a:pt x="48" y="274"/>
                  <a:pt x="45" y="248"/>
                  <a:pt x="45" y="223"/>
                </a:cubicBezTo>
                <a:cubicBezTo>
                  <a:pt x="45" y="197"/>
                  <a:pt x="48" y="173"/>
                  <a:pt x="54" y="147"/>
                </a:cubicBezTo>
                <a:lnTo>
                  <a:pt x="93" y="161"/>
                </a:lnTo>
                <a:cubicBezTo>
                  <a:pt x="96" y="161"/>
                  <a:pt x="102" y="161"/>
                  <a:pt x="104" y="161"/>
                </a:cubicBezTo>
                <a:cubicBezTo>
                  <a:pt x="107" y="159"/>
                  <a:pt x="110" y="156"/>
                  <a:pt x="110" y="153"/>
                </a:cubicBezTo>
                <a:cubicBezTo>
                  <a:pt x="118" y="122"/>
                  <a:pt x="133" y="94"/>
                  <a:pt x="152" y="68"/>
                </a:cubicBezTo>
                <a:cubicBezTo>
                  <a:pt x="158" y="63"/>
                  <a:pt x="155" y="54"/>
                  <a:pt x="150" y="48"/>
                </a:cubicBezTo>
                <a:lnTo>
                  <a:pt x="96" y="3"/>
                </a:lnTo>
                <a:cubicBezTo>
                  <a:pt x="93" y="0"/>
                  <a:pt x="90" y="0"/>
                  <a:pt x="85" y="0"/>
                </a:cubicBezTo>
                <a:cubicBezTo>
                  <a:pt x="82" y="0"/>
                  <a:pt x="76" y="3"/>
                  <a:pt x="76" y="6"/>
                </a:cubicBezTo>
                <a:cubicBezTo>
                  <a:pt x="25" y="68"/>
                  <a:pt x="0" y="147"/>
                  <a:pt x="0" y="226"/>
                </a:cubicBezTo>
                <a:cubicBezTo>
                  <a:pt x="0" y="305"/>
                  <a:pt x="28" y="384"/>
                  <a:pt x="76" y="446"/>
                </a:cubicBezTo>
                <a:cubicBezTo>
                  <a:pt x="79" y="449"/>
                  <a:pt x="82" y="452"/>
                  <a:pt x="85" y="452"/>
                </a:cubicBezTo>
                <a:lnTo>
                  <a:pt x="85" y="452"/>
                </a:lnTo>
                <a:cubicBezTo>
                  <a:pt x="87" y="452"/>
                  <a:pt x="90" y="452"/>
                  <a:pt x="93" y="449"/>
                </a:cubicBezTo>
                <a:lnTo>
                  <a:pt x="147" y="404"/>
                </a:lnTo>
                <a:cubicBezTo>
                  <a:pt x="152" y="398"/>
                  <a:pt x="152" y="390"/>
                  <a:pt x="150" y="384"/>
                </a:cubicBezTo>
                <a:cubicBezTo>
                  <a:pt x="133" y="353"/>
                  <a:pt x="118" y="325"/>
                  <a:pt x="110" y="29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9" name="Freeform 267">
            <a:extLst>
              <a:ext uri="{FF2B5EF4-FFF2-40B4-BE49-F238E27FC236}">
                <a16:creationId xmlns:a16="http://schemas.microsoft.com/office/drawing/2014/main" id="{35514EEA-C50D-9A47-91BC-172640F89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6101" y="6073798"/>
            <a:ext cx="116661" cy="116661"/>
          </a:xfrm>
          <a:custGeom>
            <a:avLst/>
            <a:gdLst>
              <a:gd name="T0" fmla="*/ 169 w 170"/>
              <a:gd name="T1" fmla="*/ 85 h 170"/>
              <a:gd name="T2" fmla="*/ 158 w 170"/>
              <a:gd name="T3" fmla="*/ 127 h 170"/>
              <a:gd name="T4" fmla="*/ 127 w 170"/>
              <a:gd name="T5" fmla="*/ 158 h 170"/>
              <a:gd name="T6" fmla="*/ 84 w 170"/>
              <a:gd name="T7" fmla="*/ 169 h 170"/>
              <a:gd name="T8" fmla="*/ 42 w 170"/>
              <a:gd name="T9" fmla="*/ 158 h 170"/>
              <a:gd name="T10" fmla="*/ 11 w 170"/>
              <a:gd name="T11" fmla="*/ 127 h 170"/>
              <a:gd name="T12" fmla="*/ 0 w 170"/>
              <a:gd name="T13" fmla="*/ 85 h 170"/>
              <a:gd name="T14" fmla="*/ 11 w 170"/>
              <a:gd name="T15" fmla="*/ 42 h 170"/>
              <a:gd name="T16" fmla="*/ 42 w 170"/>
              <a:gd name="T17" fmla="*/ 11 h 170"/>
              <a:gd name="T18" fmla="*/ 84 w 170"/>
              <a:gd name="T19" fmla="*/ 0 h 170"/>
              <a:gd name="T20" fmla="*/ 127 w 170"/>
              <a:gd name="T21" fmla="*/ 11 h 170"/>
              <a:gd name="T22" fmla="*/ 158 w 170"/>
              <a:gd name="T23" fmla="*/ 42 h 170"/>
              <a:gd name="T24" fmla="*/ 169 w 170"/>
              <a:gd name="T25" fmla="*/ 85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170">
                <a:moveTo>
                  <a:pt x="169" y="85"/>
                </a:moveTo>
                <a:cubicBezTo>
                  <a:pt x="169" y="100"/>
                  <a:pt x="166" y="114"/>
                  <a:pt x="158" y="127"/>
                </a:cubicBezTo>
                <a:cubicBezTo>
                  <a:pt x="150" y="141"/>
                  <a:pt x="141" y="150"/>
                  <a:pt x="127" y="158"/>
                </a:cubicBezTo>
                <a:cubicBezTo>
                  <a:pt x="114" y="166"/>
                  <a:pt x="100" y="169"/>
                  <a:pt x="84" y="169"/>
                </a:cubicBezTo>
                <a:cubicBezTo>
                  <a:pt x="69" y="169"/>
                  <a:pt x="56" y="166"/>
                  <a:pt x="42" y="158"/>
                </a:cubicBezTo>
                <a:cubicBezTo>
                  <a:pt x="29" y="150"/>
                  <a:pt x="19" y="141"/>
                  <a:pt x="11" y="127"/>
                </a:cubicBezTo>
                <a:cubicBezTo>
                  <a:pt x="3" y="114"/>
                  <a:pt x="0" y="101"/>
                  <a:pt x="0" y="85"/>
                </a:cubicBezTo>
                <a:cubicBezTo>
                  <a:pt x="0" y="70"/>
                  <a:pt x="3" y="56"/>
                  <a:pt x="11" y="42"/>
                </a:cubicBezTo>
                <a:cubicBezTo>
                  <a:pt x="19" y="29"/>
                  <a:pt x="29" y="19"/>
                  <a:pt x="42" y="11"/>
                </a:cubicBezTo>
                <a:cubicBezTo>
                  <a:pt x="56" y="3"/>
                  <a:pt x="69" y="0"/>
                  <a:pt x="84" y="0"/>
                </a:cubicBezTo>
                <a:cubicBezTo>
                  <a:pt x="100" y="0"/>
                  <a:pt x="114" y="3"/>
                  <a:pt x="127" y="11"/>
                </a:cubicBezTo>
                <a:cubicBezTo>
                  <a:pt x="141" y="19"/>
                  <a:pt x="150" y="29"/>
                  <a:pt x="158" y="42"/>
                </a:cubicBezTo>
                <a:cubicBezTo>
                  <a:pt x="166" y="56"/>
                  <a:pt x="169" y="69"/>
                  <a:pt x="169" y="8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0" name="Freeform 268">
            <a:extLst>
              <a:ext uri="{FF2B5EF4-FFF2-40B4-BE49-F238E27FC236}">
                <a16:creationId xmlns:a16="http://schemas.microsoft.com/office/drawing/2014/main" id="{8C8C762B-41D9-454E-8BA1-B88EE3537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8" y="6091745"/>
            <a:ext cx="308102" cy="191442"/>
          </a:xfrm>
          <a:custGeom>
            <a:avLst/>
            <a:gdLst>
              <a:gd name="T0" fmla="*/ 364 w 452"/>
              <a:gd name="T1" fmla="*/ 113 h 283"/>
              <a:gd name="T2" fmla="*/ 225 w 452"/>
              <a:gd name="T3" fmla="*/ 0 h 283"/>
              <a:gd name="T4" fmla="*/ 96 w 452"/>
              <a:gd name="T5" fmla="*/ 85 h 283"/>
              <a:gd name="T6" fmla="*/ 0 w 452"/>
              <a:gd name="T7" fmla="*/ 183 h 283"/>
              <a:gd name="T8" fmla="*/ 98 w 452"/>
              <a:gd name="T9" fmla="*/ 282 h 283"/>
              <a:gd name="T10" fmla="*/ 366 w 452"/>
              <a:gd name="T11" fmla="*/ 282 h 283"/>
              <a:gd name="T12" fmla="*/ 451 w 452"/>
              <a:gd name="T13" fmla="*/ 198 h 283"/>
              <a:gd name="T14" fmla="*/ 364 w 452"/>
              <a:gd name="T15" fmla="*/ 11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2" h="283">
                <a:moveTo>
                  <a:pt x="364" y="113"/>
                </a:moveTo>
                <a:cubicBezTo>
                  <a:pt x="350" y="48"/>
                  <a:pt x="293" y="0"/>
                  <a:pt x="225" y="0"/>
                </a:cubicBezTo>
                <a:cubicBezTo>
                  <a:pt x="169" y="0"/>
                  <a:pt x="118" y="34"/>
                  <a:pt x="96" y="85"/>
                </a:cubicBezTo>
                <a:cubicBezTo>
                  <a:pt x="42" y="85"/>
                  <a:pt x="0" y="130"/>
                  <a:pt x="0" y="183"/>
                </a:cubicBezTo>
                <a:cubicBezTo>
                  <a:pt x="0" y="237"/>
                  <a:pt x="45" y="282"/>
                  <a:pt x="98" y="282"/>
                </a:cubicBezTo>
                <a:lnTo>
                  <a:pt x="366" y="282"/>
                </a:lnTo>
                <a:cubicBezTo>
                  <a:pt x="414" y="282"/>
                  <a:pt x="451" y="246"/>
                  <a:pt x="451" y="198"/>
                </a:cubicBezTo>
                <a:cubicBezTo>
                  <a:pt x="451" y="150"/>
                  <a:pt x="412" y="113"/>
                  <a:pt x="364" y="113"/>
                </a:cubicBezTo>
              </a:path>
            </a:pathLst>
          </a:custGeom>
          <a:solidFill>
            <a:srgbClr val="E3F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1" name="Freeform 269">
            <a:extLst>
              <a:ext uri="{FF2B5EF4-FFF2-40B4-BE49-F238E27FC236}">
                <a16:creationId xmlns:a16="http://schemas.microsoft.com/office/drawing/2014/main" id="{8FD5DC5C-0537-F54E-9DE7-ABCCAD97B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6052859"/>
            <a:ext cx="308102" cy="191442"/>
          </a:xfrm>
          <a:custGeom>
            <a:avLst/>
            <a:gdLst>
              <a:gd name="T0" fmla="*/ 367 w 453"/>
              <a:gd name="T1" fmla="*/ 113 h 283"/>
              <a:gd name="T2" fmla="*/ 226 w 453"/>
              <a:gd name="T3" fmla="*/ 0 h 283"/>
              <a:gd name="T4" fmla="*/ 96 w 453"/>
              <a:gd name="T5" fmla="*/ 84 h 283"/>
              <a:gd name="T6" fmla="*/ 0 w 453"/>
              <a:gd name="T7" fmla="*/ 183 h 283"/>
              <a:gd name="T8" fmla="*/ 99 w 453"/>
              <a:gd name="T9" fmla="*/ 282 h 283"/>
              <a:gd name="T10" fmla="*/ 367 w 453"/>
              <a:gd name="T11" fmla="*/ 282 h 283"/>
              <a:gd name="T12" fmla="*/ 452 w 453"/>
              <a:gd name="T13" fmla="*/ 197 h 283"/>
              <a:gd name="T14" fmla="*/ 367 w 453"/>
              <a:gd name="T15" fmla="*/ 11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283">
                <a:moveTo>
                  <a:pt x="367" y="113"/>
                </a:moveTo>
                <a:cubicBezTo>
                  <a:pt x="350" y="48"/>
                  <a:pt x="294" y="0"/>
                  <a:pt x="226" y="0"/>
                </a:cubicBezTo>
                <a:cubicBezTo>
                  <a:pt x="170" y="0"/>
                  <a:pt x="119" y="33"/>
                  <a:pt x="96" y="84"/>
                </a:cubicBezTo>
                <a:cubicBezTo>
                  <a:pt x="43" y="84"/>
                  <a:pt x="0" y="129"/>
                  <a:pt x="0" y="183"/>
                </a:cubicBezTo>
                <a:cubicBezTo>
                  <a:pt x="0" y="237"/>
                  <a:pt x="46" y="282"/>
                  <a:pt x="99" y="282"/>
                </a:cubicBezTo>
                <a:lnTo>
                  <a:pt x="367" y="282"/>
                </a:lnTo>
                <a:cubicBezTo>
                  <a:pt x="415" y="282"/>
                  <a:pt x="452" y="245"/>
                  <a:pt x="452" y="197"/>
                </a:cubicBezTo>
                <a:cubicBezTo>
                  <a:pt x="452" y="149"/>
                  <a:pt x="415" y="113"/>
                  <a:pt x="367" y="113"/>
                </a:cubicBezTo>
              </a:path>
            </a:pathLst>
          </a:custGeom>
          <a:solidFill>
            <a:srgbClr val="E3F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2" name="Freeform 270">
            <a:extLst>
              <a:ext uri="{FF2B5EF4-FFF2-40B4-BE49-F238E27FC236}">
                <a16:creationId xmlns:a16="http://schemas.microsoft.com/office/drawing/2014/main" id="{60926C70-E696-7349-9556-78708C47C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9815" y="6262249"/>
            <a:ext cx="56835" cy="80764"/>
          </a:xfrm>
          <a:custGeom>
            <a:avLst/>
            <a:gdLst>
              <a:gd name="T0" fmla="*/ 31 w 85"/>
              <a:gd name="T1" fmla="*/ 9 h 117"/>
              <a:gd name="T2" fmla="*/ 0 w 85"/>
              <a:gd name="T3" fmla="*/ 74 h 117"/>
              <a:gd name="T4" fmla="*/ 42 w 85"/>
              <a:gd name="T5" fmla="*/ 116 h 117"/>
              <a:gd name="T6" fmla="*/ 84 w 85"/>
              <a:gd name="T7" fmla="*/ 74 h 117"/>
              <a:gd name="T8" fmla="*/ 53 w 85"/>
              <a:gd name="T9" fmla="*/ 9 h 117"/>
              <a:gd name="T10" fmla="*/ 31 w 85"/>
              <a:gd name="T11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117">
                <a:moveTo>
                  <a:pt x="31" y="9"/>
                </a:moveTo>
                <a:cubicBezTo>
                  <a:pt x="22" y="23"/>
                  <a:pt x="0" y="54"/>
                  <a:pt x="0" y="74"/>
                </a:cubicBezTo>
                <a:cubicBezTo>
                  <a:pt x="0" y="96"/>
                  <a:pt x="20" y="116"/>
                  <a:pt x="42" y="116"/>
                </a:cubicBezTo>
                <a:cubicBezTo>
                  <a:pt x="65" y="116"/>
                  <a:pt x="84" y="96"/>
                  <a:pt x="84" y="74"/>
                </a:cubicBezTo>
                <a:cubicBezTo>
                  <a:pt x="84" y="57"/>
                  <a:pt x="62" y="23"/>
                  <a:pt x="53" y="9"/>
                </a:cubicBezTo>
                <a:cubicBezTo>
                  <a:pt x="48" y="0"/>
                  <a:pt x="37" y="0"/>
                  <a:pt x="31" y="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3" name="Freeform 271">
            <a:extLst>
              <a:ext uri="{FF2B5EF4-FFF2-40B4-BE49-F238E27FC236}">
                <a16:creationId xmlns:a16="http://schemas.microsoft.com/office/drawing/2014/main" id="{CE4BE600-3508-924E-917E-A821F6F4C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3069" y="6262249"/>
            <a:ext cx="56833" cy="80764"/>
          </a:xfrm>
          <a:custGeom>
            <a:avLst/>
            <a:gdLst>
              <a:gd name="T0" fmla="*/ 31 w 85"/>
              <a:gd name="T1" fmla="*/ 9 h 117"/>
              <a:gd name="T2" fmla="*/ 0 w 85"/>
              <a:gd name="T3" fmla="*/ 74 h 117"/>
              <a:gd name="T4" fmla="*/ 42 w 85"/>
              <a:gd name="T5" fmla="*/ 116 h 117"/>
              <a:gd name="T6" fmla="*/ 84 w 85"/>
              <a:gd name="T7" fmla="*/ 74 h 117"/>
              <a:gd name="T8" fmla="*/ 53 w 85"/>
              <a:gd name="T9" fmla="*/ 9 h 117"/>
              <a:gd name="T10" fmla="*/ 31 w 85"/>
              <a:gd name="T11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117">
                <a:moveTo>
                  <a:pt x="31" y="9"/>
                </a:moveTo>
                <a:cubicBezTo>
                  <a:pt x="22" y="23"/>
                  <a:pt x="0" y="54"/>
                  <a:pt x="0" y="74"/>
                </a:cubicBezTo>
                <a:cubicBezTo>
                  <a:pt x="0" y="96"/>
                  <a:pt x="20" y="116"/>
                  <a:pt x="42" y="116"/>
                </a:cubicBezTo>
                <a:cubicBezTo>
                  <a:pt x="65" y="116"/>
                  <a:pt x="84" y="96"/>
                  <a:pt x="84" y="74"/>
                </a:cubicBezTo>
                <a:cubicBezTo>
                  <a:pt x="84" y="57"/>
                  <a:pt x="62" y="23"/>
                  <a:pt x="53" y="9"/>
                </a:cubicBezTo>
                <a:cubicBezTo>
                  <a:pt x="48" y="0"/>
                  <a:pt x="37" y="0"/>
                  <a:pt x="31" y="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4" name="Freeform 272">
            <a:extLst>
              <a:ext uri="{FF2B5EF4-FFF2-40B4-BE49-F238E27FC236}">
                <a16:creationId xmlns:a16="http://schemas.microsoft.com/office/drawing/2014/main" id="{2506539D-942B-DF42-A577-83BDC3DD9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9312" y="6262249"/>
            <a:ext cx="59826" cy="80764"/>
          </a:xfrm>
          <a:custGeom>
            <a:avLst/>
            <a:gdLst>
              <a:gd name="T0" fmla="*/ 31 w 86"/>
              <a:gd name="T1" fmla="*/ 9 h 117"/>
              <a:gd name="T2" fmla="*/ 0 w 86"/>
              <a:gd name="T3" fmla="*/ 74 h 117"/>
              <a:gd name="T4" fmla="*/ 42 w 86"/>
              <a:gd name="T5" fmla="*/ 116 h 117"/>
              <a:gd name="T6" fmla="*/ 85 w 86"/>
              <a:gd name="T7" fmla="*/ 74 h 117"/>
              <a:gd name="T8" fmla="*/ 53 w 86"/>
              <a:gd name="T9" fmla="*/ 9 h 117"/>
              <a:gd name="T10" fmla="*/ 31 w 86"/>
              <a:gd name="T11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17">
                <a:moveTo>
                  <a:pt x="31" y="9"/>
                </a:moveTo>
                <a:cubicBezTo>
                  <a:pt x="22" y="23"/>
                  <a:pt x="0" y="54"/>
                  <a:pt x="0" y="74"/>
                </a:cubicBezTo>
                <a:cubicBezTo>
                  <a:pt x="0" y="96"/>
                  <a:pt x="20" y="116"/>
                  <a:pt x="42" y="116"/>
                </a:cubicBezTo>
                <a:cubicBezTo>
                  <a:pt x="65" y="116"/>
                  <a:pt x="85" y="96"/>
                  <a:pt x="85" y="74"/>
                </a:cubicBezTo>
                <a:cubicBezTo>
                  <a:pt x="85" y="57"/>
                  <a:pt x="62" y="23"/>
                  <a:pt x="53" y="9"/>
                </a:cubicBezTo>
                <a:cubicBezTo>
                  <a:pt x="48" y="0"/>
                  <a:pt x="37" y="0"/>
                  <a:pt x="31" y="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5" name="Freeform 273">
            <a:extLst>
              <a:ext uri="{FF2B5EF4-FFF2-40B4-BE49-F238E27FC236}">
                <a16:creationId xmlns:a16="http://schemas.microsoft.com/office/drawing/2014/main" id="{A28E88FE-F655-6844-BEE5-36BBCD77E8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1" y="6052859"/>
            <a:ext cx="308102" cy="191442"/>
          </a:xfrm>
          <a:custGeom>
            <a:avLst/>
            <a:gdLst>
              <a:gd name="T0" fmla="*/ 367 w 453"/>
              <a:gd name="T1" fmla="*/ 113 h 283"/>
              <a:gd name="T2" fmla="*/ 226 w 453"/>
              <a:gd name="T3" fmla="*/ 0 h 283"/>
              <a:gd name="T4" fmla="*/ 96 w 453"/>
              <a:gd name="T5" fmla="*/ 84 h 283"/>
              <a:gd name="T6" fmla="*/ 0 w 453"/>
              <a:gd name="T7" fmla="*/ 183 h 283"/>
              <a:gd name="T8" fmla="*/ 99 w 453"/>
              <a:gd name="T9" fmla="*/ 282 h 283"/>
              <a:gd name="T10" fmla="*/ 367 w 453"/>
              <a:gd name="T11" fmla="*/ 282 h 283"/>
              <a:gd name="T12" fmla="*/ 452 w 453"/>
              <a:gd name="T13" fmla="*/ 197 h 283"/>
              <a:gd name="T14" fmla="*/ 367 w 453"/>
              <a:gd name="T15" fmla="*/ 11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283">
                <a:moveTo>
                  <a:pt x="367" y="113"/>
                </a:moveTo>
                <a:cubicBezTo>
                  <a:pt x="350" y="48"/>
                  <a:pt x="294" y="0"/>
                  <a:pt x="226" y="0"/>
                </a:cubicBezTo>
                <a:cubicBezTo>
                  <a:pt x="170" y="0"/>
                  <a:pt x="119" y="33"/>
                  <a:pt x="96" y="84"/>
                </a:cubicBezTo>
                <a:cubicBezTo>
                  <a:pt x="43" y="84"/>
                  <a:pt x="0" y="129"/>
                  <a:pt x="0" y="183"/>
                </a:cubicBezTo>
                <a:cubicBezTo>
                  <a:pt x="0" y="237"/>
                  <a:pt x="45" y="282"/>
                  <a:pt x="99" y="282"/>
                </a:cubicBezTo>
                <a:lnTo>
                  <a:pt x="367" y="282"/>
                </a:lnTo>
                <a:cubicBezTo>
                  <a:pt x="415" y="282"/>
                  <a:pt x="452" y="245"/>
                  <a:pt x="452" y="197"/>
                </a:cubicBezTo>
                <a:cubicBezTo>
                  <a:pt x="452" y="149"/>
                  <a:pt x="415" y="113"/>
                  <a:pt x="367" y="113"/>
                </a:cubicBezTo>
              </a:path>
            </a:pathLst>
          </a:custGeom>
          <a:solidFill>
            <a:srgbClr val="E3F2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6" name="Freeform 274">
            <a:extLst>
              <a:ext uri="{FF2B5EF4-FFF2-40B4-BE49-F238E27FC236}">
                <a16:creationId xmlns:a16="http://schemas.microsoft.com/office/drawing/2014/main" id="{2C88997C-10AA-7046-A867-55E58A2CDE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522" y="6262249"/>
            <a:ext cx="56833" cy="80764"/>
          </a:xfrm>
          <a:custGeom>
            <a:avLst/>
            <a:gdLst>
              <a:gd name="T0" fmla="*/ 53 w 85"/>
              <a:gd name="T1" fmla="*/ 9 h 117"/>
              <a:gd name="T2" fmla="*/ 31 w 85"/>
              <a:gd name="T3" fmla="*/ 9 h 117"/>
              <a:gd name="T4" fmla="*/ 0 w 85"/>
              <a:gd name="T5" fmla="*/ 74 h 117"/>
              <a:gd name="T6" fmla="*/ 42 w 85"/>
              <a:gd name="T7" fmla="*/ 116 h 117"/>
              <a:gd name="T8" fmla="*/ 84 w 85"/>
              <a:gd name="T9" fmla="*/ 74 h 117"/>
              <a:gd name="T10" fmla="*/ 53 w 85"/>
              <a:gd name="T11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117">
                <a:moveTo>
                  <a:pt x="53" y="9"/>
                </a:moveTo>
                <a:cubicBezTo>
                  <a:pt x="48" y="0"/>
                  <a:pt x="37" y="0"/>
                  <a:pt x="31" y="9"/>
                </a:cubicBezTo>
                <a:cubicBezTo>
                  <a:pt x="22" y="23"/>
                  <a:pt x="0" y="54"/>
                  <a:pt x="0" y="74"/>
                </a:cubicBezTo>
                <a:cubicBezTo>
                  <a:pt x="0" y="96"/>
                  <a:pt x="20" y="116"/>
                  <a:pt x="42" y="116"/>
                </a:cubicBezTo>
                <a:cubicBezTo>
                  <a:pt x="65" y="116"/>
                  <a:pt x="84" y="96"/>
                  <a:pt x="84" y="74"/>
                </a:cubicBezTo>
                <a:cubicBezTo>
                  <a:pt x="84" y="57"/>
                  <a:pt x="62" y="23"/>
                  <a:pt x="53" y="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7" name="Freeform 275">
            <a:extLst>
              <a:ext uri="{FF2B5EF4-FFF2-40B4-BE49-F238E27FC236}">
                <a16:creationId xmlns:a16="http://schemas.microsoft.com/office/drawing/2014/main" id="{8BF32ED3-CC20-6147-A8A0-E4679CC47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747" y="6262249"/>
            <a:ext cx="59826" cy="80764"/>
          </a:xfrm>
          <a:custGeom>
            <a:avLst/>
            <a:gdLst>
              <a:gd name="T0" fmla="*/ 31 w 86"/>
              <a:gd name="T1" fmla="*/ 9 h 117"/>
              <a:gd name="T2" fmla="*/ 0 w 86"/>
              <a:gd name="T3" fmla="*/ 74 h 117"/>
              <a:gd name="T4" fmla="*/ 42 w 86"/>
              <a:gd name="T5" fmla="*/ 116 h 117"/>
              <a:gd name="T6" fmla="*/ 85 w 86"/>
              <a:gd name="T7" fmla="*/ 74 h 117"/>
              <a:gd name="T8" fmla="*/ 54 w 86"/>
              <a:gd name="T9" fmla="*/ 9 h 117"/>
              <a:gd name="T10" fmla="*/ 31 w 86"/>
              <a:gd name="T11" fmla="*/ 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17">
                <a:moveTo>
                  <a:pt x="31" y="9"/>
                </a:moveTo>
                <a:cubicBezTo>
                  <a:pt x="23" y="23"/>
                  <a:pt x="0" y="54"/>
                  <a:pt x="0" y="74"/>
                </a:cubicBezTo>
                <a:cubicBezTo>
                  <a:pt x="0" y="96"/>
                  <a:pt x="20" y="116"/>
                  <a:pt x="42" y="116"/>
                </a:cubicBezTo>
                <a:cubicBezTo>
                  <a:pt x="65" y="116"/>
                  <a:pt x="85" y="96"/>
                  <a:pt x="85" y="74"/>
                </a:cubicBezTo>
                <a:cubicBezTo>
                  <a:pt x="85" y="57"/>
                  <a:pt x="62" y="23"/>
                  <a:pt x="54" y="9"/>
                </a:cubicBezTo>
                <a:cubicBezTo>
                  <a:pt x="48" y="0"/>
                  <a:pt x="37" y="0"/>
                  <a:pt x="31" y="9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" name="Freeform 276">
            <a:extLst>
              <a:ext uri="{FF2B5EF4-FFF2-40B4-BE49-F238E27FC236}">
                <a16:creationId xmlns:a16="http://schemas.microsoft.com/office/drawing/2014/main" id="{48464BE9-D27A-0246-BD7E-F321F2288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3115" y="6187466"/>
            <a:ext cx="77773" cy="152556"/>
          </a:xfrm>
          <a:custGeom>
            <a:avLst/>
            <a:gdLst>
              <a:gd name="T0" fmla="*/ 113 w 116"/>
              <a:gd name="T1" fmla="*/ 90 h 227"/>
              <a:gd name="T2" fmla="*/ 101 w 116"/>
              <a:gd name="T3" fmla="*/ 85 h 227"/>
              <a:gd name="T4" fmla="*/ 73 w 116"/>
              <a:gd name="T5" fmla="*/ 85 h 227"/>
              <a:gd name="T6" fmla="*/ 73 w 116"/>
              <a:gd name="T7" fmla="*/ 14 h 227"/>
              <a:gd name="T8" fmla="*/ 62 w 116"/>
              <a:gd name="T9" fmla="*/ 0 h 227"/>
              <a:gd name="T10" fmla="*/ 45 w 116"/>
              <a:gd name="T11" fmla="*/ 9 h 227"/>
              <a:gd name="T12" fmla="*/ 3 w 116"/>
              <a:gd name="T13" fmla="*/ 122 h 227"/>
              <a:gd name="T14" fmla="*/ 5 w 116"/>
              <a:gd name="T15" fmla="*/ 136 h 227"/>
              <a:gd name="T16" fmla="*/ 17 w 116"/>
              <a:gd name="T17" fmla="*/ 141 h 227"/>
              <a:gd name="T18" fmla="*/ 45 w 116"/>
              <a:gd name="T19" fmla="*/ 141 h 227"/>
              <a:gd name="T20" fmla="*/ 45 w 116"/>
              <a:gd name="T21" fmla="*/ 212 h 227"/>
              <a:gd name="T22" fmla="*/ 56 w 116"/>
              <a:gd name="T23" fmla="*/ 226 h 227"/>
              <a:gd name="T24" fmla="*/ 59 w 116"/>
              <a:gd name="T25" fmla="*/ 226 h 227"/>
              <a:gd name="T26" fmla="*/ 73 w 116"/>
              <a:gd name="T27" fmla="*/ 217 h 227"/>
              <a:gd name="T28" fmla="*/ 115 w 116"/>
              <a:gd name="T29" fmla="*/ 105 h 227"/>
              <a:gd name="T30" fmla="*/ 113 w 116"/>
              <a:gd name="T31" fmla="*/ 9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227">
                <a:moveTo>
                  <a:pt x="113" y="90"/>
                </a:moveTo>
                <a:cubicBezTo>
                  <a:pt x="110" y="88"/>
                  <a:pt x="107" y="85"/>
                  <a:pt x="101" y="85"/>
                </a:cubicBezTo>
                <a:lnTo>
                  <a:pt x="73" y="85"/>
                </a:lnTo>
                <a:lnTo>
                  <a:pt x="73" y="14"/>
                </a:lnTo>
                <a:cubicBezTo>
                  <a:pt x="73" y="9"/>
                  <a:pt x="67" y="3"/>
                  <a:pt x="62" y="0"/>
                </a:cubicBezTo>
                <a:cubicBezTo>
                  <a:pt x="56" y="0"/>
                  <a:pt x="48" y="3"/>
                  <a:pt x="45" y="9"/>
                </a:cubicBezTo>
                <a:lnTo>
                  <a:pt x="3" y="122"/>
                </a:lnTo>
                <a:cubicBezTo>
                  <a:pt x="0" y="127"/>
                  <a:pt x="3" y="130"/>
                  <a:pt x="5" y="136"/>
                </a:cubicBezTo>
                <a:cubicBezTo>
                  <a:pt x="8" y="138"/>
                  <a:pt x="11" y="141"/>
                  <a:pt x="17" y="141"/>
                </a:cubicBezTo>
                <a:lnTo>
                  <a:pt x="45" y="141"/>
                </a:lnTo>
                <a:lnTo>
                  <a:pt x="45" y="212"/>
                </a:lnTo>
                <a:cubicBezTo>
                  <a:pt x="45" y="217"/>
                  <a:pt x="50" y="223"/>
                  <a:pt x="56" y="226"/>
                </a:cubicBezTo>
                <a:lnTo>
                  <a:pt x="59" y="226"/>
                </a:lnTo>
                <a:cubicBezTo>
                  <a:pt x="65" y="226"/>
                  <a:pt x="70" y="223"/>
                  <a:pt x="73" y="217"/>
                </a:cubicBezTo>
                <a:lnTo>
                  <a:pt x="115" y="105"/>
                </a:lnTo>
                <a:cubicBezTo>
                  <a:pt x="115" y="99"/>
                  <a:pt x="115" y="93"/>
                  <a:pt x="113" y="9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9" name="Freeform 277">
            <a:extLst>
              <a:ext uri="{FF2B5EF4-FFF2-40B4-BE49-F238E27FC236}">
                <a16:creationId xmlns:a16="http://schemas.microsoft.com/office/drawing/2014/main" id="{75A0865A-1A40-3647-AD53-2ED968BA2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1347" y="6130633"/>
            <a:ext cx="38888" cy="38886"/>
          </a:xfrm>
          <a:custGeom>
            <a:avLst/>
            <a:gdLst>
              <a:gd name="T0" fmla="*/ 43 w 58"/>
              <a:gd name="T1" fmla="*/ 56 h 57"/>
              <a:gd name="T2" fmla="*/ 0 w 58"/>
              <a:gd name="T3" fmla="*/ 56 h 57"/>
              <a:gd name="T4" fmla="*/ 0 w 58"/>
              <a:gd name="T5" fmla="*/ 0 h 57"/>
              <a:gd name="T6" fmla="*/ 43 w 58"/>
              <a:gd name="T7" fmla="*/ 0 h 57"/>
              <a:gd name="T8" fmla="*/ 57 w 58"/>
              <a:gd name="T9" fmla="*/ 14 h 57"/>
              <a:gd name="T10" fmla="*/ 57 w 58"/>
              <a:gd name="T11" fmla="*/ 42 h 57"/>
              <a:gd name="T12" fmla="*/ 43 w 58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7">
                <a:moveTo>
                  <a:pt x="43" y="56"/>
                </a:moveTo>
                <a:lnTo>
                  <a:pt x="0" y="56"/>
                </a:lnTo>
                <a:lnTo>
                  <a:pt x="0" y="0"/>
                </a:lnTo>
                <a:lnTo>
                  <a:pt x="43" y="0"/>
                </a:lnTo>
                <a:cubicBezTo>
                  <a:pt x="51" y="0"/>
                  <a:pt x="57" y="5"/>
                  <a:pt x="57" y="14"/>
                </a:cubicBezTo>
                <a:lnTo>
                  <a:pt x="57" y="42"/>
                </a:lnTo>
                <a:cubicBezTo>
                  <a:pt x="57" y="50"/>
                  <a:pt x="51" y="56"/>
                  <a:pt x="43" y="56"/>
                </a:cubicBezTo>
              </a:path>
            </a:pathLst>
          </a:custGeom>
          <a:solidFill>
            <a:srgbClr val="3747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0" name="Freeform 278">
            <a:extLst>
              <a:ext uri="{FF2B5EF4-FFF2-40B4-BE49-F238E27FC236}">
                <a16:creationId xmlns:a16="http://schemas.microsoft.com/office/drawing/2014/main" id="{02F51992-6587-264F-90D9-64996FF00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0758" y="6034912"/>
            <a:ext cx="146572" cy="80764"/>
          </a:xfrm>
          <a:custGeom>
            <a:avLst/>
            <a:gdLst>
              <a:gd name="T0" fmla="*/ 16 w 215"/>
              <a:gd name="T1" fmla="*/ 119 h 120"/>
              <a:gd name="T2" fmla="*/ 200 w 215"/>
              <a:gd name="T3" fmla="*/ 119 h 120"/>
              <a:gd name="T4" fmla="*/ 211 w 215"/>
              <a:gd name="T5" fmla="*/ 113 h 120"/>
              <a:gd name="T6" fmla="*/ 211 w 215"/>
              <a:gd name="T7" fmla="*/ 99 h 120"/>
              <a:gd name="T8" fmla="*/ 191 w 215"/>
              <a:gd name="T9" fmla="*/ 15 h 120"/>
              <a:gd name="T10" fmla="*/ 177 w 215"/>
              <a:gd name="T11" fmla="*/ 0 h 120"/>
              <a:gd name="T12" fmla="*/ 36 w 215"/>
              <a:gd name="T13" fmla="*/ 0 h 120"/>
              <a:gd name="T14" fmla="*/ 22 w 215"/>
              <a:gd name="T15" fmla="*/ 15 h 120"/>
              <a:gd name="T16" fmla="*/ 2 w 215"/>
              <a:gd name="T17" fmla="*/ 99 h 120"/>
              <a:gd name="T18" fmla="*/ 2 w 215"/>
              <a:gd name="T19" fmla="*/ 113 h 120"/>
              <a:gd name="T20" fmla="*/ 16 w 215"/>
              <a:gd name="T21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20">
                <a:moveTo>
                  <a:pt x="16" y="119"/>
                </a:moveTo>
                <a:lnTo>
                  <a:pt x="200" y="119"/>
                </a:lnTo>
                <a:cubicBezTo>
                  <a:pt x="206" y="119"/>
                  <a:pt x="208" y="116"/>
                  <a:pt x="211" y="113"/>
                </a:cubicBezTo>
                <a:cubicBezTo>
                  <a:pt x="214" y="110"/>
                  <a:pt x="214" y="105"/>
                  <a:pt x="211" y="99"/>
                </a:cubicBezTo>
                <a:cubicBezTo>
                  <a:pt x="197" y="74"/>
                  <a:pt x="191" y="43"/>
                  <a:pt x="191" y="15"/>
                </a:cubicBezTo>
                <a:cubicBezTo>
                  <a:pt x="191" y="6"/>
                  <a:pt x="186" y="0"/>
                  <a:pt x="177" y="0"/>
                </a:cubicBezTo>
                <a:lnTo>
                  <a:pt x="36" y="0"/>
                </a:lnTo>
                <a:cubicBezTo>
                  <a:pt x="28" y="0"/>
                  <a:pt x="22" y="6"/>
                  <a:pt x="22" y="15"/>
                </a:cubicBezTo>
                <a:cubicBezTo>
                  <a:pt x="22" y="43"/>
                  <a:pt x="16" y="74"/>
                  <a:pt x="2" y="99"/>
                </a:cubicBezTo>
                <a:cubicBezTo>
                  <a:pt x="0" y="105"/>
                  <a:pt x="0" y="108"/>
                  <a:pt x="2" y="113"/>
                </a:cubicBezTo>
                <a:cubicBezTo>
                  <a:pt x="5" y="119"/>
                  <a:pt x="14" y="119"/>
                  <a:pt x="16" y="119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1" name="Freeform 279">
            <a:extLst>
              <a:ext uri="{FF2B5EF4-FFF2-40B4-BE49-F238E27FC236}">
                <a16:creationId xmlns:a16="http://schemas.microsoft.com/office/drawing/2014/main" id="{09EA55D0-049C-9945-AAE3-D80224A70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3750" y="6259257"/>
            <a:ext cx="146573" cy="80765"/>
          </a:xfrm>
          <a:custGeom>
            <a:avLst/>
            <a:gdLst>
              <a:gd name="T0" fmla="*/ 198 w 216"/>
              <a:gd name="T1" fmla="*/ 0 h 120"/>
              <a:gd name="T2" fmla="*/ 14 w 216"/>
              <a:gd name="T3" fmla="*/ 0 h 120"/>
              <a:gd name="T4" fmla="*/ 3 w 216"/>
              <a:gd name="T5" fmla="*/ 6 h 120"/>
              <a:gd name="T6" fmla="*/ 3 w 216"/>
              <a:gd name="T7" fmla="*/ 20 h 120"/>
              <a:gd name="T8" fmla="*/ 23 w 216"/>
              <a:gd name="T9" fmla="*/ 105 h 120"/>
              <a:gd name="T10" fmla="*/ 37 w 216"/>
              <a:gd name="T11" fmla="*/ 119 h 120"/>
              <a:gd name="T12" fmla="*/ 178 w 216"/>
              <a:gd name="T13" fmla="*/ 119 h 120"/>
              <a:gd name="T14" fmla="*/ 192 w 216"/>
              <a:gd name="T15" fmla="*/ 105 h 120"/>
              <a:gd name="T16" fmla="*/ 212 w 216"/>
              <a:gd name="T17" fmla="*/ 20 h 120"/>
              <a:gd name="T18" fmla="*/ 212 w 216"/>
              <a:gd name="T19" fmla="*/ 6 h 120"/>
              <a:gd name="T20" fmla="*/ 198 w 216"/>
              <a:gd name="T2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120">
                <a:moveTo>
                  <a:pt x="198" y="0"/>
                </a:moveTo>
                <a:lnTo>
                  <a:pt x="14" y="0"/>
                </a:lnTo>
                <a:cubicBezTo>
                  <a:pt x="9" y="0"/>
                  <a:pt x="6" y="3"/>
                  <a:pt x="3" y="6"/>
                </a:cubicBezTo>
                <a:cubicBezTo>
                  <a:pt x="0" y="9"/>
                  <a:pt x="0" y="15"/>
                  <a:pt x="3" y="20"/>
                </a:cubicBezTo>
                <a:cubicBezTo>
                  <a:pt x="17" y="46"/>
                  <a:pt x="23" y="74"/>
                  <a:pt x="23" y="105"/>
                </a:cubicBezTo>
                <a:cubicBezTo>
                  <a:pt x="23" y="113"/>
                  <a:pt x="28" y="119"/>
                  <a:pt x="37" y="119"/>
                </a:cubicBezTo>
                <a:lnTo>
                  <a:pt x="178" y="119"/>
                </a:lnTo>
                <a:cubicBezTo>
                  <a:pt x="186" y="119"/>
                  <a:pt x="192" y="113"/>
                  <a:pt x="192" y="105"/>
                </a:cubicBezTo>
                <a:cubicBezTo>
                  <a:pt x="192" y="77"/>
                  <a:pt x="198" y="46"/>
                  <a:pt x="212" y="20"/>
                </a:cubicBezTo>
                <a:cubicBezTo>
                  <a:pt x="215" y="15"/>
                  <a:pt x="215" y="12"/>
                  <a:pt x="212" y="6"/>
                </a:cubicBezTo>
                <a:cubicBezTo>
                  <a:pt x="206" y="3"/>
                  <a:pt x="201" y="0"/>
                  <a:pt x="198" y="0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2" name="Freeform 280">
            <a:extLst>
              <a:ext uri="{FF2B5EF4-FFF2-40B4-BE49-F238E27FC236}">
                <a16:creationId xmlns:a16="http://schemas.microsoft.com/office/drawing/2014/main" id="{C5165CD3-6670-CA43-B199-7E61249BB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8793" y="6091745"/>
            <a:ext cx="173494" cy="191442"/>
          </a:xfrm>
          <a:custGeom>
            <a:avLst/>
            <a:gdLst>
              <a:gd name="T0" fmla="*/ 197 w 255"/>
              <a:gd name="T1" fmla="*/ 282 h 283"/>
              <a:gd name="T2" fmla="*/ 56 w 255"/>
              <a:gd name="T3" fmla="*/ 282 h 283"/>
              <a:gd name="T4" fmla="*/ 0 w 255"/>
              <a:gd name="T5" fmla="*/ 226 h 283"/>
              <a:gd name="T6" fmla="*/ 0 w 255"/>
              <a:gd name="T7" fmla="*/ 57 h 283"/>
              <a:gd name="T8" fmla="*/ 56 w 255"/>
              <a:gd name="T9" fmla="*/ 0 h 283"/>
              <a:gd name="T10" fmla="*/ 197 w 255"/>
              <a:gd name="T11" fmla="*/ 0 h 283"/>
              <a:gd name="T12" fmla="*/ 254 w 255"/>
              <a:gd name="T13" fmla="*/ 57 h 283"/>
              <a:gd name="T14" fmla="*/ 254 w 255"/>
              <a:gd name="T15" fmla="*/ 226 h 283"/>
              <a:gd name="T16" fmla="*/ 197 w 255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83">
                <a:moveTo>
                  <a:pt x="197" y="282"/>
                </a:moveTo>
                <a:lnTo>
                  <a:pt x="56" y="282"/>
                </a:lnTo>
                <a:cubicBezTo>
                  <a:pt x="25" y="282"/>
                  <a:pt x="0" y="257"/>
                  <a:pt x="0" y="226"/>
                </a:cubicBezTo>
                <a:lnTo>
                  <a:pt x="0" y="57"/>
                </a:lnTo>
                <a:cubicBezTo>
                  <a:pt x="0" y="25"/>
                  <a:pt x="25" y="0"/>
                  <a:pt x="56" y="0"/>
                </a:cubicBezTo>
                <a:lnTo>
                  <a:pt x="197" y="0"/>
                </a:lnTo>
                <a:cubicBezTo>
                  <a:pt x="228" y="0"/>
                  <a:pt x="254" y="25"/>
                  <a:pt x="254" y="57"/>
                </a:cubicBezTo>
                <a:lnTo>
                  <a:pt x="254" y="226"/>
                </a:lnTo>
                <a:cubicBezTo>
                  <a:pt x="254" y="257"/>
                  <a:pt x="228" y="282"/>
                  <a:pt x="197" y="282"/>
                </a:cubicBezTo>
              </a:path>
            </a:pathLst>
          </a:custGeom>
          <a:solidFill>
            <a:srgbClr val="3747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3" name="Freeform 281">
            <a:extLst>
              <a:ext uri="{FF2B5EF4-FFF2-40B4-BE49-F238E27FC236}">
                <a16:creationId xmlns:a16="http://schemas.microsoft.com/office/drawing/2014/main" id="{8148EBDD-A0DD-644C-9008-4929F2A8E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6741" y="6109693"/>
            <a:ext cx="134606" cy="152556"/>
          </a:xfrm>
          <a:custGeom>
            <a:avLst/>
            <a:gdLst>
              <a:gd name="T0" fmla="*/ 28 w 198"/>
              <a:gd name="T1" fmla="*/ 0 h 227"/>
              <a:gd name="T2" fmla="*/ 0 w 198"/>
              <a:gd name="T3" fmla="*/ 29 h 227"/>
              <a:gd name="T4" fmla="*/ 0 w 198"/>
              <a:gd name="T5" fmla="*/ 198 h 227"/>
              <a:gd name="T6" fmla="*/ 28 w 198"/>
              <a:gd name="T7" fmla="*/ 226 h 227"/>
              <a:gd name="T8" fmla="*/ 169 w 198"/>
              <a:gd name="T9" fmla="*/ 226 h 227"/>
              <a:gd name="T10" fmla="*/ 197 w 198"/>
              <a:gd name="T11" fmla="*/ 198 h 227"/>
              <a:gd name="T12" fmla="*/ 197 w 198"/>
              <a:gd name="T13" fmla="*/ 29 h 227"/>
              <a:gd name="T14" fmla="*/ 169 w 198"/>
              <a:gd name="T15" fmla="*/ 0 h 227"/>
              <a:gd name="T16" fmla="*/ 28 w 198"/>
              <a:gd name="T1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27">
                <a:moveTo>
                  <a:pt x="28" y="0"/>
                </a:moveTo>
                <a:cubicBezTo>
                  <a:pt x="11" y="0"/>
                  <a:pt x="0" y="12"/>
                  <a:pt x="0" y="29"/>
                </a:cubicBezTo>
                <a:lnTo>
                  <a:pt x="0" y="198"/>
                </a:lnTo>
                <a:cubicBezTo>
                  <a:pt x="0" y="215"/>
                  <a:pt x="11" y="226"/>
                  <a:pt x="28" y="226"/>
                </a:cubicBezTo>
                <a:lnTo>
                  <a:pt x="169" y="226"/>
                </a:lnTo>
                <a:cubicBezTo>
                  <a:pt x="186" y="226"/>
                  <a:pt x="197" y="215"/>
                  <a:pt x="197" y="198"/>
                </a:cubicBezTo>
                <a:lnTo>
                  <a:pt x="197" y="29"/>
                </a:lnTo>
                <a:cubicBezTo>
                  <a:pt x="197" y="12"/>
                  <a:pt x="186" y="0"/>
                  <a:pt x="169" y="0"/>
                </a:cubicBezTo>
                <a:lnTo>
                  <a:pt x="28" y="0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4" name="Freeform 282">
            <a:extLst>
              <a:ext uri="{FF2B5EF4-FFF2-40B4-BE49-F238E27FC236}">
                <a16:creationId xmlns:a16="http://schemas.microsoft.com/office/drawing/2014/main" id="{32781147-1116-7342-89EA-3D9CC6B2F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66655" y="6145589"/>
            <a:ext cx="77773" cy="77773"/>
          </a:xfrm>
          <a:custGeom>
            <a:avLst/>
            <a:gdLst>
              <a:gd name="T0" fmla="*/ 107 w 114"/>
              <a:gd name="T1" fmla="*/ 79 h 114"/>
              <a:gd name="T2" fmla="*/ 76 w 114"/>
              <a:gd name="T3" fmla="*/ 73 h 114"/>
              <a:gd name="T4" fmla="*/ 71 w 114"/>
              <a:gd name="T5" fmla="*/ 73 h 114"/>
              <a:gd name="T6" fmla="*/ 68 w 114"/>
              <a:gd name="T7" fmla="*/ 76 h 114"/>
              <a:gd name="T8" fmla="*/ 62 w 114"/>
              <a:gd name="T9" fmla="*/ 85 h 114"/>
              <a:gd name="T10" fmla="*/ 28 w 114"/>
              <a:gd name="T11" fmla="*/ 51 h 114"/>
              <a:gd name="T12" fmla="*/ 37 w 114"/>
              <a:gd name="T13" fmla="*/ 45 h 114"/>
              <a:gd name="T14" fmla="*/ 40 w 114"/>
              <a:gd name="T15" fmla="*/ 42 h 114"/>
              <a:gd name="T16" fmla="*/ 40 w 114"/>
              <a:gd name="T17" fmla="*/ 37 h 114"/>
              <a:gd name="T18" fmla="*/ 34 w 114"/>
              <a:gd name="T19" fmla="*/ 6 h 114"/>
              <a:gd name="T20" fmla="*/ 28 w 114"/>
              <a:gd name="T21" fmla="*/ 0 h 114"/>
              <a:gd name="T22" fmla="*/ 6 w 114"/>
              <a:gd name="T23" fmla="*/ 0 h 114"/>
              <a:gd name="T24" fmla="*/ 0 w 114"/>
              <a:gd name="T25" fmla="*/ 6 h 114"/>
              <a:gd name="T26" fmla="*/ 107 w 114"/>
              <a:gd name="T27" fmla="*/ 113 h 114"/>
              <a:gd name="T28" fmla="*/ 113 w 114"/>
              <a:gd name="T29" fmla="*/ 107 h 114"/>
              <a:gd name="T30" fmla="*/ 113 w 114"/>
              <a:gd name="T31" fmla="*/ 87 h 114"/>
              <a:gd name="T32" fmla="*/ 107 w 114"/>
              <a:gd name="T33" fmla="*/ 7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4">
                <a:moveTo>
                  <a:pt x="107" y="79"/>
                </a:moveTo>
                <a:cubicBezTo>
                  <a:pt x="96" y="79"/>
                  <a:pt x="88" y="76"/>
                  <a:pt x="76" y="73"/>
                </a:cubicBezTo>
                <a:cubicBezTo>
                  <a:pt x="74" y="73"/>
                  <a:pt x="74" y="73"/>
                  <a:pt x="71" y="73"/>
                </a:cubicBezTo>
                <a:cubicBezTo>
                  <a:pt x="68" y="73"/>
                  <a:pt x="68" y="76"/>
                  <a:pt x="68" y="76"/>
                </a:cubicBezTo>
                <a:lnTo>
                  <a:pt x="62" y="85"/>
                </a:lnTo>
                <a:cubicBezTo>
                  <a:pt x="48" y="76"/>
                  <a:pt x="37" y="65"/>
                  <a:pt x="28" y="51"/>
                </a:cubicBezTo>
                <a:lnTo>
                  <a:pt x="37" y="45"/>
                </a:lnTo>
                <a:cubicBezTo>
                  <a:pt x="40" y="45"/>
                  <a:pt x="40" y="42"/>
                  <a:pt x="40" y="42"/>
                </a:cubicBezTo>
                <a:cubicBezTo>
                  <a:pt x="40" y="39"/>
                  <a:pt x="40" y="39"/>
                  <a:pt x="40" y="37"/>
                </a:cubicBezTo>
                <a:cubicBezTo>
                  <a:pt x="34" y="28"/>
                  <a:pt x="34" y="17"/>
                  <a:pt x="34" y="6"/>
                </a:cubicBezTo>
                <a:cubicBezTo>
                  <a:pt x="34" y="3"/>
                  <a:pt x="31" y="0"/>
                  <a:pt x="28" y="0"/>
                </a:cubicBezTo>
                <a:lnTo>
                  <a:pt x="6" y="0"/>
                </a:lnTo>
                <a:cubicBezTo>
                  <a:pt x="3" y="0"/>
                  <a:pt x="0" y="3"/>
                  <a:pt x="0" y="6"/>
                </a:cubicBezTo>
                <a:cubicBezTo>
                  <a:pt x="0" y="65"/>
                  <a:pt x="48" y="113"/>
                  <a:pt x="107" y="113"/>
                </a:cubicBezTo>
                <a:cubicBezTo>
                  <a:pt x="110" y="113"/>
                  <a:pt x="113" y="110"/>
                  <a:pt x="113" y="107"/>
                </a:cubicBezTo>
                <a:lnTo>
                  <a:pt x="113" y="87"/>
                </a:lnTo>
                <a:cubicBezTo>
                  <a:pt x="113" y="82"/>
                  <a:pt x="110" y="79"/>
                  <a:pt x="107" y="79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5" name="Freeform 283">
            <a:extLst>
              <a:ext uri="{FF2B5EF4-FFF2-40B4-BE49-F238E27FC236}">
                <a16:creationId xmlns:a16="http://schemas.microsoft.com/office/drawing/2014/main" id="{FC0939AE-54EC-D247-AAE0-7D8DE6F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7114" y="6130633"/>
            <a:ext cx="38888" cy="38886"/>
          </a:xfrm>
          <a:custGeom>
            <a:avLst/>
            <a:gdLst>
              <a:gd name="T0" fmla="*/ 42 w 58"/>
              <a:gd name="T1" fmla="*/ 56 h 57"/>
              <a:gd name="T2" fmla="*/ 0 w 58"/>
              <a:gd name="T3" fmla="*/ 56 h 57"/>
              <a:gd name="T4" fmla="*/ 0 w 58"/>
              <a:gd name="T5" fmla="*/ 0 h 57"/>
              <a:gd name="T6" fmla="*/ 42 w 58"/>
              <a:gd name="T7" fmla="*/ 0 h 57"/>
              <a:gd name="T8" fmla="*/ 57 w 58"/>
              <a:gd name="T9" fmla="*/ 14 h 57"/>
              <a:gd name="T10" fmla="*/ 57 w 58"/>
              <a:gd name="T11" fmla="*/ 42 h 57"/>
              <a:gd name="T12" fmla="*/ 42 w 58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7">
                <a:moveTo>
                  <a:pt x="42" y="56"/>
                </a:moveTo>
                <a:lnTo>
                  <a:pt x="0" y="56"/>
                </a:lnTo>
                <a:lnTo>
                  <a:pt x="0" y="0"/>
                </a:lnTo>
                <a:lnTo>
                  <a:pt x="42" y="0"/>
                </a:lnTo>
                <a:cubicBezTo>
                  <a:pt x="51" y="0"/>
                  <a:pt x="57" y="5"/>
                  <a:pt x="57" y="14"/>
                </a:cubicBezTo>
                <a:lnTo>
                  <a:pt x="57" y="42"/>
                </a:lnTo>
                <a:cubicBezTo>
                  <a:pt x="57" y="50"/>
                  <a:pt x="51" y="56"/>
                  <a:pt x="42" y="56"/>
                </a:cubicBezTo>
              </a:path>
            </a:pathLst>
          </a:custGeom>
          <a:solidFill>
            <a:srgbClr val="3747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6" name="Freeform 284">
            <a:extLst>
              <a:ext uri="{FF2B5EF4-FFF2-40B4-BE49-F238E27FC236}">
                <a16:creationId xmlns:a16="http://schemas.microsoft.com/office/drawing/2014/main" id="{AF48970F-CA26-CB40-A339-17E3C3D8B3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6525" y="6034912"/>
            <a:ext cx="146572" cy="80764"/>
          </a:xfrm>
          <a:custGeom>
            <a:avLst/>
            <a:gdLst>
              <a:gd name="T0" fmla="*/ 17 w 216"/>
              <a:gd name="T1" fmla="*/ 119 h 120"/>
              <a:gd name="T2" fmla="*/ 201 w 216"/>
              <a:gd name="T3" fmla="*/ 119 h 120"/>
              <a:gd name="T4" fmla="*/ 212 w 216"/>
              <a:gd name="T5" fmla="*/ 113 h 120"/>
              <a:gd name="T6" fmla="*/ 212 w 216"/>
              <a:gd name="T7" fmla="*/ 99 h 120"/>
              <a:gd name="T8" fmla="*/ 192 w 216"/>
              <a:gd name="T9" fmla="*/ 15 h 120"/>
              <a:gd name="T10" fmla="*/ 178 w 216"/>
              <a:gd name="T11" fmla="*/ 0 h 120"/>
              <a:gd name="T12" fmla="*/ 37 w 216"/>
              <a:gd name="T13" fmla="*/ 0 h 120"/>
              <a:gd name="T14" fmla="*/ 23 w 216"/>
              <a:gd name="T15" fmla="*/ 15 h 120"/>
              <a:gd name="T16" fmla="*/ 3 w 216"/>
              <a:gd name="T17" fmla="*/ 99 h 120"/>
              <a:gd name="T18" fmla="*/ 3 w 216"/>
              <a:gd name="T19" fmla="*/ 113 h 120"/>
              <a:gd name="T20" fmla="*/ 17 w 216"/>
              <a:gd name="T21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120">
                <a:moveTo>
                  <a:pt x="17" y="119"/>
                </a:moveTo>
                <a:lnTo>
                  <a:pt x="201" y="119"/>
                </a:lnTo>
                <a:cubicBezTo>
                  <a:pt x="206" y="119"/>
                  <a:pt x="209" y="116"/>
                  <a:pt x="212" y="113"/>
                </a:cubicBezTo>
                <a:cubicBezTo>
                  <a:pt x="215" y="110"/>
                  <a:pt x="215" y="105"/>
                  <a:pt x="212" y="99"/>
                </a:cubicBezTo>
                <a:cubicBezTo>
                  <a:pt x="198" y="74"/>
                  <a:pt x="192" y="43"/>
                  <a:pt x="192" y="15"/>
                </a:cubicBezTo>
                <a:cubicBezTo>
                  <a:pt x="192" y="6"/>
                  <a:pt x="187" y="0"/>
                  <a:pt x="178" y="0"/>
                </a:cubicBezTo>
                <a:lnTo>
                  <a:pt x="37" y="0"/>
                </a:lnTo>
                <a:cubicBezTo>
                  <a:pt x="29" y="0"/>
                  <a:pt x="23" y="6"/>
                  <a:pt x="23" y="15"/>
                </a:cubicBezTo>
                <a:cubicBezTo>
                  <a:pt x="23" y="43"/>
                  <a:pt x="17" y="74"/>
                  <a:pt x="3" y="99"/>
                </a:cubicBezTo>
                <a:cubicBezTo>
                  <a:pt x="0" y="105"/>
                  <a:pt x="0" y="108"/>
                  <a:pt x="3" y="113"/>
                </a:cubicBezTo>
                <a:cubicBezTo>
                  <a:pt x="6" y="119"/>
                  <a:pt x="14" y="119"/>
                  <a:pt x="17" y="119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7" name="Freeform 285">
            <a:extLst>
              <a:ext uri="{FF2B5EF4-FFF2-40B4-BE49-F238E27FC236}">
                <a16:creationId xmlns:a16="http://schemas.microsoft.com/office/drawing/2014/main" id="{0424CB65-DFDD-ED44-98E4-31C2940C8A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9516" y="6259257"/>
            <a:ext cx="146573" cy="80765"/>
          </a:xfrm>
          <a:custGeom>
            <a:avLst/>
            <a:gdLst>
              <a:gd name="T0" fmla="*/ 198 w 215"/>
              <a:gd name="T1" fmla="*/ 0 h 120"/>
              <a:gd name="T2" fmla="*/ 14 w 215"/>
              <a:gd name="T3" fmla="*/ 0 h 120"/>
              <a:gd name="T4" fmla="*/ 3 w 215"/>
              <a:gd name="T5" fmla="*/ 6 h 120"/>
              <a:gd name="T6" fmla="*/ 3 w 215"/>
              <a:gd name="T7" fmla="*/ 20 h 120"/>
              <a:gd name="T8" fmla="*/ 23 w 215"/>
              <a:gd name="T9" fmla="*/ 105 h 120"/>
              <a:gd name="T10" fmla="*/ 37 w 215"/>
              <a:gd name="T11" fmla="*/ 119 h 120"/>
              <a:gd name="T12" fmla="*/ 178 w 215"/>
              <a:gd name="T13" fmla="*/ 119 h 120"/>
              <a:gd name="T14" fmla="*/ 192 w 215"/>
              <a:gd name="T15" fmla="*/ 105 h 120"/>
              <a:gd name="T16" fmla="*/ 212 w 215"/>
              <a:gd name="T17" fmla="*/ 20 h 120"/>
              <a:gd name="T18" fmla="*/ 212 w 215"/>
              <a:gd name="T19" fmla="*/ 6 h 120"/>
              <a:gd name="T20" fmla="*/ 198 w 215"/>
              <a:gd name="T2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20">
                <a:moveTo>
                  <a:pt x="198" y="0"/>
                </a:moveTo>
                <a:lnTo>
                  <a:pt x="14" y="0"/>
                </a:lnTo>
                <a:cubicBezTo>
                  <a:pt x="8" y="0"/>
                  <a:pt x="6" y="3"/>
                  <a:pt x="3" y="6"/>
                </a:cubicBezTo>
                <a:cubicBezTo>
                  <a:pt x="0" y="9"/>
                  <a:pt x="0" y="15"/>
                  <a:pt x="3" y="20"/>
                </a:cubicBezTo>
                <a:cubicBezTo>
                  <a:pt x="17" y="46"/>
                  <a:pt x="23" y="74"/>
                  <a:pt x="23" y="105"/>
                </a:cubicBezTo>
                <a:cubicBezTo>
                  <a:pt x="23" y="113"/>
                  <a:pt x="28" y="119"/>
                  <a:pt x="37" y="119"/>
                </a:cubicBezTo>
                <a:lnTo>
                  <a:pt x="178" y="119"/>
                </a:lnTo>
                <a:cubicBezTo>
                  <a:pt x="186" y="119"/>
                  <a:pt x="192" y="113"/>
                  <a:pt x="192" y="105"/>
                </a:cubicBezTo>
                <a:cubicBezTo>
                  <a:pt x="192" y="77"/>
                  <a:pt x="198" y="46"/>
                  <a:pt x="212" y="20"/>
                </a:cubicBezTo>
                <a:cubicBezTo>
                  <a:pt x="214" y="15"/>
                  <a:pt x="214" y="12"/>
                  <a:pt x="212" y="6"/>
                </a:cubicBezTo>
                <a:cubicBezTo>
                  <a:pt x="206" y="3"/>
                  <a:pt x="200" y="0"/>
                  <a:pt x="198" y="0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" name="Freeform 286">
            <a:extLst>
              <a:ext uri="{FF2B5EF4-FFF2-40B4-BE49-F238E27FC236}">
                <a16:creationId xmlns:a16="http://schemas.microsoft.com/office/drawing/2014/main" id="{61199E8C-2A13-A244-A6DD-49865593A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4560" y="6091745"/>
            <a:ext cx="173494" cy="191442"/>
          </a:xfrm>
          <a:custGeom>
            <a:avLst/>
            <a:gdLst>
              <a:gd name="T0" fmla="*/ 198 w 255"/>
              <a:gd name="T1" fmla="*/ 282 h 283"/>
              <a:gd name="T2" fmla="*/ 57 w 255"/>
              <a:gd name="T3" fmla="*/ 282 h 283"/>
              <a:gd name="T4" fmla="*/ 0 w 255"/>
              <a:gd name="T5" fmla="*/ 226 h 283"/>
              <a:gd name="T6" fmla="*/ 0 w 255"/>
              <a:gd name="T7" fmla="*/ 57 h 283"/>
              <a:gd name="T8" fmla="*/ 57 w 255"/>
              <a:gd name="T9" fmla="*/ 0 h 283"/>
              <a:gd name="T10" fmla="*/ 198 w 255"/>
              <a:gd name="T11" fmla="*/ 0 h 283"/>
              <a:gd name="T12" fmla="*/ 254 w 255"/>
              <a:gd name="T13" fmla="*/ 57 h 283"/>
              <a:gd name="T14" fmla="*/ 254 w 255"/>
              <a:gd name="T15" fmla="*/ 226 h 283"/>
              <a:gd name="T16" fmla="*/ 198 w 255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83">
                <a:moveTo>
                  <a:pt x="198" y="282"/>
                </a:moveTo>
                <a:lnTo>
                  <a:pt x="57" y="282"/>
                </a:lnTo>
                <a:cubicBezTo>
                  <a:pt x="26" y="282"/>
                  <a:pt x="0" y="257"/>
                  <a:pt x="0" y="226"/>
                </a:cubicBezTo>
                <a:lnTo>
                  <a:pt x="0" y="57"/>
                </a:lnTo>
                <a:cubicBezTo>
                  <a:pt x="0" y="25"/>
                  <a:pt x="26" y="0"/>
                  <a:pt x="57" y="0"/>
                </a:cubicBezTo>
                <a:lnTo>
                  <a:pt x="198" y="0"/>
                </a:lnTo>
                <a:cubicBezTo>
                  <a:pt x="229" y="0"/>
                  <a:pt x="254" y="25"/>
                  <a:pt x="254" y="57"/>
                </a:cubicBezTo>
                <a:lnTo>
                  <a:pt x="254" y="226"/>
                </a:lnTo>
                <a:cubicBezTo>
                  <a:pt x="254" y="257"/>
                  <a:pt x="229" y="282"/>
                  <a:pt x="198" y="282"/>
                </a:cubicBezTo>
              </a:path>
            </a:pathLst>
          </a:custGeom>
          <a:solidFill>
            <a:srgbClr val="3747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9" name="Freeform 287">
            <a:extLst>
              <a:ext uri="{FF2B5EF4-FFF2-40B4-BE49-F238E27FC236}">
                <a16:creationId xmlns:a16="http://schemas.microsoft.com/office/drawing/2014/main" id="{9C5D232F-2F7E-7247-918A-902762113C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8" y="6109693"/>
            <a:ext cx="134606" cy="152556"/>
          </a:xfrm>
          <a:custGeom>
            <a:avLst/>
            <a:gdLst>
              <a:gd name="T0" fmla="*/ 28 w 198"/>
              <a:gd name="T1" fmla="*/ 0 h 227"/>
              <a:gd name="T2" fmla="*/ 0 w 198"/>
              <a:gd name="T3" fmla="*/ 29 h 227"/>
              <a:gd name="T4" fmla="*/ 0 w 198"/>
              <a:gd name="T5" fmla="*/ 198 h 227"/>
              <a:gd name="T6" fmla="*/ 28 w 198"/>
              <a:gd name="T7" fmla="*/ 226 h 227"/>
              <a:gd name="T8" fmla="*/ 169 w 198"/>
              <a:gd name="T9" fmla="*/ 226 h 227"/>
              <a:gd name="T10" fmla="*/ 197 w 198"/>
              <a:gd name="T11" fmla="*/ 198 h 227"/>
              <a:gd name="T12" fmla="*/ 197 w 198"/>
              <a:gd name="T13" fmla="*/ 29 h 227"/>
              <a:gd name="T14" fmla="*/ 169 w 198"/>
              <a:gd name="T15" fmla="*/ 0 h 227"/>
              <a:gd name="T16" fmla="*/ 28 w 198"/>
              <a:gd name="T17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227">
                <a:moveTo>
                  <a:pt x="28" y="0"/>
                </a:moveTo>
                <a:cubicBezTo>
                  <a:pt x="11" y="0"/>
                  <a:pt x="0" y="12"/>
                  <a:pt x="0" y="29"/>
                </a:cubicBezTo>
                <a:lnTo>
                  <a:pt x="0" y="198"/>
                </a:lnTo>
                <a:cubicBezTo>
                  <a:pt x="0" y="215"/>
                  <a:pt x="11" y="226"/>
                  <a:pt x="28" y="226"/>
                </a:cubicBezTo>
                <a:lnTo>
                  <a:pt x="169" y="226"/>
                </a:lnTo>
                <a:cubicBezTo>
                  <a:pt x="186" y="226"/>
                  <a:pt x="197" y="215"/>
                  <a:pt x="197" y="198"/>
                </a:cubicBezTo>
                <a:lnTo>
                  <a:pt x="197" y="29"/>
                </a:lnTo>
                <a:cubicBezTo>
                  <a:pt x="197" y="12"/>
                  <a:pt x="186" y="0"/>
                  <a:pt x="169" y="0"/>
                </a:cubicBezTo>
                <a:lnTo>
                  <a:pt x="28" y="0"/>
                </a:lnTo>
              </a:path>
            </a:pathLst>
          </a:cu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0" name="Freeform 288">
            <a:extLst>
              <a:ext uri="{FF2B5EF4-FFF2-40B4-BE49-F238E27FC236}">
                <a16:creationId xmlns:a16="http://schemas.microsoft.com/office/drawing/2014/main" id="{DEAE1E65-7394-614B-819C-DB1D1CB0E3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8" y="6148581"/>
            <a:ext cx="134606" cy="95721"/>
          </a:xfrm>
          <a:custGeom>
            <a:avLst/>
            <a:gdLst>
              <a:gd name="T0" fmla="*/ 197 w 198"/>
              <a:gd name="T1" fmla="*/ 141 h 142"/>
              <a:gd name="T2" fmla="*/ 141 w 198"/>
              <a:gd name="T3" fmla="*/ 79 h 142"/>
              <a:gd name="T4" fmla="*/ 98 w 198"/>
              <a:gd name="T5" fmla="*/ 28 h 142"/>
              <a:gd name="T6" fmla="*/ 56 w 198"/>
              <a:gd name="T7" fmla="*/ 79 h 142"/>
              <a:gd name="T8" fmla="*/ 0 w 198"/>
              <a:gd name="T9" fmla="*/ 141 h 142"/>
              <a:gd name="T10" fmla="*/ 0 w 198"/>
              <a:gd name="T11" fmla="*/ 113 h 142"/>
              <a:gd name="T12" fmla="*/ 28 w 198"/>
              <a:gd name="T13" fmla="*/ 70 h 142"/>
              <a:gd name="T14" fmla="*/ 98 w 198"/>
              <a:gd name="T15" fmla="*/ 0 h 142"/>
              <a:gd name="T16" fmla="*/ 169 w 198"/>
              <a:gd name="T17" fmla="*/ 70 h 142"/>
              <a:gd name="T18" fmla="*/ 197 w 198"/>
              <a:gd name="T19" fmla="*/ 113 h 142"/>
              <a:gd name="T20" fmla="*/ 197 w 198"/>
              <a:gd name="T2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142">
                <a:moveTo>
                  <a:pt x="197" y="141"/>
                </a:moveTo>
                <a:cubicBezTo>
                  <a:pt x="160" y="141"/>
                  <a:pt x="149" y="107"/>
                  <a:pt x="141" y="79"/>
                </a:cubicBezTo>
                <a:cubicBezTo>
                  <a:pt x="132" y="48"/>
                  <a:pt x="124" y="28"/>
                  <a:pt x="98" y="28"/>
                </a:cubicBezTo>
                <a:cubicBezTo>
                  <a:pt x="73" y="28"/>
                  <a:pt x="65" y="48"/>
                  <a:pt x="56" y="79"/>
                </a:cubicBezTo>
                <a:cubicBezTo>
                  <a:pt x="48" y="107"/>
                  <a:pt x="36" y="141"/>
                  <a:pt x="0" y="141"/>
                </a:cubicBezTo>
                <a:lnTo>
                  <a:pt x="0" y="113"/>
                </a:lnTo>
                <a:cubicBezTo>
                  <a:pt x="14" y="113"/>
                  <a:pt x="19" y="98"/>
                  <a:pt x="28" y="70"/>
                </a:cubicBezTo>
                <a:cubicBezTo>
                  <a:pt x="36" y="39"/>
                  <a:pt x="50" y="0"/>
                  <a:pt x="98" y="0"/>
                </a:cubicBezTo>
                <a:cubicBezTo>
                  <a:pt x="146" y="0"/>
                  <a:pt x="158" y="42"/>
                  <a:pt x="169" y="70"/>
                </a:cubicBezTo>
                <a:cubicBezTo>
                  <a:pt x="177" y="98"/>
                  <a:pt x="183" y="113"/>
                  <a:pt x="197" y="113"/>
                </a:cubicBezTo>
                <a:lnTo>
                  <a:pt x="197" y="141"/>
                </a:lnTo>
              </a:path>
            </a:pathLst>
          </a:custGeom>
          <a:solidFill>
            <a:srgbClr val="4DD0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1" name="Freeform 289">
            <a:extLst>
              <a:ext uri="{FF2B5EF4-FFF2-40B4-BE49-F238E27FC236}">
                <a16:creationId xmlns:a16="http://schemas.microsoft.com/office/drawing/2014/main" id="{5013ED98-ED9B-134A-BE1E-41CDCA49E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2420" y="6139605"/>
            <a:ext cx="38886" cy="38888"/>
          </a:xfrm>
          <a:custGeom>
            <a:avLst/>
            <a:gdLst>
              <a:gd name="T0" fmla="*/ 56 w 57"/>
              <a:gd name="T1" fmla="*/ 28 h 57"/>
              <a:gd name="T2" fmla="*/ 53 w 57"/>
              <a:gd name="T3" fmla="*/ 42 h 57"/>
              <a:gd name="T4" fmla="*/ 42 w 57"/>
              <a:gd name="T5" fmla="*/ 52 h 57"/>
              <a:gd name="T6" fmla="*/ 28 w 57"/>
              <a:gd name="T7" fmla="*/ 56 h 57"/>
              <a:gd name="T8" fmla="*/ 14 w 57"/>
              <a:gd name="T9" fmla="*/ 52 h 57"/>
              <a:gd name="T10" fmla="*/ 4 w 57"/>
              <a:gd name="T11" fmla="*/ 42 h 57"/>
              <a:gd name="T12" fmla="*/ 0 w 57"/>
              <a:gd name="T13" fmla="*/ 28 h 57"/>
              <a:gd name="T14" fmla="*/ 4 w 57"/>
              <a:gd name="T15" fmla="*/ 14 h 57"/>
              <a:gd name="T16" fmla="*/ 14 w 57"/>
              <a:gd name="T17" fmla="*/ 3 h 57"/>
              <a:gd name="T18" fmla="*/ 28 w 57"/>
              <a:gd name="T19" fmla="*/ 0 h 57"/>
              <a:gd name="T20" fmla="*/ 42 w 57"/>
              <a:gd name="T21" fmla="*/ 3 h 57"/>
              <a:gd name="T22" fmla="*/ 53 w 57"/>
              <a:gd name="T23" fmla="*/ 14 h 57"/>
              <a:gd name="T24" fmla="*/ 56 w 57"/>
              <a:gd name="T25" fmla="*/ 2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57">
                <a:moveTo>
                  <a:pt x="56" y="28"/>
                </a:moveTo>
                <a:cubicBezTo>
                  <a:pt x="56" y="33"/>
                  <a:pt x="56" y="38"/>
                  <a:pt x="53" y="42"/>
                </a:cubicBezTo>
                <a:cubicBezTo>
                  <a:pt x="51" y="47"/>
                  <a:pt x="47" y="50"/>
                  <a:pt x="42" y="52"/>
                </a:cubicBezTo>
                <a:cubicBezTo>
                  <a:pt x="38" y="55"/>
                  <a:pt x="33" y="56"/>
                  <a:pt x="28" y="56"/>
                </a:cubicBezTo>
                <a:cubicBezTo>
                  <a:pt x="23" y="56"/>
                  <a:pt x="19" y="55"/>
                  <a:pt x="14" y="52"/>
                </a:cubicBezTo>
                <a:cubicBezTo>
                  <a:pt x="10" y="50"/>
                  <a:pt x="7" y="47"/>
                  <a:pt x="4" y="42"/>
                </a:cubicBezTo>
                <a:cubicBezTo>
                  <a:pt x="2" y="38"/>
                  <a:pt x="0" y="33"/>
                  <a:pt x="0" y="28"/>
                </a:cubicBezTo>
                <a:cubicBezTo>
                  <a:pt x="0" y="23"/>
                  <a:pt x="2" y="19"/>
                  <a:pt x="4" y="14"/>
                </a:cubicBezTo>
                <a:cubicBezTo>
                  <a:pt x="7" y="10"/>
                  <a:pt x="10" y="6"/>
                  <a:pt x="14" y="3"/>
                </a:cubicBezTo>
                <a:cubicBezTo>
                  <a:pt x="19" y="1"/>
                  <a:pt x="23" y="0"/>
                  <a:pt x="28" y="0"/>
                </a:cubicBezTo>
                <a:cubicBezTo>
                  <a:pt x="33" y="0"/>
                  <a:pt x="38" y="1"/>
                  <a:pt x="42" y="3"/>
                </a:cubicBezTo>
                <a:cubicBezTo>
                  <a:pt x="47" y="6"/>
                  <a:pt x="51" y="10"/>
                  <a:pt x="53" y="14"/>
                </a:cubicBezTo>
                <a:cubicBezTo>
                  <a:pt x="56" y="19"/>
                  <a:pt x="56" y="23"/>
                  <a:pt x="56" y="28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2" name="Freeform 290">
            <a:extLst>
              <a:ext uri="{FF2B5EF4-FFF2-40B4-BE49-F238E27FC236}">
                <a16:creationId xmlns:a16="http://schemas.microsoft.com/office/drawing/2014/main" id="{C2CA259E-B55E-C24E-8E96-5041789F3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7" y="6800678"/>
            <a:ext cx="116661" cy="59826"/>
          </a:xfrm>
          <a:custGeom>
            <a:avLst/>
            <a:gdLst>
              <a:gd name="T0" fmla="*/ 155 w 170"/>
              <a:gd name="T1" fmla="*/ 0 h 86"/>
              <a:gd name="T2" fmla="*/ 14 w 170"/>
              <a:gd name="T3" fmla="*/ 0 h 86"/>
              <a:gd name="T4" fmla="*/ 0 w 170"/>
              <a:gd name="T5" fmla="*/ 14 h 86"/>
              <a:gd name="T6" fmla="*/ 0 w 170"/>
              <a:gd name="T7" fmla="*/ 71 h 86"/>
              <a:gd name="T8" fmla="*/ 14 w 170"/>
              <a:gd name="T9" fmla="*/ 85 h 86"/>
              <a:gd name="T10" fmla="*/ 155 w 170"/>
              <a:gd name="T11" fmla="*/ 85 h 86"/>
              <a:gd name="T12" fmla="*/ 169 w 170"/>
              <a:gd name="T13" fmla="*/ 71 h 86"/>
              <a:gd name="T14" fmla="*/ 169 w 170"/>
              <a:gd name="T15" fmla="*/ 14 h 86"/>
              <a:gd name="T16" fmla="*/ 155 w 170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" h="86">
                <a:moveTo>
                  <a:pt x="155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71"/>
                </a:lnTo>
                <a:cubicBezTo>
                  <a:pt x="0" y="79"/>
                  <a:pt x="5" y="85"/>
                  <a:pt x="14" y="85"/>
                </a:cubicBezTo>
                <a:lnTo>
                  <a:pt x="155" y="85"/>
                </a:lnTo>
                <a:cubicBezTo>
                  <a:pt x="164" y="85"/>
                  <a:pt x="169" y="79"/>
                  <a:pt x="169" y="71"/>
                </a:cubicBezTo>
                <a:lnTo>
                  <a:pt x="169" y="14"/>
                </a:lnTo>
                <a:cubicBezTo>
                  <a:pt x="169" y="6"/>
                  <a:pt x="164" y="0"/>
                  <a:pt x="155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3" name="Freeform 291">
            <a:extLst>
              <a:ext uri="{FF2B5EF4-FFF2-40B4-BE49-F238E27FC236}">
                <a16:creationId xmlns:a16="http://schemas.microsoft.com/office/drawing/2014/main" id="{04394212-2E49-034B-BEAB-B6864A8EE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5739" y="6848540"/>
            <a:ext cx="245285" cy="95721"/>
          </a:xfrm>
          <a:custGeom>
            <a:avLst/>
            <a:gdLst>
              <a:gd name="T0" fmla="*/ 0 w 362"/>
              <a:gd name="T1" fmla="*/ 141 h 142"/>
              <a:gd name="T2" fmla="*/ 48 w 362"/>
              <a:gd name="T3" fmla="*/ 17 h 142"/>
              <a:gd name="T4" fmla="*/ 73 w 362"/>
              <a:gd name="T5" fmla="*/ 0 h 142"/>
              <a:gd name="T6" fmla="*/ 288 w 362"/>
              <a:gd name="T7" fmla="*/ 0 h 142"/>
              <a:gd name="T8" fmla="*/ 313 w 362"/>
              <a:gd name="T9" fmla="*/ 17 h 142"/>
              <a:gd name="T10" fmla="*/ 361 w 362"/>
              <a:gd name="T11" fmla="*/ 141 h 142"/>
              <a:gd name="T12" fmla="*/ 0 w 362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" h="142">
                <a:moveTo>
                  <a:pt x="0" y="141"/>
                </a:moveTo>
                <a:lnTo>
                  <a:pt x="48" y="17"/>
                </a:lnTo>
                <a:cubicBezTo>
                  <a:pt x="54" y="5"/>
                  <a:pt x="62" y="0"/>
                  <a:pt x="73" y="0"/>
                </a:cubicBezTo>
                <a:lnTo>
                  <a:pt x="288" y="0"/>
                </a:lnTo>
                <a:cubicBezTo>
                  <a:pt x="299" y="0"/>
                  <a:pt x="310" y="5"/>
                  <a:pt x="313" y="17"/>
                </a:cubicBezTo>
                <a:lnTo>
                  <a:pt x="361" y="141"/>
                </a:lnTo>
                <a:lnTo>
                  <a:pt x="0" y="141"/>
                </a:ln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4" name="Freeform 292">
            <a:extLst>
              <a:ext uri="{FF2B5EF4-FFF2-40B4-BE49-F238E27FC236}">
                <a16:creationId xmlns:a16="http://schemas.microsoft.com/office/drawing/2014/main" id="{DE86C3D9-3100-FC45-97B2-C3B4A37C6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6765" y="7028016"/>
            <a:ext cx="59826" cy="56833"/>
          </a:xfrm>
          <a:custGeom>
            <a:avLst/>
            <a:gdLst>
              <a:gd name="T0" fmla="*/ 71 w 86"/>
              <a:gd name="T1" fmla="*/ 0 h 85"/>
              <a:gd name="T2" fmla="*/ 56 w 86"/>
              <a:gd name="T3" fmla="*/ 14 h 85"/>
              <a:gd name="T4" fmla="*/ 28 w 86"/>
              <a:gd name="T5" fmla="*/ 14 h 85"/>
              <a:gd name="T6" fmla="*/ 14 w 86"/>
              <a:gd name="T7" fmla="*/ 0 h 85"/>
              <a:gd name="T8" fmla="*/ 0 w 86"/>
              <a:gd name="T9" fmla="*/ 14 h 85"/>
              <a:gd name="T10" fmla="*/ 0 w 86"/>
              <a:gd name="T11" fmla="*/ 70 h 85"/>
              <a:gd name="T12" fmla="*/ 14 w 86"/>
              <a:gd name="T13" fmla="*/ 84 h 85"/>
              <a:gd name="T14" fmla="*/ 71 w 86"/>
              <a:gd name="T15" fmla="*/ 84 h 85"/>
              <a:gd name="T16" fmla="*/ 85 w 86"/>
              <a:gd name="T17" fmla="*/ 70 h 85"/>
              <a:gd name="T18" fmla="*/ 85 w 86"/>
              <a:gd name="T19" fmla="*/ 14 h 85"/>
              <a:gd name="T20" fmla="*/ 71 w 86"/>
              <a:gd name="T2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85">
                <a:moveTo>
                  <a:pt x="71" y="0"/>
                </a:moveTo>
                <a:cubicBezTo>
                  <a:pt x="62" y="0"/>
                  <a:pt x="56" y="5"/>
                  <a:pt x="56" y="14"/>
                </a:cubicBezTo>
                <a:lnTo>
                  <a:pt x="28" y="14"/>
                </a:lnTo>
                <a:cubicBezTo>
                  <a:pt x="28" y="5"/>
                  <a:pt x="22" y="0"/>
                  <a:pt x="14" y="0"/>
                </a:cubicBezTo>
                <a:cubicBezTo>
                  <a:pt x="5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6" y="84"/>
                  <a:pt x="14" y="84"/>
                </a:cubicBezTo>
                <a:lnTo>
                  <a:pt x="71" y="84"/>
                </a:lnTo>
                <a:cubicBezTo>
                  <a:pt x="79" y="84"/>
                  <a:pt x="85" y="79"/>
                  <a:pt x="85" y="70"/>
                </a:cubicBezTo>
                <a:lnTo>
                  <a:pt x="85" y="14"/>
                </a:lnTo>
                <a:cubicBezTo>
                  <a:pt x="85" y="5"/>
                  <a:pt x="79" y="0"/>
                  <a:pt x="71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5" name="Freeform 293">
            <a:extLst>
              <a:ext uri="{FF2B5EF4-FFF2-40B4-BE49-F238E27FC236}">
                <a16:creationId xmlns:a16="http://schemas.microsoft.com/office/drawing/2014/main" id="{ACC37303-3E4B-C744-9F69-C4EABDD28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154" y="7028016"/>
            <a:ext cx="59826" cy="56833"/>
          </a:xfrm>
          <a:custGeom>
            <a:avLst/>
            <a:gdLst>
              <a:gd name="T0" fmla="*/ 71 w 86"/>
              <a:gd name="T1" fmla="*/ 0 h 85"/>
              <a:gd name="T2" fmla="*/ 57 w 86"/>
              <a:gd name="T3" fmla="*/ 14 h 85"/>
              <a:gd name="T4" fmla="*/ 29 w 86"/>
              <a:gd name="T5" fmla="*/ 14 h 85"/>
              <a:gd name="T6" fmla="*/ 14 w 86"/>
              <a:gd name="T7" fmla="*/ 0 h 85"/>
              <a:gd name="T8" fmla="*/ 0 w 86"/>
              <a:gd name="T9" fmla="*/ 14 h 85"/>
              <a:gd name="T10" fmla="*/ 0 w 86"/>
              <a:gd name="T11" fmla="*/ 70 h 85"/>
              <a:gd name="T12" fmla="*/ 14 w 86"/>
              <a:gd name="T13" fmla="*/ 84 h 85"/>
              <a:gd name="T14" fmla="*/ 71 w 86"/>
              <a:gd name="T15" fmla="*/ 84 h 85"/>
              <a:gd name="T16" fmla="*/ 85 w 86"/>
              <a:gd name="T17" fmla="*/ 70 h 85"/>
              <a:gd name="T18" fmla="*/ 85 w 86"/>
              <a:gd name="T19" fmla="*/ 14 h 85"/>
              <a:gd name="T20" fmla="*/ 71 w 86"/>
              <a:gd name="T2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85">
                <a:moveTo>
                  <a:pt x="71" y="0"/>
                </a:moveTo>
                <a:cubicBezTo>
                  <a:pt x="62" y="0"/>
                  <a:pt x="57" y="5"/>
                  <a:pt x="57" y="14"/>
                </a:cubicBezTo>
                <a:lnTo>
                  <a:pt x="29" y="14"/>
                </a:lnTo>
                <a:cubicBezTo>
                  <a:pt x="29" y="5"/>
                  <a:pt x="22" y="0"/>
                  <a:pt x="14" y="0"/>
                </a:cubicBezTo>
                <a:cubicBezTo>
                  <a:pt x="5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6" y="84"/>
                  <a:pt x="14" y="84"/>
                </a:cubicBezTo>
                <a:lnTo>
                  <a:pt x="71" y="84"/>
                </a:lnTo>
                <a:cubicBezTo>
                  <a:pt x="79" y="84"/>
                  <a:pt x="85" y="79"/>
                  <a:pt x="85" y="70"/>
                </a:cubicBezTo>
                <a:lnTo>
                  <a:pt x="85" y="14"/>
                </a:lnTo>
                <a:cubicBezTo>
                  <a:pt x="85" y="5"/>
                  <a:pt x="79" y="0"/>
                  <a:pt x="71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6" name="Freeform 294">
            <a:extLst>
              <a:ext uri="{FF2B5EF4-FFF2-40B4-BE49-F238E27FC236}">
                <a16:creationId xmlns:a16="http://schemas.microsoft.com/office/drawing/2014/main" id="{E5724E8B-478A-FB48-A1C6-0D05674E8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6935286"/>
            <a:ext cx="308102" cy="116661"/>
          </a:xfrm>
          <a:custGeom>
            <a:avLst/>
            <a:gdLst>
              <a:gd name="T0" fmla="*/ 409 w 452"/>
              <a:gd name="T1" fmla="*/ 0 h 170"/>
              <a:gd name="T2" fmla="*/ 42 w 452"/>
              <a:gd name="T3" fmla="*/ 0 h 170"/>
              <a:gd name="T4" fmla="*/ 0 w 452"/>
              <a:gd name="T5" fmla="*/ 42 h 170"/>
              <a:gd name="T6" fmla="*/ 0 w 452"/>
              <a:gd name="T7" fmla="*/ 155 h 170"/>
              <a:gd name="T8" fmla="*/ 14 w 452"/>
              <a:gd name="T9" fmla="*/ 169 h 170"/>
              <a:gd name="T10" fmla="*/ 437 w 452"/>
              <a:gd name="T11" fmla="*/ 169 h 170"/>
              <a:gd name="T12" fmla="*/ 451 w 452"/>
              <a:gd name="T13" fmla="*/ 155 h 170"/>
              <a:gd name="T14" fmla="*/ 451 w 452"/>
              <a:gd name="T15" fmla="*/ 42 h 170"/>
              <a:gd name="T16" fmla="*/ 409 w 452"/>
              <a:gd name="T1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170">
                <a:moveTo>
                  <a:pt x="409" y="0"/>
                </a:move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  <a:lnTo>
                  <a:pt x="0" y="155"/>
                </a:lnTo>
                <a:cubicBezTo>
                  <a:pt x="0" y="163"/>
                  <a:pt x="5" y="169"/>
                  <a:pt x="14" y="169"/>
                </a:cubicBezTo>
                <a:lnTo>
                  <a:pt x="437" y="169"/>
                </a:lnTo>
                <a:cubicBezTo>
                  <a:pt x="446" y="169"/>
                  <a:pt x="451" y="163"/>
                  <a:pt x="451" y="155"/>
                </a:cubicBezTo>
                <a:lnTo>
                  <a:pt x="451" y="42"/>
                </a:lnTo>
                <a:cubicBezTo>
                  <a:pt x="451" y="19"/>
                  <a:pt x="432" y="0"/>
                  <a:pt x="409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7" name="Freeform 295">
            <a:extLst>
              <a:ext uri="{FF2B5EF4-FFF2-40B4-BE49-F238E27FC236}">
                <a16:creationId xmlns:a16="http://schemas.microsoft.com/office/drawing/2014/main" id="{A5F52359-40FC-4D45-A81B-D5C7A4787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3774" y="6839565"/>
            <a:ext cx="269215" cy="116661"/>
          </a:xfrm>
          <a:custGeom>
            <a:avLst/>
            <a:gdLst>
              <a:gd name="T0" fmla="*/ 17 w 396"/>
              <a:gd name="T1" fmla="*/ 167 h 171"/>
              <a:gd name="T2" fmla="*/ 11 w 396"/>
              <a:gd name="T3" fmla="*/ 167 h 171"/>
              <a:gd name="T4" fmla="*/ 3 w 396"/>
              <a:gd name="T5" fmla="*/ 150 h 171"/>
              <a:gd name="T6" fmla="*/ 51 w 396"/>
              <a:gd name="T7" fmla="*/ 26 h 171"/>
              <a:gd name="T8" fmla="*/ 90 w 396"/>
              <a:gd name="T9" fmla="*/ 0 h 171"/>
              <a:gd name="T10" fmla="*/ 305 w 396"/>
              <a:gd name="T11" fmla="*/ 0 h 171"/>
              <a:gd name="T12" fmla="*/ 344 w 396"/>
              <a:gd name="T13" fmla="*/ 26 h 171"/>
              <a:gd name="T14" fmla="*/ 392 w 396"/>
              <a:gd name="T15" fmla="*/ 150 h 171"/>
              <a:gd name="T16" fmla="*/ 384 w 396"/>
              <a:gd name="T17" fmla="*/ 167 h 171"/>
              <a:gd name="T18" fmla="*/ 367 w 396"/>
              <a:gd name="T19" fmla="*/ 158 h 171"/>
              <a:gd name="T20" fmla="*/ 319 w 396"/>
              <a:gd name="T21" fmla="*/ 34 h 171"/>
              <a:gd name="T22" fmla="*/ 305 w 396"/>
              <a:gd name="T23" fmla="*/ 26 h 171"/>
              <a:gd name="T24" fmla="*/ 90 w 396"/>
              <a:gd name="T25" fmla="*/ 26 h 171"/>
              <a:gd name="T26" fmla="*/ 76 w 396"/>
              <a:gd name="T27" fmla="*/ 34 h 171"/>
              <a:gd name="T28" fmla="*/ 28 w 396"/>
              <a:gd name="T29" fmla="*/ 158 h 171"/>
              <a:gd name="T30" fmla="*/ 17 w 396"/>
              <a:gd name="T31" fmla="*/ 16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6" h="171">
                <a:moveTo>
                  <a:pt x="17" y="167"/>
                </a:moveTo>
                <a:cubicBezTo>
                  <a:pt x="14" y="167"/>
                  <a:pt x="14" y="167"/>
                  <a:pt x="11" y="167"/>
                </a:cubicBezTo>
                <a:cubicBezTo>
                  <a:pt x="3" y="164"/>
                  <a:pt x="0" y="156"/>
                  <a:pt x="3" y="150"/>
                </a:cubicBezTo>
                <a:lnTo>
                  <a:pt x="51" y="26"/>
                </a:lnTo>
                <a:cubicBezTo>
                  <a:pt x="57" y="9"/>
                  <a:pt x="74" y="0"/>
                  <a:pt x="90" y="0"/>
                </a:cubicBezTo>
                <a:lnTo>
                  <a:pt x="305" y="0"/>
                </a:lnTo>
                <a:cubicBezTo>
                  <a:pt x="322" y="0"/>
                  <a:pt x="339" y="12"/>
                  <a:pt x="344" y="26"/>
                </a:cubicBezTo>
                <a:lnTo>
                  <a:pt x="392" y="150"/>
                </a:lnTo>
                <a:cubicBezTo>
                  <a:pt x="395" y="158"/>
                  <a:pt x="392" y="164"/>
                  <a:pt x="384" y="167"/>
                </a:cubicBezTo>
                <a:cubicBezTo>
                  <a:pt x="375" y="170"/>
                  <a:pt x="370" y="167"/>
                  <a:pt x="367" y="158"/>
                </a:cubicBezTo>
                <a:lnTo>
                  <a:pt x="319" y="34"/>
                </a:lnTo>
                <a:cubicBezTo>
                  <a:pt x="316" y="29"/>
                  <a:pt x="311" y="26"/>
                  <a:pt x="305" y="26"/>
                </a:cubicBezTo>
                <a:lnTo>
                  <a:pt x="90" y="26"/>
                </a:lnTo>
                <a:cubicBezTo>
                  <a:pt x="85" y="26"/>
                  <a:pt x="79" y="29"/>
                  <a:pt x="76" y="34"/>
                </a:cubicBezTo>
                <a:lnTo>
                  <a:pt x="28" y="158"/>
                </a:lnTo>
                <a:cubicBezTo>
                  <a:pt x="28" y="164"/>
                  <a:pt x="23" y="167"/>
                  <a:pt x="17" y="167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" name="Freeform 296">
            <a:extLst>
              <a:ext uri="{FF2B5EF4-FFF2-40B4-BE49-F238E27FC236}">
                <a16:creationId xmlns:a16="http://schemas.microsoft.com/office/drawing/2014/main" id="{4841B508-9E38-0C4E-8631-094994096D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4713" y="6971180"/>
            <a:ext cx="38886" cy="38888"/>
          </a:xfrm>
          <a:custGeom>
            <a:avLst/>
            <a:gdLst>
              <a:gd name="T0" fmla="*/ 28 w 58"/>
              <a:gd name="T1" fmla="*/ 57 h 58"/>
              <a:gd name="T2" fmla="*/ 0 w 58"/>
              <a:gd name="T3" fmla="*/ 28 h 58"/>
              <a:gd name="T4" fmla="*/ 28 w 58"/>
              <a:gd name="T5" fmla="*/ 0 h 58"/>
              <a:gd name="T6" fmla="*/ 57 w 58"/>
              <a:gd name="T7" fmla="*/ 28 h 58"/>
              <a:gd name="T8" fmla="*/ 28 w 5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28" y="57"/>
                </a:moveTo>
                <a:cubicBezTo>
                  <a:pt x="11" y="57"/>
                  <a:pt x="0" y="45"/>
                  <a:pt x="0" y="28"/>
                </a:cubicBezTo>
                <a:cubicBezTo>
                  <a:pt x="0" y="11"/>
                  <a:pt x="11" y="0"/>
                  <a:pt x="28" y="0"/>
                </a:cubicBezTo>
                <a:cubicBezTo>
                  <a:pt x="45" y="0"/>
                  <a:pt x="57" y="11"/>
                  <a:pt x="57" y="28"/>
                </a:cubicBezTo>
                <a:cubicBezTo>
                  <a:pt x="57" y="45"/>
                  <a:pt x="45" y="57"/>
                  <a:pt x="28" y="57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" name="Freeform 297">
            <a:extLst>
              <a:ext uri="{FF2B5EF4-FFF2-40B4-BE49-F238E27FC236}">
                <a16:creationId xmlns:a16="http://schemas.microsoft.com/office/drawing/2014/main" id="{3DB3F0E8-C86A-B14B-A0B3-18593EEEA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154" y="6971180"/>
            <a:ext cx="38886" cy="38888"/>
          </a:xfrm>
          <a:custGeom>
            <a:avLst/>
            <a:gdLst>
              <a:gd name="T0" fmla="*/ 29 w 58"/>
              <a:gd name="T1" fmla="*/ 57 h 58"/>
              <a:gd name="T2" fmla="*/ 0 w 58"/>
              <a:gd name="T3" fmla="*/ 28 h 58"/>
              <a:gd name="T4" fmla="*/ 29 w 58"/>
              <a:gd name="T5" fmla="*/ 0 h 58"/>
              <a:gd name="T6" fmla="*/ 57 w 58"/>
              <a:gd name="T7" fmla="*/ 28 h 58"/>
              <a:gd name="T8" fmla="*/ 29 w 5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29" y="57"/>
                </a:moveTo>
                <a:cubicBezTo>
                  <a:pt x="12" y="57"/>
                  <a:pt x="0" y="45"/>
                  <a:pt x="0" y="28"/>
                </a:cubicBezTo>
                <a:cubicBezTo>
                  <a:pt x="0" y="11"/>
                  <a:pt x="12" y="0"/>
                  <a:pt x="29" y="0"/>
                </a:cubicBezTo>
                <a:cubicBezTo>
                  <a:pt x="46" y="0"/>
                  <a:pt x="57" y="11"/>
                  <a:pt x="57" y="28"/>
                </a:cubicBezTo>
                <a:cubicBezTo>
                  <a:pt x="57" y="45"/>
                  <a:pt x="46" y="57"/>
                  <a:pt x="29" y="57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0" name="Freeform 298">
            <a:extLst>
              <a:ext uri="{FF2B5EF4-FFF2-40B4-BE49-F238E27FC236}">
                <a16:creationId xmlns:a16="http://schemas.microsoft.com/office/drawing/2014/main" id="{34684990-D318-C749-8729-856522711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547" y="6971180"/>
            <a:ext cx="116661" cy="38888"/>
          </a:xfrm>
          <a:custGeom>
            <a:avLst/>
            <a:gdLst>
              <a:gd name="T0" fmla="*/ 172 w 173"/>
              <a:gd name="T1" fmla="*/ 9 h 58"/>
              <a:gd name="T2" fmla="*/ 158 w 173"/>
              <a:gd name="T3" fmla="*/ 0 h 58"/>
              <a:gd name="T4" fmla="*/ 17 w 173"/>
              <a:gd name="T5" fmla="*/ 0 h 58"/>
              <a:gd name="T6" fmla="*/ 3 w 173"/>
              <a:gd name="T7" fmla="*/ 9 h 58"/>
              <a:gd name="T8" fmla="*/ 8 w 173"/>
              <a:gd name="T9" fmla="*/ 26 h 58"/>
              <a:gd name="T10" fmla="*/ 42 w 173"/>
              <a:gd name="T11" fmla="*/ 54 h 58"/>
              <a:gd name="T12" fmla="*/ 51 w 173"/>
              <a:gd name="T13" fmla="*/ 57 h 58"/>
              <a:gd name="T14" fmla="*/ 121 w 173"/>
              <a:gd name="T15" fmla="*/ 57 h 58"/>
              <a:gd name="T16" fmla="*/ 130 w 173"/>
              <a:gd name="T17" fmla="*/ 54 h 58"/>
              <a:gd name="T18" fmla="*/ 164 w 173"/>
              <a:gd name="T19" fmla="*/ 26 h 58"/>
              <a:gd name="T20" fmla="*/ 172 w 173"/>
              <a:gd name="T21" fmla="*/ 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8">
                <a:moveTo>
                  <a:pt x="172" y="9"/>
                </a:moveTo>
                <a:cubicBezTo>
                  <a:pt x="169" y="3"/>
                  <a:pt x="164" y="0"/>
                  <a:pt x="158" y="0"/>
                </a:cubicBezTo>
                <a:lnTo>
                  <a:pt x="17" y="0"/>
                </a:lnTo>
                <a:cubicBezTo>
                  <a:pt x="11" y="0"/>
                  <a:pt x="6" y="4"/>
                  <a:pt x="3" y="9"/>
                </a:cubicBezTo>
                <a:cubicBezTo>
                  <a:pt x="0" y="15"/>
                  <a:pt x="3" y="20"/>
                  <a:pt x="8" y="26"/>
                </a:cubicBezTo>
                <a:lnTo>
                  <a:pt x="42" y="54"/>
                </a:lnTo>
                <a:cubicBezTo>
                  <a:pt x="45" y="57"/>
                  <a:pt x="48" y="57"/>
                  <a:pt x="51" y="57"/>
                </a:cubicBezTo>
                <a:lnTo>
                  <a:pt x="121" y="57"/>
                </a:lnTo>
                <a:cubicBezTo>
                  <a:pt x="124" y="57"/>
                  <a:pt x="127" y="57"/>
                  <a:pt x="130" y="54"/>
                </a:cubicBezTo>
                <a:lnTo>
                  <a:pt x="164" y="26"/>
                </a:lnTo>
                <a:cubicBezTo>
                  <a:pt x="172" y="23"/>
                  <a:pt x="172" y="14"/>
                  <a:pt x="172" y="9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1" name="Freeform 299">
            <a:extLst>
              <a:ext uri="{FF2B5EF4-FFF2-40B4-BE49-F238E27FC236}">
                <a16:creationId xmlns:a16="http://schemas.microsoft.com/office/drawing/2014/main" id="{9F1E98A9-C004-7249-B7C0-6A84CF857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0567" y="6827600"/>
            <a:ext cx="116659" cy="248277"/>
          </a:xfrm>
          <a:custGeom>
            <a:avLst/>
            <a:gdLst>
              <a:gd name="T0" fmla="*/ 169 w 170"/>
              <a:gd name="T1" fmla="*/ 183 h 367"/>
              <a:gd name="T2" fmla="*/ 158 w 170"/>
              <a:gd name="T3" fmla="*/ 275 h 367"/>
              <a:gd name="T4" fmla="*/ 127 w 170"/>
              <a:gd name="T5" fmla="*/ 342 h 367"/>
              <a:gd name="T6" fmla="*/ 84 w 170"/>
              <a:gd name="T7" fmla="*/ 366 h 367"/>
              <a:gd name="T8" fmla="*/ 42 w 170"/>
              <a:gd name="T9" fmla="*/ 342 h 367"/>
              <a:gd name="T10" fmla="*/ 11 w 170"/>
              <a:gd name="T11" fmla="*/ 275 h 367"/>
              <a:gd name="T12" fmla="*/ 0 w 170"/>
              <a:gd name="T13" fmla="*/ 183 h 367"/>
              <a:gd name="T14" fmla="*/ 11 w 170"/>
              <a:gd name="T15" fmla="*/ 91 h 367"/>
              <a:gd name="T16" fmla="*/ 42 w 170"/>
              <a:gd name="T17" fmla="*/ 24 h 367"/>
              <a:gd name="T18" fmla="*/ 84 w 170"/>
              <a:gd name="T19" fmla="*/ 0 h 367"/>
              <a:gd name="T20" fmla="*/ 127 w 170"/>
              <a:gd name="T21" fmla="*/ 24 h 367"/>
              <a:gd name="T22" fmla="*/ 158 w 170"/>
              <a:gd name="T23" fmla="*/ 91 h 367"/>
              <a:gd name="T24" fmla="*/ 169 w 170"/>
              <a:gd name="T25" fmla="*/ 183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" h="367">
                <a:moveTo>
                  <a:pt x="169" y="183"/>
                </a:moveTo>
                <a:cubicBezTo>
                  <a:pt x="169" y="217"/>
                  <a:pt x="165" y="246"/>
                  <a:pt x="158" y="275"/>
                </a:cubicBezTo>
                <a:cubicBezTo>
                  <a:pt x="150" y="305"/>
                  <a:pt x="140" y="325"/>
                  <a:pt x="127" y="342"/>
                </a:cubicBezTo>
                <a:cubicBezTo>
                  <a:pt x="113" y="359"/>
                  <a:pt x="99" y="366"/>
                  <a:pt x="84" y="366"/>
                </a:cubicBezTo>
                <a:cubicBezTo>
                  <a:pt x="68" y="366"/>
                  <a:pt x="55" y="359"/>
                  <a:pt x="42" y="342"/>
                </a:cubicBezTo>
                <a:cubicBezTo>
                  <a:pt x="28" y="325"/>
                  <a:pt x="19" y="305"/>
                  <a:pt x="11" y="275"/>
                </a:cubicBezTo>
                <a:cubicBezTo>
                  <a:pt x="3" y="246"/>
                  <a:pt x="0" y="217"/>
                  <a:pt x="0" y="183"/>
                </a:cubicBezTo>
                <a:cubicBezTo>
                  <a:pt x="0" y="149"/>
                  <a:pt x="3" y="120"/>
                  <a:pt x="11" y="91"/>
                </a:cubicBezTo>
                <a:cubicBezTo>
                  <a:pt x="19" y="62"/>
                  <a:pt x="28" y="41"/>
                  <a:pt x="42" y="24"/>
                </a:cubicBezTo>
                <a:cubicBezTo>
                  <a:pt x="55" y="7"/>
                  <a:pt x="69" y="0"/>
                  <a:pt x="84" y="0"/>
                </a:cubicBezTo>
                <a:cubicBezTo>
                  <a:pt x="100" y="0"/>
                  <a:pt x="113" y="7"/>
                  <a:pt x="127" y="24"/>
                </a:cubicBezTo>
                <a:cubicBezTo>
                  <a:pt x="140" y="41"/>
                  <a:pt x="150" y="62"/>
                  <a:pt x="158" y="91"/>
                </a:cubicBezTo>
                <a:cubicBezTo>
                  <a:pt x="165" y="120"/>
                  <a:pt x="169" y="149"/>
                  <a:pt x="169" y="183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2" name="Freeform 300">
            <a:extLst>
              <a:ext uri="{FF2B5EF4-FFF2-40B4-BE49-F238E27FC236}">
                <a16:creationId xmlns:a16="http://schemas.microsoft.com/office/drawing/2014/main" id="{71398070-922B-ED4B-BE9A-7810C066A3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6818627"/>
            <a:ext cx="134608" cy="269215"/>
          </a:xfrm>
          <a:custGeom>
            <a:avLst/>
            <a:gdLst>
              <a:gd name="T0" fmla="*/ 98 w 198"/>
              <a:gd name="T1" fmla="*/ 395 h 396"/>
              <a:gd name="T2" fmla="*/ 0 w 198"/>
              <a:gd name="T3" fmla="*/ 198 h 396"/>
              <a:gd name="T4" fmla="*/ 98 w 198"/>
              <a:gd name="T5" fmla="*/ 0 h 396"/>
              <a:gd name="T6" fmla="*/ 197 w 198"/>
              <a:gd name="T7" fmla="*/ 198 h 396"/>
              <a:gd name="T8" fmla="*/ 98 w 198"/>
              <a:gd name="T9" fmla="*/ 395 h 396"/>
              <a:gd name="T10" fmla="*/ 98 w 198"/>
              <a:gd name="T11" fmla="*/ 29 h 396"/>
              <a:gd name="T12" fmla="*/ 28 w 198"/>
              <a:gd name="T13" fmla="*/ 198 h 396"/>
              <a:gd name="T14" fmla="*/ 98 w 198"/>
              <a:gd name="T15" fmla="*/ 367 h 396"/>
              <a:gd name="T16" fmla="*/ 169 w 198"/>
              <a:gd name="T17" fmla="*/ 198 h 396"/>
              <a:gd name="T18" fmla="*/ 98 w 198"/>
              <a:gd name="T19" fmla="*/ 2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396">
                <a:moveTo>
                  <a:pt x="98" y="395"/>
                </a:moveTo>
                <a:cubicBezTo>
                  <a:pt x="42" y="395"/>
                  <a:pt x="0" y="308"/>
                  <a:pt x="0" y="198"/>
                </a:cubicBezTo>
                <a:cubicBezTo>
                  <a:pt x="0" y="88"/>
                  <a:pt x="41" y="0"/>
                  <a:pt x="98" y="0"/>
                </a:cubicBezTo>
                <a:cubicBezTo>
                  <a:pt x="154" y="0"/>
                  <a:pt x="197" y="88"/>
                  <a:pt x="197" y="198"/>
                </a:cubicBezTo>
                <a:cubicBezTo>
                  <a:pt x="197" y="308"/>
                  <a:pt x="155" y="395"/>
                  <a:pt x="98" y="395"/>
                </a:cubicBezTo>
                <a:close/>
                <a:moveTo>
                  <a:pt x="98" y="29"/>
                </a:moveTo>
                <a:cubicBezTo>
                  <a:pt x="64" y="29"/>
                  <a:pt x="28" y="99"/>
                  <a:pt x="28" y="198"/>
                </a:cubicBezTo>
                <a:cubicBezTo>
                  <a:pt x="28" y="297"/>
                  <a:pt x="64" y="367"/>
                  <a:pt x="98" y="367"/>
                </a:cubicBezTo>
                <a:cubicBezTo>
                  <a:pt x="132" y="367"/>
                  <a:pt x="169" y="297"/>
                  <a:pt x="169" y="198"/>
                </a:cubicBezTo>
                <a:cubicBezTo>
                  <a:pt x="169" y="99"/>
                  <a:pt x="132" y="29"/>
                  <a:pt x="98" y="2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3" name="Freeform 301">
            <a:extLst>
              <a:ext uri="{FF2B5EF4-FFF2-40B4-BE49-F238E27FC236}">
                <a16:creationId xmlns:a16="http://schemas.microsoft.com/office/drawing/2014/main" id="{B6CA0AC1-238F-1747-A19E-394A242E6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9452" y="6875459"/>
            <a:ext cx="260242" cy="152556"/>
          </a:xfrm>
          <a:custGeom>
            <a:avLst/>
            <a:gdLst>
              <a:gd name="T0" fmla="*/ 364 w 382"/>
              <a:gd name="T1" fmla="*/ 127 h 227"/>
              <a:gd name="T2" fmla="*/ 353 w 382"/>
              <a:gd name="T3" fmla="*/ 116 h 227"/>
              <a:gd name="T4" fmla="*/ 344 w 382"/>
              <a:gd name="T5" fmla="*/ 113 h 227"/>
              <a:gd name="T6" fmla="*/ 268 w 382"/>
              <a:gd name="T7" fmla="*/ 113 h 227"/>
              <a:gd name="T8" fmla="*/ 99 w 382"/>
              <a:gd name="T9" fmla="*/ 14 h 227"/>
              <a:gd name="T10" fmla="*/ 85 w 382"/>
              <a:gd name="T11" fmla="*/ 0 h 227"/>
              <a:gd name="T12" fmla="*/ 14 w 382"/>
              <a:gd name="T13" fmla="*/ 0 h 227"/>
              <a:gd name="T14" fmla="*/ 0 w 382"/>
              <a:gd name="T15" fmla="*/ 14 h 227"/>
              <a:gd name="T16" fmla="*/ 14 w 382"/>
              <a:gd name="T17" fmla="*/ 28 h 227"/>
              <a:gd name="T18" fmla="*/ 28 w 382"/>
              <a:gd name="T19" fmla="*/ 28 h 227"/>
              <a:gd name="T20" fmla="*/ 42 w 382"/>
              <a:gd name="T21" fmla="*/ 42 h 227"/>
              <a:gd name="T22" fmla="*/ 28 w 382"/>
              <a:gd name="T23" fmla="*/ 57 h 227"/>
              <a:gd name="T24" fmla="*/ 14 w 382"/>
              <a:gd name="T25" fmla="*/ 57 h 227"/>
              <a:gd name="T26" fmla="*/ 0 w 382"/>
              <a:gd name="T27" fmla="*/ 71 h 227"/>
              <a:gd name="T28" fmla="*/ 0 w 382"/>
              <a:gd name="T29" fmla="*/ 99 h 227"/>
              <a:gd name="T30" fmla="*/ 14 w 382"/>
              <a:gd name="T31" fmla="*/ 113 h 227"/>
              <a:gd name="T32" fmla="*/ 28 w 382"/>
              <a:gd name="T33" fmla="*/ 113 h 227"/>
              <a:gd name="T34" fmla="*/ 42 w 382"/>
              <a:gd name="T35" fmla="*/ 127 h 227"/>
              <a:gd name="T36" fmla="*/ 28 w 382"/>
              <a:gd name="T37" fmla="*/ 141 h 227"/>
              <a:gd name="T38" fmla="*/ 14 w 382"/>
              <a:gd name="T39" fmla="*/ 141 h 227"/>
              <a:gd name="T40" fmla="*/ 0 w 382"/>
              <a:gd name="T41" fmla="*/ 155 h 227"/>
              <a:gd name="T42" fmla="*/ 14 w 382"/>
              <a:gd name="T43" fmla="*/ 169 h 227"/>
              <a:gd name="T44" fmla="*/ 71 w 382"/>
              <a:gd name="T45" fmla="*/ 169 h 227"/>
              <a:gd name="T46" fmla="*/ 85 w 382"/>
              <a:gd name="T47" fmla="*/ 183 h 227"/>
              <a:gd name="T48" fmla="*/ 71 w 382"/>
              <a:gd name="T49" fmla="*/ 198 h 227"/>
              <a:gd name="T50" fmla="*/ 14 w 382"/>
              <a:gd name="T51" fmla="*/ 198 h 227"/>
              <a:gd name="T52" fmla="*/ 0 w 382"/>
              <a:gd name="T53" fmla="*/ 212 h 227"/>
              <a:gd name="T54" fmla="*/ 14 w 382"/>
              <a:gd name="T55" fmla="*/ 226 h 227"/>
              <a:gd name="T56" fmla="*/ 325 w 382"/>
              <a:gd name="T57" fmla="*/ 226 h 227"/>
              <a:gd name="T58" fmla="*/ 381 w 382"/>
              <a:gd name="T59" fmla="*/ 169 h 227"/>
              <a:gd name="T60" fmla="*/ 364 w 382"/>
              <a:gd name="T61" fmla="*/ 1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2" h="227">
                <a:moveTo>
                  <a:pt x="364" y="127"/>
                </a:moveTo>
                <a:lnTo>
                  <a:pt x="353" y="116"/>
                </a:lnTo>
                <a:cubicBezTo>
                  <a:pt x="350" y="113"/>
                  <a:pt x="347" y="113"/>
                  <a:pt x="344" y="113"/>
                </a:cubicBezTo>
                <a:lnTo>
                  <a:pt x="268" y="113"/>
                </a:lnTo>
                <a:cubicBezTo>
                  <a:pt x="124" y="113"/>
                  <a:pt x="102" y="42"/>
                  <a:pt x="99" y="14"/>
                </a:cubicBezTo>
                <a:cubicBezTo>
                  <a:pt x="99" y="6"/>
                  <a:pt x="93" y="0"/>
                  <a:pt x="85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cubicBezTo>
                  <a:pt x="0" y="23"/>
                  <a:pt x="6" y="28"/>
                  <a:pt x="14" y="28"/>
                </a:cubicBezTo>
                <a:lnTo>
                  <a:pt x="28" y="28"/>
                </a:lnTo>
                <a:cubicBezTo>
                  <a:pt x="37" y="28"/>
                  <a:pt x="42" y="34"/>
                  <a:pt x="42" y="42"/>
                </a:cubicBezTo>
                <a:cubicBezTo>
                  <a:pt x="42" y="51"/>
                  <a:pt x="37" y="57"/>
                  <a:pt x="28" y="57"/>
                </a:cubicBezTo>
                <a:lnTo>
                  <a:pt x="14" y="57"/>
                </a:lnTo>
                <a:cubicBezTo>
                  <a:pt x="6" y="57"/>
                  <a:pt x="0" y="62"/>
                  <a:pt x="0" y="71"/>
                </a:cubicBezTo>
                <a:lnTo>
                  <a:pt x="0" y="99"/>
                </a:lnTo>
                <a:cubicBezTo>
                  <a:pt x="0" y="107"/>
                  <a:pt x="6" y="113"/>
                  <a:pt x="14" y="113"/>
                </a:cubicBezTo>
                <a:lnTo>
                  <a:pt x="28" y="113"/>
                </a:lnTo>
                <a:cubicBezTo>
                  <a:pt x="37" y="113"/>
                  <a:pt x="42" y="119"/>
                  <a:pt x="42" y="127"/>
                </a:cubicBezTo>
                <a:cubicBezTo>
                  <a:pt x="42" y="136"/>
                  <a:pt x="37" y="141"/>
                  <a:pt x="28" y="141"/>
                </a:cubicBezTo>
                <a:lnTo>
                  <a:pt x="14" y="141"/>
                </a:lnTo>
                <a:cubicBezTo>
                  <a:pt x="6" y="141"/>
                  <a:pt x="0" y="147"/>
                  <a:pt x="0" y="155"/>
                </a:cubicBezTo>
                <a:cubicBezTo>
                  <a:pt x="0" y="164"/>
                  <a:pt x="6" y="169"/>
                  <a:pt x="14" y="169"/>
                </a:cubicBezTo>
                <a:lnTo>
                  <a:pt x="71" y="169"/>
                </a:lnTo>
                <a:cubicBezTo>
                  <a:pt x="79" y="169"/>
                  <a:pt x="85" y="175"/>
                  <a:pt x="85" y="183"/>
                </a:cubicBezTo>
                <a:cubicBezTo>
                  <a:pt x="85" y="192"/>
                  <a:pt x="79" y="198"/>
                  <a:pt x="71" y="198"/>
                </a:cubicBezTo>
                <a:lnTo>
                  <a:pt x="14" y="198"/>
                </a:lnTo>
                <a:cubicBezTo>
                  <a:pt x="6" y="198"/>
                  <a:pt x="0" y="204"/>
                  <a:pt x="0" y="212"/>
                </a:cubicBezTo>
                <a:cubicBezTo>
                  <a:pt x="0" y="221"/>
                  <a:pt x="6" y="226"/>
                  <a:pt x="14" y="226"/>
                </a:cubicBezTo>
                <a:lnTo>
                  <a:pt x="325" y="226"/>
                </a:lnTo>
                <a:cubicBezTo>
                  <a:pt x="356" y="226"/>
                  <a:pt x="381" y="200"/>
                  <a:pt x="381" y="169"/>
                </a:cubicBezTo>
                <a:cubicBezTo>
                  <a:pt x="381" y="152"/>
                  <a:pt x="375" y="138"/>
                  <a:pt x="364" y="127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4" name="Freeform 302">
            <a:extLst>
              <a:ext uri="{FF2B5EF4-FFF2-40B4-BE49-F238E27FC236}">
                <a16:creationId xmlns:a16="http://schemas.microsoft.com/office/drawing/2014/main" id="{1EBCD241-9DF5-814A-B516-33FCC2E0A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0305" y="6875460"/>
            <a:ext cx="194432" cy="98713"/>
          </a:xfrm>
          <a:custGeom>
            <a:avLst/>
            <a:gdLst>
              <a:gd name="T0" fmla="*/ 269 w 286"/>
              <a:gd name="T1" fmla="*/ 141 h 145"/>
              <a:gd name="T2" fmla="*/ 283 w 286"/>
              <a:gd name="T3" fmla="*/ 133 h 145"/>
              <a:gd name="T4" fmla="*/ 280 w 286"/>
              <a:gd name="T5" fmla="*/ 119 h 145"/>
              <a:gd name="T6" fmla="*/ 175 w 286"/>
              <a:gd name="T7" fmla="*/ 20 h 145"/>
              <a:gd name="T8" fmla="*/ 127 w 286"/>
              <a:gd name="T9" fmla="*/ 0 h 145"/>
              <a:gd name="T10" fmla="*/ 15 w 286"/>
              <a:gd name="T11" fmla="*/ 0 h 145"/>
              <a:gd name="T12" fmla="*/ 3 w 286"/>
              <a:gd name="T13" fmla="*/ 6 h 145"/>
              <a:gd name="T14" fmla="*/ 0 w 286"/>
              <a:gd name="T15" fmla="*/ 17 h 145"/>
              <a:gd name="T16" fmla="*/ 198 w 286"/>
              <a:gd name="T17" fmla="*/ 144 h 145"/>
              <a:gd name="T18" fmla="*/ 269 w 286"/>
              <a:gd name="T19" fmla="*/ 144 h 145"/>
              <a:gd name="T20" fmla="*/ 269 w 286"/>
              <a:gd name="T21" fmla="*/ 14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6" h="145">
                <a:moveTo>
                  <a:pt x="269" y="141"/>
                </a:moveTo>
                <a:cubicBezTo>
                  <a:pt x="274" y="141"/>
                  <a:pt x="280" y="139"/>
                  <a:pt x="283" y="133"/>
                </a:cubicBezTo>
                <a:cubicBezTo>
                  <a:pt x="285" y="128"/>
                  <a:pt x="283" y="121"/>
                  <a:pt x="280" y="119"/>
                </a:cubicBezTo>
                <a:lnTo>
                  <a:pt x="175" y="20"/>
                </a:lnTo>
                <a:cubicBezTo>
                  <a:pt x="161" y="9"/>
                  <a:pt x="144" y="0"/>
                  <a:pt x="127" y="0"/>
                </a:cubicBezTo>
                <a:lnTo>
                  <a:pt x="15" y="0"/>
                </a:lnTo>
                <a:cubicBezTo>
                  <a:pt x="12" y="0"/>
                  <a:pt x="6" y="3"/>
                  <a:pt x="3" y="6"/>
                </a:cubicBezTo>
                <a:cubicBezTo>
                  <a:pt x="0" y="9"/>
                  <a:pt x="0" y="11"/>
                  <a:pt x="0" y="17"/>
                </a:cubicBezTo>
                <a:cubicBezTo>
                  <a:pt x="3" y="54"/>
                  <a:pt x="31" y="144"/>
                  <a:pt x="198" y="144"/>
                </a:cubicBezTo>
                <a:lnTo>
                  <a:pt x="269" y="144"/>
                </a:lnTo>
                <a:lnTo>
                  <a:pt x="269" y="141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5" name="Freeform 303">
            <a:extLst>
              <a:ext uri="{FF2B5EF4-FFF2-40B4-BE49-F238E27FC236}">
                <a16:creationId xmlns:a16="http://schemas.microsoft.com/office/drawing/2014/main" id="{5373F1DA-0294-2D41-BAE1-580574FC1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1967" y="6839564"/>
            <a:ext cx="20938" cy="173494"/>
          </a:xfrm>
          <a:custGeom>
            <a:avLst/>
            <a:gdLst>
              <a:gd name="T0" fmla="*/ 14 w 29"/>
              <a:gd name="T1" fmla="*/ 254 h 255"/>
              <a:gd name="T2" fmla="*/ 0 w 29"/>
              <a:gd name="T3" fmla="*/ 239 h 255"/>
              <a:gd name="T4" fmla="*/ 0 w 29"/>
              <a:gd name="T5" fmla="*/ 14 h 255"/>
              <a:gd name="T6" fmla="*/ 14 w 29"/>
              <a:gd name="T7" fmla="*/ 0 h 255"/>
              <a:gd name="T8" fmla="*/ 28 w 29"/>
              <a:gd name="T9" fmla="*/ 14 h 255"/>
              <a:gd name="T10" fmla="*/ 28 w 29"/>
              <a:gd name="T11" fmla="*/ 239 h 255"/>
              <a:gd name="T12" fmla="*/ 14 w 29"/>
              <a:gd name="T13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55">
                <a:moveTo>
                  <a:pt x="14" y="254"/>
                </a:moveTo>
                <a:cubicBezTo>
                  <a:pt x="5" y="254"/>
                  <a:pt x="0" y="248"/>
                  <a:pt x="0" y="239"/>
                </a:cubicBezTo>
                <a:lnTo>
                  <a:pt x="0" y="14"/>
                </a:ln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8" y="5"/>
                  <a:pt x="28" y="14"/>
                </a:cubicBezTo>
                <a:lnTo>
                  <a:pt x="28" y="239"/>
                </a:lnTo>
                <a:cubicBezTo>
                  <a:pt x="28" y="248"/>
                  <a:pt x="22" y="254"/>
                  <a:pt x="14" y="254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6" name="Freeform 304">
            <a:extLst>
              <a:ext uri="{FF2B5EF4-FFF2-40B4-BE49-F238E27FC236}">
                <a16:creationId xmlns:a16="http://schemas.microsoft.com/office/drawing/2014/main" id="{B138C1FB-EA19-3F4E-AAD1-7B0E33560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3254" y="6992121"/>
            <a:ext cx="212382" cy="95721"/>
          </a:xfrm>
          <a:custGeom>
            <a:avLst/>
            <a:gdLst>
              <a:gd name="T0" fmla="*/ 299 w 314"/>
              <a:gd name="T1" fmla="*/ 57 h 142"/>
              <a:gd name="T2" fmla="*/ 220 w 314"/>
              <a:gd name="T3" fmla="*/ 57 h 142"/>
              <a:gd name="T4" fmla="*/ 183 w 314"/>
              <a:gd name="T5" fmla="*/ 6 h 142"/>
              <a:gd name="T6" fmla="*/ 172 w 314"/>
              <a:gd name="T7" fmla="*/ 0 h 142"/>
              <a:gd name="T8" fmla="*/ 144 w 314"/>
              <a:gd name="T9" fmla="*/ 0 h 142"/>
              <a:gd name="T10" fmla="*/ 133 w 314"/>
              <a:gd name="T11" fmla="*/ 6 h 142"/>
              <a:gd name="T12" fmla="*/ 93 w 314"/>
              <a:gd name="T13" fmla="*/ 57 h 142"/>
              <a:gd name="T14" fmla="*/ 14 w 314"/>
              <a:gd name="T15" fmla="*/ 57 h 142"/>
              <a:gd name="T16" fmla="*/ 0 w 314"/>
              <a:gd name="T17" fmla="*/ 71 h 142"/>
              <a:gd name="T18" fmla="*/ 0 w 314"/>
              <a:gd name="T19" fmla="*/ 127 h 142"/>
              <a:gd name="T20" fmla="*/ 14 w 314"/>
              <a:gd name="T21" fmla="*/ 141 h 142"/>
              <a:gd name="T22" fmla="*/ 296 w 314"/>
              <a:gd name="T23" fmla="*/ 141 h 142"/>
              <a:gd name="T24" fmla="*/ 310 w 314"/>
              <a:gd name="T25" fmla="*/ 127 h 142"/>
              <a:gd name="T26" fmla="*/ 310 w 314"/>
              <a:gd name="T27" fmla="*/ 71 h 142"/>
              <a:gd name="T28" fmla="*/ 299 w 314"/>
              <a:gd name="T2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" h="142">
                <a:moveTo>
                  <a:pt x="299" y="57"/>
                </a:moveTo>
                <a:lnTo>
                  <a:pt x="220" y="57"/>
                </a:lnTo>
                <a:lnTo>
                  <a:pt x="183" y="6"/>
                </a:lnTo>
                <a:cubicBezTo>
                  <a:pt x="181" y="3"/>
                  <a:pt x="178" y="0"/>
                  <a:pt x="172" y="0"/>
                </a:cubicBezTo>
                <a:lnTo>
                  <a:pt x="144" y="0"/>
                </a:lnTo>
                <a:cubicBezTo>
                  <a:pt x="138" y="0"/>
                  <a:pt x="135" y="3"/>
                  <a:pt x="133" y="6"/>
                </a:cubicBezTo>
                <a:lnTo>
                  <a:pt x="93" y="57"/>
                </a:lnTo>
                <a:lnTo>
                  <a:pt x="14" y="57"/>
                </a:lnTo>
                <a:cubicBezTo>
                  <a:pt x="6" y="57"/>
                  <a:pt x="0" y="62"/>
                  <a:pt x="0" y="71"/>
                </a:cubicBezTo>
                <a:lnTo>
                  <a:pt x="0" y="127"/>
                </a:lnTo>
                <a:cubicBezTo>
                  <a:pt x="0" y="136"/>
                  <a:pt x="6" y="141"/>
                  <a:pt x="14" y="141"/>
                </a:cubicBezTo>
                <a:lnTo>
                  <a:pt x="296" y="141"/>
                </a:lnTo>
                <a:cubicBezTo>
                  <a:pt x="305" y="141"/>
                  <a:pt x="310" y="136"/>
                  <a:pt x="310" y="127"/>
                </a:cubicBezTo>
                <a:lnTo>
                  <a:pt x="310" y="71"/>
                </a:lnTo>
                <a:cubicBezTo>
                  <a:pt x="313" y="62"/>
                  <a:pt x="308" y="57"/>
                  <a:pt x="299" y="57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7" name="Freeform 305">
            <a:extLst>
              <a:ext uri="{FF2B5EF4-FFF2-40B4-BE49-F238E27FC236}">
                <a16:creationId xmlns:a16="http://schemas.microsoft.com/office/drawing/2014/main" id="{7C51F832-8674-024C-96A5-0D0C8FB2C7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6992121"/>
            <a:ext cx="59826" cy="116659"/>
          </a:xfrm>
          <a:custGeom>
            <a:avLst/>
            <a:gdLst>
              <a:gd name="T0" fmla="*/ 71 w 86"/>
              <a:gd name="T1" fmla="*/ 0 h 171"/>
              <a:gd name="T2" fmla="*/ 14 w 86"/>
              <a:gd name="T3" fmla="*/ 0 h 171"/>
              <a:gd name="T4" fmla="*/ 0 w 86"/>
              <a:gd name="T5" fmla="*/ 14 h 171"/>
              <a:gd name="T6" fmla="*/ 0 w 86"/>
              <a:gd name="T7" fmla="*/ 156 h 171"/>
              <a:gd name="T8" fmla="*/ 14 w 86"/>
              <a:gd name="T9" fmla="*/ 170 h 171"/>
              <a:gd name="T10" fmla="*/ 71 w 86"/>
              <a:gd name="T11" fmla="*/ 170 h 171"/>
              <a:gd name="T12" fmla="*/ 85 w 86"/>
              <a:gd name="T13" fmla="*/ 156 h 171"/>
              <a:gd name="T14" fmla="*/ 85 w 86"/>
              <a:gd name="T15" fmla="*/ 14 h 171"/>
              <a:gd name="T16" fmla="*/ 71 w 86"/>
              <a:gd name="T1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171">
                <a:moveTo>
                  <a:pt x="71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156"/>
                </a:lnTo>
                <a:cubicBezTo>
                  <a:pt x="0" y="164"/>
                  <a:pt x="6" y="170"/>
                  <a:pt x="14" y="170"/>
                </a:cubicBezTo>
                <a:lnTo>
                  <a:pt x="71" y="170"/>
                </a:lnTo>
                <a:cubicBezTo>
                  <a:pt x="79" y="170"/>
                  <a:pt x="85" y="164"/>
                  <a:pt x="85" y="156"/>
                </a:cubicBezTo>
                <a:lnTo>
                  <a:pt x="85" y="14"/>
                </a:lnTo>
                <a:cubicBezTo>
                  <a:pt x="85" y="6"/>
                  <a:pt x="79" y="0"/>
                  <a:pt x="71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8" name="Freeform 306">
            <a:extLst>
              <a:ext uri="{FF2B5EF4-FFF2-40B4-BE49-F238E27FC236}">
                <a16:creationId xmlns:a16="http://schemas.microsoft.com/office/drawing/2014/main" id="{1F96A6C2-B6E1-A343-AFB9-FF7030E2D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7687" y="6992121"/>
            <a:ext cx="59826" cy="116659"/>
          </a:xfrm>
          <a:custGeom>
            <a:avLst/>
            <a:gdLst>
              <a:gd name="T0" fmla="*/ 70 w 86"/>
              <a:gd name="T1" fmla="*/ 0 h 171"/>
              <a:gd name="T2" fmla="*/ 14 w 86"/>
              <a:gd name="T3" fmla="*/ 0 h 171"/>
              <a:gd name="T4" fmla="*/ 0 w 86"/>
              <a:gd name="T5" fmla="*/ 14 h 171"/>
              <a:gd name="T6" fmla="*/ 0 w 86"/>
              <a:gd name="T7" fmla="*/ 156 h 171"/>
              <a:gd name="T8" fmla="*/ 14 w 86"/>
              <a:gd name="T9" fmla="*/ 170 h 171"/>
              <a:gd name="T10" fmla="*/ 70 w 86"/>
              <a:gd name="T11" fmla="*/ 170 h 171"/>
              <a:gd name="T12" fmla="*/ 85 w 86"/>
              <a:gd name="T13" fmla="*/ 156 h 171"/>
              <a:gd name="T14" fmla="*/ 85 w 86"/>
              <a:gd name="T15" fmla="*/ 14 h 171"/>
              <a:gd name="T16" fmla="*/ 70 w 86"/>
              <a:gd name="T1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171">
                <a:moveTo>
                  <a:pt x="70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156"/>
                </a:lnTo>
                <a:cubicBezTo>
                  <a:pt x="0" y="164"/>
                  <a:pt x="6" y="170"/>
                  <a:pt x="14" y="170"/>
                </a:cubicBezTo>
                <a:lnTo>
                  <a:pt x="70" y="170"/>
                </a:lnTo>
                <a:cubicBezTo>
                  <a:pt x="79" y="170"/>
                  <a:pt x="85" y="164"/>
                  <a:pt x="85" y="156"/>
                </a:cubicBezTo>
                <a:lnTo>
                  <a:pt x="85" y="14"/>
                </a:lnTo>
                <a:cubicBezTo>
                  <a:pt x="85" y="6"/>
                  <a:pt x="79" y="0"/>
                  <a:pt x="70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" name="Freeform 307">
            <a:extLst>
              <a:ext uri="{FF2B5EF4-FFF2-40B4-BE49-F238E27FC236}">
                <a16:creationId xmlns:a16="http://schemas.microsoft.com/office/drawing/2014/main" id="{59EE32ED-799C-BB49-99FB-2333BAD75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4194" y="6818626"/>
            <a:ext cx="77773" cy="20938"/>
          </a:xfrm>
          <a:custGeom>
            <a:avLst/>
            <a:gdLst>
              <a:gd name="T0" fmla="*/ 99 w 114"/>
              <a:gd name="T1" fmla="*/ 29 h 30"/>
              <a:gd name="T2" fmla="*/ 14 w 114"/>
              <a:gd name="T3" fmla="*/ 29 h 30"/>
              <a:gd name="T4" fmla="*/ 0 w 114"/>
              <a:gd name="T5" fmla="*/ 15 h 30"/>
              <a:gd name="T6" fmla="*/ 14 w 114"/>
              <a:gd name="T7" fmla="*/ 0 h 30"/>
              <a:gd name="T8" fmla="*/ 99 w 114"/>
              <a:gd name="T9" fmla="*/ 0 h 30"/>
              <a:gd name="T10" fmla="*/ 113 w 114"/>
              <a:gd name="T11" fmla="*/ 15 h 30"/>
              <a:gd name="T12" fmla="*/ 99 w 114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30">
                <a:moveTo>
                  <a:pt x="99" y="29"/>
                </a:moveTo>
                <a:lnTo>
                  <a:pt x="14" y="29"/>
                </a:lnTo>
                <a:cubicBezTo>
                  <a:pt x="6" y="29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7"/>
                  <a:pt x="113" y="15"/>
                </a:cubicBezTo>
                <a:cubicBezTo>
                  <a:pt x="113" y="24"/>
                  <a:pt x="107" y="29"/>
                  <a:pt x="99" y="2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" name="Freeform 308">
            <a:extLst>
              <a:ext uri="{FF2B5EF4-FFF2-40B4-BE49-F238E27FC236}">
                <a16:creationId xmlns:a16="http://schemas.microsoft.com/office/drawing/2014/main" id="{C7F86BC4-06DD-8743-BEF6-CEBA60444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9915" y="6818626"/>
            <a:ext cx="77773" cy="20938"/>
          </a:xfrm>
          <a:custGeom>
            <a:avLst/>
            <a:gdLst>
              <a:gd name="T0" fmla="*/ 99 w 114"/>
              <a:gd name="T1" fmla="*/ 29 h 30"/>
              <a:gd name="T2" fmla="*/ 14 w 114"/>
              <a:gd name="T3" fmla="*/ 29 h 30"/>
              <a:gd name="T4" fmla="*/ 0 w 114"/>
              <a:gd name="T5" fmla="*/ 15 h 30"/>
              <a:gd name="T6" fmla="*/ 14 w 114"/>
              <a:gd name="T7" fmla="*/ 0 h 30"/>
              <a:gd name="T8" fmla="*/ 99 w 114"/>
              <a:gd name="T9" fmla="*/ 0 h 30"/>
              <a:gd name="T10" fmla="*/ 113 w 114"/>
              <a:gd name="T11" fmla="*/ 15 h 30"/>
              <a:gd name="T12" fmla="*/ 99 w 114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30">
                <a:moveTo>
                  <a:pt x="99" y="29"/>
                </a:moveTo>
                <a:lnTo>
                  <a:pt x="14" y="29"/>
                </a:lnTo>
                <a:cubicBezTo>
                  <a:pt x="6" y="29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99" y="0"/>
                </a:lnTo>
                <a:cubicBezTo>
                  <a:pt x="107" y="0"/>
                  <a:pt x="113" y="7"/>
                  <a:pt x="113" y="15"/>
                </a:cubicBezTo>
                <a:cubicBezTo>
                  <a:pt x="113" y="24"/>
                  <a:pt x="107" y="29"/>
                  <a:pt x="99" y="2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" name="Freeform 309">
            <a:extLst>
              <a:ext uri="{FF2B5EF4-FFF2-40B4-BE49-F238E27FC236}">
                <a16:creationId xmlns:a16="http://schemas.microsoft.com/office/drawing/2014/main" id="{75413533-C321-6248-B8F9-D02F74043A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4020" y="6800678"/>
            <a:ext cx="56833" cy="59826"/>
          </a:xfrm>
          <a:custGeom>
            <a:avLst/>
            <a:gdLst>
              <a:gd name="T0" fmla="*/ 70 w 85"/>
              <a:gd name="T1" fmla="*/ 0 h 86"/>
              <a:gd name="T2" fmla="*/ 14 w 85"/>
              <a:gd name="T3" fmla="*/ 0 h 86"/>
              <a:gd name="T4" fmla="*/ 0 w 85"/>
              <a:gd name="T5" fmla="*/ 14 h 86"/>
              <a:gd name="T6" fmla="*/ 0 w 85"/>
              <a:gd name="T7" fmla="*/ 71 h 86"/>
              <a:gd name="T8" fmla="*/ 14 w 85"/>
              <a:gd name="T9" fmla="*/ 85 h 86"/>
              <a:gd name="T10" fmla="*/ 70 w 85"/>
              <a:gd name="T11" fmla="*/ 85 h 86"/>
              <a:gd name="T12" fmla="*/ 84 w 85"/>
              <a:gd name="T13" fmla="*/ 71 h 86"/>
              <a:gd name="T14" fmla="*/ 84 w 85"/>
              <a:gd name="T15" fmla="*/ 14 h 86"/>
              <a:gd name="T16" fmla="*/ 70 w 85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6">
                <a:moveTo>
                  <a:pt x="70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71"/>
                </a:lnTo>
                <a:cubicBezTo>
                  <a:pt x="0" y="79"/>
                  <a:pt x="5" y="85"/>
                  <a:pt x="14" y="85"/>
                </a:cubicBezTo>
                <a:lnTo>
                  <a:pt x="70" y="85"/>
                </a:lnTo>
                <a:cubicBezTo>
                  <a:pt x="79" y="85"/>
                  <a:pt x="84" y="79"/>
                  <a:pt x="84" y="71"/>
                </a:cubicBezTo>
                <a:lnTo>
                  <a:pt x="84" y="14"/>
                </a:lnTo>
                <a:cubicBezTo>
                  <a:pt x="84" y="6"/>
                  <a:pt x="79" y="0"/>
                  <a:pt x="70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" name="Freeform 310">
            <a:extLst>
              <a:ext uri="{FF2B5EF4-FFF2-40B4-BE49-F238E27FC236}">
                <a16:creationId xmlns:a16="http://schemas.microsoft.com/office/drawing/2014/main" id="{090BAD19-118D-4541-9ADB-6B2D2A607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2013" y="7028016"/>
            <a:ext cx="56833" cy="56833"/>
          </a:xfrm>
          <a:custGeom>
            <a:avLst/>
            <a:gdLst>
              <a:gd name="T0" fmla="*/ 14 w 85"/>
              <a:gd name="T1" fmla="*/ 0 h 85"/>
              <a:gd name="T2" fmla="*/ 0 w 85"/>
              <a:gd name="T3" fmla="*/ 14 h 85"/>
              <a:gd name="T4" fmla="*/ 0 w 85"/>
              <a:gd name="T5" fmla="*/ 70 h 85"/>
              <a:gd name="T6" fmla="*/ 14 w 85"/>
              <a:gd name="T7" fmla="*/ 84 h 85"/>
              <a:gd name="T8" fmla="*/ 70 w 85"/>
              <a:gd name="T9" fmla="*/ 84 h 85"/>
              <a:gd name="T10" fmla="*/ 84 w 85"/>
              <a:gd name="T11" fmla="*/ 70 h 85"/>
              <a:gd name="T12" fmla="*/ 84 w 85"/>
              <a:gd name="T13" fmla="*/ 14 h 85"/>
              <a:gd name="T14" fmla="*/ 70 w 85"/>
              <a:gd name="T15" fmla="*/ 0 h 85"/>
              <a:gd name="T16" fmla="*/ 14 w 85"/>
              <a:gd name="T1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85">
                <a:moveTo>
                  <a:pt x="14" y="0"/>
                </a:moveTo>
                <a:cubicBezTo>
                  <a:pt x="5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5" y="84"/>
                  <a:pt x="14" y="84"/>
                </a:cubicBezTo>
                <a:lnTo>
                  <a:pt x="70" y="84"/>
                </a:lnTo>
                <a:cubicBezTo>
                  <a:pt x="79" y="84"/>
                  <a:pt x="84" y="79"/>
                  <a:pt x="84" y="70"/>
                </a:cubicBezTo>
                <a:lnTo>
                  <a:pt x="84" y="14"/>
                </a:lnTo>
                <a:cubicBezTo>
                  <a:pt x="84" y="5"/>
                  <a:pt x="79" y="0"/>
                  <a:pt x="70" y="0"/>
                </a:cubicBezTo>
                <a:lnTo>
                  <a:pt x="14" y="0"/>
                </a:ln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" name="Freeform 311">
            <a:extLst>
              <a:ext uri="{FF2B5EF4-FFF2-40B4-BE49-F238E27FC236}">
                <a16:creationId xmlns:a16="http://schemas.microsoft.com/office/drawing/2014/main" id="{2D93A553-B017-5F47-9BA9-BDFCB17E4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2514" y="7028016"/>
            <a:ext cx="59826" cy="56833"/>
          </a:xfrm>
          <a:custGeom>
            <a:avLst/>
            <a:gdLst>
              <a:gd name="T0" fmla="*/ 71 w 86"/>
              <a:gd name="T1" fmla="*/ 0 h 85"/>
              <a:gd name="T2" fmla="*/ 15 w 86"/>
              <a:gd name="T3" fmla="*/ 0 h 85"/>
              <a:gd name="T4" fmla="*/ 0 w 86"/>
              <a:gd name="T5" fmla="*/ 14 h 85"/>
              <a:gd name="T6" fmla="*/ 0 w 86"/>
              <a:gd name="T7" fmla="*/ 70 h 85"/>
              <a:gd name="T8" fmla="*/ 15 w 86"/>
              <a:gd name="T9" fmla="*/ 84 h 85"/>
              <a:gd name="T10" fmla="*/ 71 w 86"/>
              <a:gd name="T11" fmla="*/ 84 h 85"/>
              <a:gd name="T12" fmla="*/ 85 w 86"/>
              <a:gd name="T13" fmla="*/ 70 h 85"/>
              <a:gd name="T14" fmla="*/ 85 w 86"/>
              <a:gd name="T15" fmla="*/ 14 h 85"/>
              <a:gd name="T16" fmla="*/ 71 w 86"/>
              <a:gd name="T1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85">
                <a:moveTo>
                  <a:pt x="71" y="0"/>
                </a:moveTo>
                <a:lnTo>
                  <a:pt x="15" y="0"/>
                </a:lnTo>
                <a:cubicBezTo>
                  <a:pt x="6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6" y="84"/>
                  <a:pt x="15" y="84"/>
                </a:cubicBezTo>
                <a:lnTo>
                  <a:pt x="71" y="84"/>
                </a:lnTo>
                <a:cubicBezTo>
                  <a:pt x="80" y="84"/>
                  <a:pt x="85" y="79"/>
                  <a:pt x="85" y="70"/>
                </a:cubicBezTo>
                <a:lnTo>
                  <a:pt x="85" y="14"/>
                </a:lnTo>
                <a:cubicBezTo>
                  <a:pt x="85" y="5"/>
                  <a:pt x="80" y="0"/>
                  <a:pt x="71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4" name="Freeform 312">
            <a:extLst>
              <a:ext uri="{FF2B5EF4-FFF2-40B4-BE49-F238E27FC236}">
                <a16:creationId xmlns:a16="http://schemas.microsoft.com/office/drawing/2014/main" id="{99841761-ED34-A94A-A747-719E9EB67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1074" y="6938277"/>
            <a:ext cx="269215" cy="110676"/>
          </a:xfrm>
          <a:custGeom>
            <a:avLst/>
            <a:gdLst>
              <a:gd name="T0" fmla="*/ 362 w 396"/>
              <a:gd name="T1" fmla="*/ 3 h 165"/>
              <a:gd name="T2" fmla="*/ 353 w 396"/>
              <a:gd name="T3" fmla="*/ 0 h 165"/>
              <a:gd name="T4" fmla="*/ 43 w 396"/>
              <a:gd name="T5" fmla="*/ 0 h 165"/>
              <a:gd name="T6" fmla="*/ 34 w 396"/>
              <a:gd name="T7" fmla="*/ 3 h 165"/>
              <a:gd name="T8" fmla="*/ 0 w 396"/>
              <a:gd name="T9" fmla="*/ 65 h 165"/>
              <a:gd name="T10" fmla="*/ 0 w 396"/>
              <a:gd name="T11" fmla="*/ 150 h 165"/>
              <a:gd name="T12" fmla="*/ 14 w 396"/>
              <a:gd name="T13" fmla="*/ 164 h 165"/>
              <a:gd name="T14" fmla="*/ 381 w 396"/>
              <a:gd name="T15" fmla="*/ 164 h 165"/>
              <a:gd name="T16" fmla="*/ 395 w 396"/>
              <a:gd name="T17" fmla="*/ 150 h 165"/>
              <a:gd name="T18" fmla="*/ 395 w 396"/>
              <a:gd name="T19" fmla="*/ 65 h 165"/>
              <a:gd name="T20" fmla="*/ 362 w 396"/>
              <a:gd name="T21" fmla="*/ 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6" h="165">
                <a:moveTo>
                  <a:pt x="362" y="3"/>
                </a:moveTo>
                <a:cubicBezTo>
                  <a:pt x="359" y="3"/>
                  <a:pt x="356" y="0"/>
                  <a:pt x="353" y="0"/>
                </a:cubicBezTo>
                <a:lnTo>
                  <a:pt x="43" y="0"/>
                </a:lnTo>
                <a:cubicBezTo>
                  <a:pt x="40" y="0"/>
                  <a:pt x="37" y="0"/>
                  <a:pt x="34" y="3"/>
                </a:cubicBezTo>
                <a:cubicBezTo>
                  <a:pt x="12" y="17"/>
                  <a:pt x="0" y="40"/>
                  <a:pt x="0" y="65"/>
                </a:cubicBezTo>
                <a:lnTo>
                  <a:pt x="0" y="150"/>
                </a:lnTo>
                <a:cubicBezTo>
                  <a:pt x="0" y="158"/>
                  <a:pt x="6" y="164"/>
                  <a:pt x="14" y="164"/>
                </a:cubicBezTo>
                <a:lnTo>
                  <a:pt x="381" y="164"/>
                </a:lnTo>
                <a:cubicBezTo>
                  <a:pt x="390" y="164"/>
                  <a:pt x="395" y="158"/>
                  <a:pt x="395" y="150"/>
                </a:cubicBezTo>
                <a:lnTo>
                  <a:pt x="395" y="65"/>
                </a:lnTo>
                <a:cubicBezTo>
                  <a:pt x="395" y="40"/>
                  <a:pt x="381" y="17"/>
                  <a:pt x="362" y="3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5" name="Freeform 313">
            <a:extLst>
              <a:ext uri="{FF2B5EF4-FFF2-40B4-BE49-F238E27FC236}">
                <a16:creationId xmlns:a16="http://schemas.microsoft.com/office/drawing/2014/main" id="{87F9F720-CE5C-8B44-8501-A74D121F97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2013" y="6839564"/>
            <a:ext cx="230327" cy="173494"/>
          </a:xfrm>
          <a:custGeom>
            <a:avLst/>
            <a:gdLst>
              <a:gd name="T0" fmla="*/ 239 w 339"/>
              <a:gd name="T1" fmla="*/ 0 h 255"/>
              <a:gd name="T2" fmla="*/ 98 w 339"/>
              <a:gd name="T3" fmla="*/ 0 h 255"/>
              <a:gd name="T4" fmla="*/ 0 w 339"/>
              <a:gd name="T5" fmla="*/ 98 h 255"/>
              <a:gd name="T6" fmla="*/ 0 w 339"/>
              <a:gd name="T7" fmla="*/ 155 h 255"/>
              <a:gd name="T8" fmla="*/ 14 w 339"/>
              <a:gd name="T9" fmla="*/ 169 h 255"/>
              <a:gd name="T10" fmla="*/ 50 w 339"/>
              <a:gd name="T11" fmla="*/ 169 h 255"/>
              <a:gd name="T12" fmla="*/ 98 w 339"/>
              <a:gd name="T13" fmla="*/ 203 h 255"/>
              <a:gd name="T14" fmla="*/ 166 w 339"/>
              <a:gd name="T15" fmla="*/ 254 h 255"/>
              <a:gd name="T16" fmla="*/ 234 w 339"/>
              <a:gd name="T17" fmla="*/ 203 h 255"/>
              <a:gd name="T18" fmla="*/ 282 w 339"/>
              <a:gd name="T19" fmla="*/ 169 h 255"/>
              <a:gd name="T20" fmla="*/ 318 w 339"/>
              <a:gd name="T21" fmla="*/ 169 h 255"/>
              <a:gd name="T22" fmla="*/ 333 w 339"/>
              <a:gd name="T23" fmla="*/ 155 h 255"/>
              <a:gd name="T24" fmla="*/ 333 w 339"/>
              <a:gd name="T25" fmla="*/ 98 h 255"/>
              <a:gd name="T26" fmla="*/ 239 w 339"/>
              <a:gd name="T2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" h="255">
                <a:moveTo>
                  <a:pt x="239" y="0"/>
                </a:moveTo>
                <a:lnTo>
                  <a:pt x="98" y="0"/>
                </a:lnTo>
                <a:cubicBezTo>
                  <a:pt x="45" y="0"/>
                  <a:pt x="0" y="45"/>
                  <a:pt x="0" y="98"/>
                </a:cubicBezTo>
                <a:lnTo>
                  <a:pt x="0" y="155"/>
                </a:lnTo>
                <a:cubicBezTo>
                  <a:pt x="0" y="163"/>
                  <a:pt x="5" y="169"/>
                  <a:pt x="14" y="169"/>
                </a:cubicBezTo>
                <a:lnTo>
                  <a:pt x="50" y="169"/>
                </a:lnTo>
                <a:cubicBezTo>
                  <a:pt x="73" y="169"/>
                  <a:pt x="93" y="183"/>
                  <a:pt x="98" y="203"/>
                </a:cubicBezTo>
                <a:cubicBezTo>
                  <a:pt x="110" y="234"/>
                  <a:pt x="135" y="254"/>
                  <a:pt x="166" y="254"/>
                </a:cubicBezTo>
                <a:cubicBezTo>
                  <a:pt x="197" y="254"/>
                  <a:pt x="225" y="234"/>
                  <a:pt x="234" y="203"/>
                </a:cubicBezTo>
                <a:cubicBezTo>
                  <a:pt x="239" y="183"/>
                  <a:pt x="259" y="169"/>
                  <a:pt x="282" y="169"/>
                </a:cubicBezTo>
                <a:lnTo>
                  <a:pt x="318" y="169"/>
                </a:lnTo>
                <a:cubicBezTo>
                  <a:pt x="327" y="169"/>
                  <a:pt x="333" y="163"/>
                  <a:pt x="333" y="155"/>
                </a:cubicBezTo>
                <a:lnTo>
                  <a:pt x="333" y="98"/>
                </a:lnTo>
                <a:cubicBezTo>
                  <a:pt x="338" y="45"/>
                  <a:pt x="293" y="0"/>
                  <a:pt x="239" y="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6" name="Freeform 314">
            <a:extLst>
              <a:ext uri="{FF2B5EF4-FFF2-40B4-BE49-F238E27FC236}">
                <a16:creationId xmlns:a16="http://schemas.microsoft.com/office/drawing/2014/main" id="{65F0FF63-4570-E947-850D-53D3EE40E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960" y="6857513"/>
            <a:ext cx="191442" cy="74783"/>
          </a:xfrm>
          <a:custGeom>
            <a:avLst/>
            <a:gdLst>
              <a:gd name="T0" fmla="*/ 70 w 283"/>
              <a:gd name="T1" fmla="*/ 0 h 111"/>
              <a:gd name="T2" fmla="*/ 211 w 283"/>
              <a:gd name="T3" fmla="*/ 0 h 111"/>
              <a:gd name="T4" fmla="*/ 282 w 283"/>
              <a:gd name="T5" fmla="*/ 70 h 111"/>
              <a:gd name="T6" fmla="*/ 282 w 283"/>
              <a:gd name="T7" fmla="*/ 110 h 111"/>
              <a:gd name="T8" fmla="*/ 0 w 283"/>
              <a:gd name="T9" fmla="*/ 110 h 111"/>
              <a:gd name="T10" fmla="*/ 0 w 283"/>
              <a:gd name="T11" fmla="*/ 70 h 111"/>
              <a:gd name="T12" fmla="*/ 70 w 283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3" h="111">
                <a:moveTo>
                  <a:pt x="70" y="0"/>
                </a:moveTo>
                <a:lnTo>
                  <a:pt x="211" y="0"/>
                </a:lnTo>
                <a:cubicBezTo>
                  <a:pt x="251" y="0"/>
                  <a:pt x="282" y="31"/>
                  <a:pt x="282" y="70"/>
                </a:cubicBezTo>
                <a:lnTo>
                  <a:pt x="282" y="110"/>
                </a:lnTo>
                <a:cubicBezTo>
                  <a:pt x="189" y="79"/>
                  <a:pt x="93" y="79"/>
                  <a:pt x="0" y="110"/>
                </a:cubicBezTo>
                <a:lnTo>
                  <a:pt x="0" y="70"/>
                </a:lnTo>
                <a:cubicBezTo>
                  <a:pt x="0" y="31"/>
                  <a:pt x="31" y="0"/>
                  <a:pt x="70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7" name="Freeform 315">
            <a:extLst>
              <a:ext uri="{FF2B5EF4-FFF2-40B4-BE49-F238E27FC236}">
                <a16:creationId xmlns:a16="http://schemas.microsoft.com/office/drawing/2014/main" id="{502F921B-99DA-284C-A4B0-7C07CF333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7028015"/>
            <a:ext cx="308102" cy="20938"/>
          </a:xfrm>
          <a:custGeom>
            <a:avLst/>
            <a:gdLst>
              <a:gd name="T0" fmla="*/ 437 w 453"/>
              <a:gd name="T1" fmla="*/ 0 h 29"/>
              <a:gd name="T2" fmla="*/ 14 w 453"/>
              <a:gd name="T3" fmla="*/ 0 h 29"/>
              <a:gd name="T4" fmla="*/ 0 w 453"/>
              <a:gd name="T5" fmla="*/ 14 h 29"/>
              <a:gd name="T6" fmla="*/ 14 w 453"/>
              <a:gd name="T7" fmla="*/ 28 h 29"/>
              <a:gd name="T8" fmla="*/ 437 w 453"/>
              <a:gd name="T9" fmla="*/ 28 h 29"/>
              <a:gd name="T10" fmla="*/ 452 w 453"/>
              <a:gd name="T11" fmla="*/ 14 h 29"/>
              <a:gd name="T12" fmla="*/ 437 w 453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29">
                <a:moveTo>
                  <a:pt x="437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cubicBezTo>
                  <a:pt x="0" y="23"/>
                  <a:pt x="6" y="28"/>
                  <a:pt x="14" y="28"/>
                </a:cubicBezTo>
                <a:lnTo>
                  <a:pt x="437" y="28"/>
                </a:lnTo>
                <a:cubicBezTo>
                  <a:pt x="446" y="28"/>
                  <a:pt x="452" y="23"/>
                  <a:pt x="452" y="14"/>
                </a:cubicBezTo>
                <a:cubicBezTo>
                  <a:pt x="452" y="6"/>
                  <a:pt x="446" y="0"/>
                  <a:pt x="437" y="0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8" name="Freeform 316">
            <a:extLst>
              <a:ext uri="{FF2B5EF4-FFF2-40B4-BE49-F238E27FC236}">
                <a16:creationId xmlns:a16="http://schemas.microsoft.com/office/drawing/2014/main" id="{0B830D70-E358-6F44-8403-717521FDF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960" y="6971180"/>
            <a:ext cx="38886" cy="38888"/>
          </a:xfrm>
          <a:custGeom>
            <a:avLst/>
            <a:gdLst>
              <a:gd name="T0" fmla="*/ 56 w 57"/>
              <a:gd name="T1" fmla="*/ 28 h 58"/>
              <a:gd name="T2" fmla="*/ 52 w 57"/>
              <a:gd name="T3" fmla="*/ 42 h 58"/>
              <a:gd name="T4" fmla="*/ 42 w 57"/>
              <a:gd name="T5" fmla="*/ 53 h 58"/>
              <a:gd name="T6" fmla="*/ 28 w 57"/>
              <a:gd name="T7" fmla="*/ 57 h 58"/>
              <a:gd name="T8" fmla="*/ 14 w 57"/>
              <a:gd name="T9" fmla="*/ 53 h 58"/>
              <a:gd name="T10" fmla="*/ 4 w 57"/>
              <a:gd name="T11" fmla="*/ 42 h 58"/>
              <a:gd name="T12" fmla="*/ 0 w 57"/>
              <a:gd name="T13" fmla="*/ 28 h 58"/>
              <a:gd name="T14" fmla="*/ 4 w 57"/>
              <a:gd name="T15" fmla="*/ 14 h 58"/>
              <a:gd name="T16" fmla="*/ 14 w 57"/>
              <a:gd name="T17" fmla="*/ 4 h 58"/>
              <a:gd name="T18" fmla="*/ 28 w 57"/>
              <a:gd name="T19" fmla="*/ 0 h 58"/>
              <a:gd name="T20" fmla="*/ 42 w 57"/>
              <a:gd name="T21" fmla="*/ 4 h 58"/>
              <a:gd name="T22" fmla="*/ 52 w 57"/>
              <a:gd name="T23" fmla="*/ 14 h 58"/>
              <a:gd name="T24" fmla="*/ 56 w 57"/>
              <a:gd name="T2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58">
                <a:moveTo>
                  <a:pt x="56" y="28"/>
                </a:moveTo>
                <a:cubicBezTo>
                  <a:pt x="56" y="34"/>
                  <a:pt x="54" y="38"/>
                  <a:pt x="52" y="42"/>
                </a:cubicBezTo>
                <a:cubicBezTo>
                  <a:pt x="49" y="47"/>
                  <a:pt x="46" y="51"/>
                  <a:pt x="42" y="53"/>
                </a:cubicBezTo>
                <a:cubicBezTo>
                  <a:pt x="37" y="56"/>
                  <a:pt x="33" y="57"/>
                  <a:pt x="28" y="57"/>
                </a:cubicBezTo>
                <a:cubicBezTo>
                  <a:pt x="23" y="57"/>
                  <a:pt x="18" y="56"/>
                  <a:pt x="14" y="53"/>
                </a:cubicBezTo>
                <a:cubicBezTo>
                  <a:pt x="9" y="51"/>
                  <a:pt x="6" y="47"/>
                  <a:pt x="4" y="42"/>
                </a:cubicBezTo>
                <a:cubicBezTo>
                  <a:pt x="1" y="38"/>
                  <a:pt x="0" y="34"/>
                  <a:pt x="0" y="28"/>
                </a:cubicBezTo>
                <a:cubicBezTo>
                  <a:pt x="0" y="23"/>
                  <a:pt x="1" y="19"/>
                  <a:pt x="4" y="14"/>
                </a:cubicBezTo>
                <a:cubicBezTo>
                  <a:pt x="6" y="10"/>
                  <a:pt x="9" y="7"/>
                  <a:pt x="14" y="4"/>
                </a:cubicBezTo>
                <a:cubicBezTo>
                  <a:pt x="18" y="1"/>
                  <a:pt x="23" y="0"/>
                  <a:pt x="28" y="0"/>
                </a:cubicBezTo>
                <a:cubicBezTo>
                  <a:pt x="33" y="0"/>
                  <a:pt x="37" y="1"/>
                  <a:pt x="42" y="4"/>
                </a:cubicBezTo>
                <a:cubicBezTo>
                  <a:pt x="46" y="7"/>
                  <a:pt x="49" y="10"/>
                  <a:pt x="52" y="14"/>
                </a:cubicBezTo>
                <a:cubicBezTo>
                  <a:pt x="54" y="19"/>
                  <a:pt x="56" y="23"/>
                  <a:pt x="56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" name="Freeform 317">
            <a:extLst>
              <a:ext uri="{FF2B5EF4-FFF2-40B4-BE49-F238E27FC236}">
                <a16:creationId xmlns:a16="http://schemas.microsoft.com/office/drawing/2014/main" id="{F388BC79-620E-0D42-A670-444F839EAC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2514" y="6971180"/>
            <a:ext cx="38888" cy="38888"/>
          </a:xfrm>
          <a:custGeom>
            <a:avLst/>
            <a:gdLst>
              <a:gd name="T0" fmla="*/ 57 w 58"/>
              <a:gd name="T1" fmla="*/ 28 h 58"/>
              <a:gd name="T2" fmla="*/ 53 w 58"/>
              <a:gd name="T3" fmla="*/ 42 h 58"/>
              <a:gd name="T4" fmla="*/ 43 w 58"/>
              <a:gd name="T5" fmla="*/ 53 h 58"/>
              <a:gd name="T6" fmla="*/ 29 w 58"/>
              <a:gd name="T7" fmla="*/ 57 h 58"/>
              <a:gd name="T8" fmla="*/ 15 w 58"/>
              <a:gd name="T9" fmla="*/ 53 h 58"/>
              <a:gd name="T10" fmla="*/ 4 w 58"/>
              <a:gd name="T11" fmla="*/ 42 h 58"/>
              <a:gd name="T12" fmla="*/ 0 w 58"/>
              <a:gd name="T13" fmla="*/ 28 h 58"/>
              <a:gd name="T14" fmla="*/ 4 w 58"/>
              <a:gd name="T15" fmla="*/ 14 h 58"/>
              <a:gd name="T16" fmla="*/ 15 w 58"/>
              <a:gd name="T17" fmla="*/ 4 h 58"/>
              <a:gd name="T18" fmla="*/ 29 w 58"/>
              <a:gd name="T19" fmla="*/ 0 h 58"/>
              <a:gd name="T20" fmla="*/ 43 w 58"/>
              <a:gd name="T21" fmla="*/ 4 h 58"/>
              <a:gd name="T22" fmla="*/ 53 w 58"/>
              <a:gd name="T23" fmla="*/ 14 h 58"/>
              <a:gd name="T24" fmla="*/ 57 w 58"/>
              <a:gd name="T25" fmla="*/ 2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" h="58">
                <a:moveTo>
                  <a:pt x="57" y="28"/>
                </a:moveTo>
                <a:cubicBezTo>
                  <a:pt x="57" y="34"/>
                  <a:pt x="55" y="38"/>
                  <a:pt x="53" y="42"/>
                </a:cubicBezTo>
                <a:cubicBezTo>
                  <a:pt x="50" y="47"/>
                  <a:pt x="47" y="51"/>
                  <a:pt x="43" y="53"/>
                </a:cubicBezTo>
                <a:cubicBezTo>
                  <a:pt x="38" y="56"/>
                  <a:pt x="34" y="57"/>
                  <a:pt x="29" y="57"/>
                </a:cubicBezTo>
                <a:cubicBezTo>
                  <a:pt x="24" y="57"/>
                  <a:pt x="19" y="56"/>
                  <a:pt x="15" y="53"/>
                </a:cubicBezTo>
                <a:cubicBezTo>
                  <a:pt x="10" y="51"/>
                  <a:pt x="6" y="47"/>
                  <a:pt x="4" y="42"/>
                </a:cubicBezTo>
                <a:cubicBezTo>
                  <a:pt x="1" y="38"/>
                  <a:pt x="0" y="34"/>
                  <a:pt x="0" y="28"/>
                </a:cubicBezTo>
                <a:cubicBezTo>
                  <a:pt x="0" y="23"/>
                  <a:pt x="1" y="19"/>
                  <a:pt x="4" y="14"/>
                </a:cubicBezTo>
                <a:cubicBezTo>
                  <a:pt x="6" y="10"/>
                  <a:pt x="10" y="7"/>
                  <a:pt x="15" y="4"/>
                </a:cubicBezTo>
                <a:cubicBezTo>
                  <a:pt x="19" y="1"/>
                  <a:pt x="24" y="0"/>
                  <a:pt x="29" y="0"/>
                </a:cubicBezTo>
                <a:cubicBezTo>
                  <a:pt x="34" y="0"/>
                  <a:pt x="38" y="1"/>
                  <a:pt x="43" y="4"/>
                </a:cubicBezTo>
                <a:cubicBezTo>
                  <a:pt x="47" y="7"/>
                  <a:pt x="50" y="10"/>
                  <a:pt x="53" y="14"/>
                </a:cubicBezTo>
                <a:cubicBezTo>
                  <a:pt x="55" y="19"/>
                  <a:pt x="57" y="23"/>
                  <a:pt x="57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0" name="Freeform 318">
            <a:extLst>
              <a:ext uri="{FF2B5EF4-FFF2-40B4-BE49-F238E27FC236}">
                <a16:creationId xmlns:a16="http://schemas.microsoft.com/office/drawing/2014/main" id="{E7842AD6-EF52-7C4A-86EC-CBD06A85B7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6706" y="6917337"/>
            <a:ext cx="20940" cy="113668"/>
          </a:xfrm>
          <a:custGeom>
            <a:avLst/>
            <a:gdLst>
              <a:gd name="T0" fmla="*/ 0 w 29"/>
              <a:gd name="T1" fmla="*/ 0 h 168"/>
              <a:gd name="T2" fmla="*/ 0 w 29"/>
              <a:gd name="T3" fmla="*/ 153 h 168"/>
              <a:gd name="T4" fmla="*/ 14 w 29"/>
              <a:gd name="T5" fmla="*/ 167 h 168"/>
              <a:gd name="T6" fmla="*/ 28 w 29"/>
              <a:gd name="T7" fmla="*/ 153 h 168"/>
              <a:gd name="T8" fmla="*/ 28 w 29"/>
              <a:gd name="T9" fmla="*/ 0 h 168"/>
              <a:gd name="T10" fmla="*/ 0 w 29"/>
              <a:gd name="T1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168">
                <a:moveTo>
                  <a:pt x="0" y="0"/>
                </a:moveTo>
                <a:lnTo>
                  <a:pt x="0" y="153"/>
                </a:lnTo>
                <a:cubicBezTo>
                  <a:pt x="0" y="161"/>
                  <a:pt x="5" y="167"/>
                  <a:pt x="14" y="167"/>
                </a:cubicBezTo>
                <a:cubicBezTo>
                  <a:pt x="22" y="167"/>
                  <a:pt x="28" y="161"/>
                  <a:pt x="28" y="153"/>
                </a:cubicBezTo>
                <a:lnTo>
                  <a:pt x="28" y="0"/>
                </a:lnTo>
                <a:cubicBezTo>
                  <a:pt x="19" y="0"/>
                  <a:pt x="8" y="0"/>
                  <a:pt x="0" y="0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1" name="Freeform 319">
            <a:extLst>
              <a:ext uri="{FF2B5EF4-FFF2-40B4-BE49-F238E27FC236}">
                <a16:creationId xmlns:a16="http://schemas.microsoft.com/office/drawing/2014/main" id="{542D1483-927C-0D46-B6AA-3799E3574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902" y="6797686"/>
            <a:ext cx="314083" cy="278190"/>
          </a:xfrm>
          <a:custGeom>
            <a:avLst/>
            <a:gdLst>
              <a:gd name="T0" fmla="*/ 409 w 464"/>
              <a:gd name="T1" fmla="*/ 246 h 408"/>
              <a:gd name="T2" fmla="*/ 390 w 464"/>
              <a:gd name="T3" fmla="*/ 237 h 408"/>
              <a:gd name="T4" fmla="*/ 387 w 464"/>
              <a:gd name="T5" fmla="*/ 237 h 408"/>
              <a:gd name="T6" fmla="*/ 313 w 464"/>
              <a:gd name="T7" fmla="*/ 108 h 408"/>
              <a:gd name="T8" fmla="*/ 313 w 464"/>
              <a:gd name="T9" fmla="*/ 108 h 408"/>
              <a:gd name="T10" fmla="*/ 313 w 464"/>
              <a:gd name="T11" fmla="*/ 105 h 408"/>
              <a:gd name="T12" fmla="*/ 316 w 464"/>
              <a:gd name="T13" fmla="*/ 85 h 408"/>
              <a:gd name="T14" fmla="*/ 232 w 464"/>
              <a:gd name="T15" fmla="*/ 0 h 408"/>
              <a:gd name="T16" fmla="*/ 147 w 464"/>
              <a:gd name="T17" fmla="*/ 85 h 408"/>
              <a:gd name="T18" fmla="*/ 150 w 464"/>
              <a:gd name="T19" fmla="*/ 105 h 408"/>
              <a:gd name="T20" fmla="*/ 150 w 464"/>
              <a:gd name="T21" fmla="*/ 108 h 408"/>
              <a:gd name="T22" fmla="*/ 76 w 464"/>
              <a:gd name="T23" fmla="*/ 237 h 408"/>
              <a:gd name="T24" fmla="*/ 74 w 464"/>
              <a:gd name="T25" fmla="*/ 237 h 408"/>
              <a:gd name="T26" fmla="*/ 54 w 464"/>
              <a:gd name="T27" fmla="*/ 246 h 408"/>
              <a:gd name="T28" fmla="*/ 23 w 464"/>
              <a:gd name="T29" fmla="*/ 362 h 408"/>
              <a:gd name="T30" fmla="*/ 74 w 464"/>
              <a:gd name="T31" fmla="*/ 401 h 408"/>
              <a:gd name="T32" fmla="*/ 138 w 464"/>
              <a:gd name="T33" fmla="*/ 393 h 408"/>
              <a:gd name="T34" fmla="*/ 155 w 464"/>
              <a:gd name="T35" fmla="*/ 381 h 408"/>
              <a:gd name="T36" fmla="*/ 155 w 464"/>
              <a:gd name="T37" fmla="*/ 381 h 408"/>
              <a:gd name="T38" fmla="*/ 305 w 464"/>
              <a:gd name="T39" fmla="*/ 381 h 408"/>
              <a:gd name="T40" fmla="*/ 305 w 464"/>
              <a:gd name="T41" fmla="*/ 381 h 408"/>
              <a:gd name="T42" fmla="*/ 322 w 464"/>
              <a:gd name="T43" fmla="*/ 395 h 408"/>
              <a:gd name="T44" fmla="*/ 364 w 464"/>
              <a:gd name="T45" fmla="*/ 407 h 408"/>
              <a:gd name="T46" fmla="*/ 387 w 464"/>
              <a:gd name="T47" fmla="*/ 404 h 408"/>
              <a:gd name="T48" fmla="*/ 438 w 464"/>
              <a:gd name="T49" fmla="*/ 364 h 408"/>
              <a:gd name="T50" fmla="*/ 409 w 464"/>
              <a:gd name="T51" fmla="*/ 24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4" h="408">
                <a:moveTo>
                  <a:pt x="409" y="246"/>
                </a:moveTo>
                <a:cubicBezTo>
                  <a:pt x="404" y="243"/>
                  <a:pt x="398" y="240"/>
                  <a:pt x="390" y="237"/>
                </a:cubicBezTo>
                <a:cubicBezTo>
                  <a:pt x="390" y="237"/>
                  <a:pt x="390" y="237"/>
                  <a:pt x="387" y="237"/>
                </a:cubicBezTo>
                <a:cubicBezTo>
                  <a:pt x="328" y="220"/>
                  <a:pt x="297" y="170"/>
                  <a:pt x="313" y="108"/>
                </a:cubicBezTo>
                <a:lnTo>
                  <a:pt x="313" y="108"/>
                </a:lnTo>
                <a:cubicBezTo>
                  <a:pt x="313" y="108"/>
                  <a:pt x="313" y="108"/>
                  <a:pt x="313" y="105"/>
                </a:cubicBezTo>
                <a:cubicBezTo>
                  <a:pt x="316" y="99"/>
                  <a:pt x="316" y="91"/>
                  <a:pt x="316" y="85"/>
                </a:cubicBezTo>
                <a:cubicBezTo>
                  <a:pt x="316" y="37"/>
                  <a:pt x="280" y="0"/>
                  <a:pt x="232" y="0"/>
                </a:cubicBezTo>
                <a:cubicBezTo>
                  <a:pt x="184" y="0"/>
                  <a:pt x="147" y="37"/>
                  <a:pt x="147" y="85"/>
                </a:cubicBezTo>
                <a:cubicBezTo>
                  <a:pt x="147" y="91"/>
                  <a:pt x="147" y="99"/>
                  <a:pt x="150" y="105"/>
                </a:cubicBezTo>
                <a:lnTo>
                  <a:pt x="150" y="108"/>
                </a:lnTo>
                <a:cubicBezTo>
                  <a:pt x="167" y="167"/>
                  <a:pt x="136" y="220"/>
                  <a:pt x="76" y="237"/>
                </a:cubicBezTo>
                <a:cubicBezTo>
                  <a:pt x="76" y="237"/>
                  <a:pt x="76" y="237"/>
                  <a:pt x="74" y="237"/>
                </a:cubicBezTo>
                <a:cubicBezTo>
                  <a:pt x="65" y="240"/>
                  <a:pt x="59" y="243"/>
                  <a:pt x="54" y="246"/>
                </a:cubicBezTo>
                <a:cubicBezTo>
                  <a:pt x="14" y="268"/>
                  <a:pt x="0" y="322"/>
                  <a:pt x="23" y="362"/>
                </a:cubicBezTo>
                <a:cubicBezTo>
                  <a:pt x="34" y="381"/>
                  <a:pt x="51" y="395"/>
                  <a:pt x="74" y="401"/>
                </a:cubicBezTo>
                <a:cubicBezTo>
                  <a:pt x="96" y="407"/>
                  <a:pt x="119" y="404"/>
                  <a:pt x="138" y="393"/>
                </a:cubicBezTo>
                <a:cubicBezTo>
                  <a:pt x="144" y="390"/>
                  <a:pt x="150" y="384"/>
                  <a:pt x="155" y="381"/>
                </a:cubicBezTo>
                <a:lnTo>
                  <a:pt x="155" y="381"/>
                </a:lnTo>
                <a:cubicBezTo>
                  <a:pt x="201" y="336"/>
                  <a:pt x="260" y="336"/>
                  <a:pt x="305" y="381"/>
                </a:cubicBezTo>
                <a:lnTo>
                  <a:pt x="305" y="381"/>
                </a:lnTo>
                <a:cubicBezTo>
                  <a:pt x="311" y="387"/>
                  <a:pt x="316" y="390"/>
                  <a:pt x="322" y="395"/>
                </a:cubicBezTo>
                <a:cubicBezTo>
                  <a:pt x="336" y="404"/>
                  <a:pt x="350" y="407"/>
                  <a:pt x="364" y="407"/>
                </a:cubicBezTo>
                <a:cubicBezTo>
                  <a:pt x="373" y="407"/>
                  <a:pt x="378" y="407"/>
                  <a:pt x="387" y="404"/>
                </a:cubicBezTo>
                <a:cubicBezTo>
                  <a:pt x="409" y="398"/>
                  <a:pt x="426" y="384"/>
                  <a:pt x="438" y="364"/>
                </a:cubicBezTo>
                <a:cubicBezTo>
                  <a:pt x="463" y="322"/>
                  <a:pt x="449" y="271"/>
                  <a:pt x="409" y="246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2" name="Freeform 320">
            <a:extLst>
              <a:ext uri="{FF2B5EF4-FFF2-40B4-BE49-F238E27FC236}">
                <a16:creationId xmlns:a16="http://schemas.microsoft.com/office/drawing/2014/main" id="{A3B3EF7D-CAE8-BB47-AB84-FBFC9E8D66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2561" y="6923321"/>
            <a:ext cx="77773" cy="77773"/>
          </a:xfrm>
          <a:custGeom>
            <a:avLst/>
            <a:gdLst>
              <a:gd name="T0" fmla="*/ 113 w 114"/>
              <a:gd name="T1" fmla="*/ 56 h 113"/>
              <a:gd name="T2" fmla="*/ 105 w 114"/>
              <a:gd name="T3" fmla="*/ 84 h 113"/>
              <a:gd name="T4" fmla="*/ 85 w 114"/>
              <a:gd name="T5" fmla="*/ 105 h 113"/>
              <a:gd name="T6" fmla="*/ 57 w 114"/>
              <a:gd name="T7" fmla="*/ 112 h 113"/>
              <a:gd name="T8" fmla="*/ 28 w 114"/>
              <a:gd name="T9" fmla="*/ 105 h 113"/>
              <a:gd name="T10" fmla="*/ 8 w 114"/>
              <a:gd name="T11" fmla="*/ 84 h 113"/>
              <a:gd name="T12" fmla="*/ 0 w 114"/>
              <a:gd name="T13" fmla="*/ 56 h 113"/>
              <a:gd name="T14" fmla="*/ 8 w 114"/>
              <a:gd name="T15" fmla="*/ 28 h 113"/>
              <a:gd name="T16" fmla="*/ 28 w 114"/>
              <a:gd name="T17" fmla="*/ 7 h 113"/>
              <a:gd name="T18" fmla="*/ 57 w 114"/>
              <a:gd name="T19" fmla="*/ 0 h 113"/>
              <a:gd name="T20" fmla="*/ 85 w 114"/>
              <a:gd name="T21" fmla="*/ 7 h 113"/>
              <a:gd name="T22" fmla="*/ 105 w 114"/>
              <a:gd name="T23" fmla="*/ 28 h 113"/>
              <a:gd name="T24" fmla="*/ 113 w 114"/>
              <a:gd name="T2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113" y="56"/>
                </a:moveTo>
                <a:cubicBezTo>
                  <a:pt x="113" y="66"/>
                  <a:pt x="110" y="75"/>
                  <a:pt x="105" y="84"/>
                </a:cubicBezTo>
                <a:cubicBezTo>
                  <a:pt x="99" y="93"/>
                  <a:pt x="94" y="100"/>
                  <a:pt x="85" y="105"/>
                </a:cubicBezTo>
                <a:cubicBezTo>
                  <a:pt x="76" y="110"/>
                  <a:pt x="67" y="112"/>
                  <a:pt x="57" y="112"/>
                </a:cubicBezTo>
                <a:cubicBezTo>
                  <a:pt x="46" y="112"/>
                  <a:pt x="37" y="110"/>
                  <a:pt x="28" y="105"/>
                </a:cubicBezTo>
                <a:cubicBezTo>
                  <a:pt x="19" y="100"/>
                  <a:pt x="13" y="93"/>
                  <a:pt x="8" y="84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8" y="28"/>
                </a:cubicBezTo>
                <a:cubicBezTo>
                  <a:pt x="13" y="19"/>
                  <a:pt x="19" y="12"/>
                  <a:pt x="28" y="7"/>
                </a:cubicBezTo>
                <a:cubicBezTo>
                  <a:pt x="37" y="2"/>
                  <a:pt x="46" y="0"/>
                  <a:pt x="57" y="0"/>
                </a:cubicBezTo>
                <a:cubicBezTo>
                  <a:pt x="67" y="0"/>
                  <a:pt x="76" y="2"/>
                  <a:pt x="85" y="7"/>
                </a:cubicBezTo>
                <a:cubicBezTo>
                  <a:pt x="94" y="12"/>
                  <a:pt x="99" y="19"/>
                  <a:pt x="105" y="28"/>
                </a:cubicBezTo>
                <a:cubicBezTo>
                  <a:pt x="110" y="37"/>
                  <a:pt x="113" y="46"/>
                  <a:pt x="113" y="5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3" name="Freeform 321">
            <a:extLst>
              <a:ext uri="{FF2B5EF4-FFF2-40B4-BE49-F238E27FC236}">
                <a16:creationId xmlns:a16="http://schemas.microsoft.com/office/drawing/2014/main" id="{9B64FF33-EFFC-8940-9E38-AC3045A403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4525" y="6827600"/>
            <a:ext cx="59826" cy="56835"/>
          </a:xfrm>
          <a:custGeom>
            <a:avLst/>
            <a:gdLst>
              <a:gd name="T0" fmla="*/ 85 w 86"/>
              <a:gd name="T1" fmla="*/ 42 h 85"/>
              <a:gd name="T2" fmla="*/ 79 w 86"/>
              <a:gd name="T3" fmla="*/ 63 h 85"/>
              <a:gd name="T4" fmla="*/ 64 w 86"/>
              <a:gd name="T5" fmla="*/ 79 h 85"/>
              <a:gd name="T6" fmla="*/ 43 w 86"/>
              <a:gd name="T7" fmla="*/ 84 h 85"/>
              <a:gd name="T8" fmla="*/ 21 w 86"/>
              <a:gd name="T9" fmla="*/ 79 h 85"/>
              <a:gd name="T10" fmla="*/ 6 w 86"/>
              <a:gd name="T11" fmla="*/ 63 h 85"/>
              <a:gd name="T12" fmla="*/ 0 w 86"/>
              <a:gd name="T13" fmla="*/ 42 h 85"/>
              <a:gd name="T14" fmla="*/ 6 w 86"/>
              <a:gd name="T15" fmla="*/ 21 h 85"/>
              <a:gd name="T16" fmla="*/ 21 w 86"/>
              <a:gd name="T17" fmla="*/ 5 h 85"/>
              <a:gd name="T18" fmla="*/ 43 w 86"/>
              <a:gd name="T19" fmla="*/ 0 h 85"/>
              <a:gd name="T20" fmla="*/ 64 w 86"/>
              <a:gd name="T21" fmla="*/ 5 h 85"/>
              <a:gd name="T22" fmla="*/ 79 w 86"/>
              <a:gd name="T23" fmla="*/ 21 h 85"/>
              <a:gd name="T24" fmla="*/ 85 w 86"/>
              <a:gd name="T25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5">
                <a:moveTo>
                  <a:pt x="85" y="42"/>
                </a:moveTo>
                <a:cubicBezTo>
                  <a:pt x="85" y="50"/>
                  <a:pt x="83" y="56"/>
                  <a:pt x="79" y="63"/>
                </a:cubicBezTo>
                <a:cubicBezTo>
                  <a:pt x="75" y="70"/>
                  <a:pt x="71" y="76"/>
                  <a:pt x="64" y="79"/>
                </a:cubicBezTo>
                <a:cubicBezTo>
                  <a:pt x="57" y="83"/>
                  <a:pt x="50" y="84"/>
                  <a:pt x="43" y="84"/>
                </a:cubicBezTo>
                <a:cubicBezTo>
                  <a:pt x="35" y="84"/>
                  <a:pt x="27" y="83"/>
                  <a:pt x="21" y="79"/>
                </a:cubicBezTo>
                <a:cubicBezTo>
                  <a:pt x="14" y="76"/>
                  <a:pt x="10" y="70"/>
                  <a:pt x="6" y="63"/>
                </a:cubicBezTo>
                <a:cubicBezTo>
                  <a:pt x="2" y="56"/>
                  <a:pt x="0" y="50"/>
                  <a:pt x="0" y="42"/>
                </a:cubicBezTo>
                <a:cubicBezTo>
                  <a:pt x="0" y="34"/>
                  <a:pt x="2" y="28"/>
                  <a:pt x="6" y="21"/>
                </a:cubicBezTo>
                <a:cubicBezTo>
                  <a:pt x="10" y="15"/>
                  <a:pt x="14" y="9"/>
                  <a:pt x="21" y="5"/>
                </a:cubicBezTo>
                <a:cubicBezTo>
                  <a:pt x="27" y="1"/>
                  <a:pt x="35" y="0"/>
                  <a:pt x="43" y="0"/>
                </a:cubicBezTo>
                <a:cubicBezTo>
                  <a:pt x="50" y="0"/>
                  <a:pt x="57" y="1"/>
                  <a:pt x="64" y="5"/>
                </a:cubicBezTo>
                <a:cubicBezTo>
                  <a:pt x="71" y="9"/>
                  <a:pt x="75" y="15"/>
                  <a:pt x="79" y="21"/>
                </a:cubicBezTo>
                <a:cubicBezTo>
                  <a:pt x="83" y="28"/>
                  <a:pt x="85" y="34"/>
                  <a:pt x="85" y="42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4" name="Freeform 322">
            <a:extLst>
              <a:ext uri="{FF2B5EF4-FFF2-40B4-BE49-F238E27FC236}">
                <a16:creationId xmlns:a16="http://schemas.microsoft.com/office/drawing/2014/main" id="{F7C11A87-AA0F-F04C-B9F5-72C4F2852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8804" y="6980155"/>
            <a:ext cx="65808" cy="62816"/>
          </a:xfrm>
          <a:custGeom>
            <a:avLst/>
            <a:gdLst>
              <a:gd name="T0" fmla="*/ 85 w 97"/>
              <a:gd name="T1" fmla="*/ 28 h 94"/>
              <a:gd name="T2" fmla="*/ 28 w 97"/>
              <a:gd name="T3" fmla="*/ 14 h 94"/>
              <a:gd name="T4" fmla="*/ 28 w 97"/>
              <a:gd name="T5" fmla="*/ 14 h 94"/>
              <a:gd name="T6" fmla="*/ 14 w 97"/>
              <a:gd name="T7" fmla="*/ 71 h 94"/>
              <a:gd name="T8" fmla="*/ 40 w 97"/>
              <a:gd name="T9" fmla="*/ 91 h 94"/>
              <a:gd name="T10" fmla="*/ 51 w 97"/>
              <a:gd name="T11" fmla="*/ 93 h 94"/>
              <a:gd name="T12" fmla="*/ 71 w 97"/>
              <a:gd name="T13" fmla="*/ 88 h 94"/>
              <a:gd name="T14" fmla="*/ 85 w 97"/>
              <a:gd name="T15" fmla="*/ 2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94">
                <a:moveTo>
                  <a:pt x="85" y="28"/>
                </a:moveTo>
                <a:cubicBezTo>
                  <a:pt x="74" y="9"/>
                  <a:pt x="48" y="0"/>
                  <a:pt x="28" y="14"/>
                </a:cubicBezTo>
                <a:lnTo>
                  <a:pt x="28" y="14"/>
                </a:lnTo>
                <a:cubicBezTo>
                  <a:pt x="9" y="26"/>
                  <a:pt x="0" y="51"/>
                  <a:pt x="14" y="71"/>
                </a:cubicBezTo>
                <a:cubicBezTo>
                  <a:pt x="20" y="79"/>
                  <a:pt x="28" y="88"/>
                  <a:pt x="40" y="91"/>
                </a:cubicBezTo>
                <a:cubicBezTo>
                  <a:pt x="43" y="91"/>
                  <a:pt x="48" y="93"/>
                  <a:pt x="51" y="93"/>
                </a:cubicBezTo>
                <a:cubicBezTo>
                  <a:pt x="59" y="93"/>
                  <a:pt x="65" y="91"/>
                  <a:pt x="71" y="88"/>
                </a:cubicBezTo>
                <a:cubicBezTo>
                  <a:pt x="90" y="74"/>
                  <a:pt x="96" y="48"/>
                  <a:pt x="85" y="28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5" name="Freeform 323">
            <a:extLst>
              <a:ext uri="{FF2B5EF4-FFF2-40B4-BE49-F238E27FC236}">
                <a16:creationId xmlns:a16="http://schemas.microsoft.com/office/drawing/2014/main" id="{442D8B64-58BF-B245-8B63-DEE18CCA0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1273" y="6986137"/>
            <a:ext cx="65808" cy="59826"/>
          </a:xfrm>
          <a:custGeom>
            <a:avLst/>
            <a:gdLst>
              <a:gd name="T0" fmla="*/ 68 w 97"/>
              <a:gd name="T1" fmla="*/ 8 h 86"/>
              <a:gd name="T2" fmla="*/ 37 w 97"/>
              <a:gd name="T3" fmla="*/ 3 h 86"/>
              <a:gd name="T4" fmla="*/ 11 w 97"/>
              <a:gd name="T5" fmla="*/ 22 h 86"/>
              <a:gd name="T6" fmla="*/ 25 w 97"/>
              <a:gd name="T7" fmla="*/ 79 h 86"/>
              <a:gd name="T8" fmla="*/ 45 w 97"/>
              <a:gd name="T9" fmla="*/ 85 h 86"/>
              <a:gd name="T10" fmla="*/ 82 w 97"/>
              <a:gd name="T11" fmla="*/ 62 h 86"/>
              <a:gd name="T12" fmla="*/ 68 w 97"/>
              <a:gd name="T13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68" y="8"/>
                </a:moveTo>
                <a:cubicBezTo>
                  <a:pt x="59" y="3"/>
                  <a:pt x="45" y="0"/>
                  <a:pt x="37" y="3"/>
                </a:cubicBezTo>
                <a:cubicBezTo>
                  <a:pt x="25" y="6"/>
                  <a:pt x="17" y="14"/>
                  <a:pt x="11" y="22"/>
                </a:cubicBezTo>
                <a:cubicBezTo>
                  <a:pt x="0" y="42"/>
                  <a:pt x="6" y="68"/>
                  <a:pt x="25" y="79"/>
                </a:cubicBezTo>
                <a:cubicBezTo>
                  <a:pt x="31" y="82"/>
                  <a:pt x="40" y="85"/>
                  <a:pt x="45" y="85"/>
                </a:cubicBezTo>
                <a:cubicBezTo>
                  <a:pt x="59" y="85"/>
                  <a:pt x="73" y="76"/>
                  <a:pt x="82" y="62"/>
                </a:cubicBezTo>
                <a:cubicBezTo>
                  <a:pt x="96" y="45"/>
                  <a:pt x="88" y="20"/>
                  <a:pt x="68" y="8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6" name="Freeform 324">
            <a:extLst>
              <a:ext uri="{FF2B5EF4-FFF2-40B4-BE49-F238E27FC236}">
                <a16:creationId xmlns:a16="http://schemas.microsoft.com/office/drawing/2014/main" id="{9189EA9F-6310-8341-A9D0-A59FD7796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4177" y="6842556"/>
            <a:ext cx="56835" cy="80764"/>
          </a:xfrm>
          <a:custGeom>
            <a:avLst/>
            <a:gdLst>
              <a:gd name="T0" fmla="*/ 68 w 83"/>
              <a:gd name="T1" fmla="*/ 119 h 120"/>
              <a:gd name="T2" fmla="*/ 54 w 83"/>
              <a:gd name="T3" fmla="*/ 108 h 120"/>
              <a:gd name="T4" fmla="*/ 6 w 83"/>
              <a:gd name="T5" fmla="*/ 26 h 120"/>
              <a:gd name="T6" fmla="*/ 6 w 83"/>
              <a:gd name="T7" fmla="*/ 6 h 120"/>
              <a:gd name="T8" fmla="*/ 25 w 83"/>
              <a:gd name="T9" fmla="*/ 6 h 120"/>
              <a:gd name="T10" fmla="*/ 79 w 83"/>
              <a:gd name="T11" fmla="*/ 102 h 120"/>
              <a:gd name="T12" fmla="*/ 71 w 83"/>
              <a:gd name="T13" fmla="*/ 119 h 120"/>
              <a:gd name="T14" fmla="*/ 68 w 83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20">
                <a:moveTo>
                  <a:pt x="68" y="119"/>
                </a:moveTo>
                <a:cubicBezTo>
                  <a:pt x="62" y="119"/>
                  <a:pt x="57" y="116"/>
                  <a:pt x="54" y="108"/>
                </a:cubicBezTo>
                <a:cubicBezTo>
                  <a:pt x="45" y="76"/>
                  <a:pt x="28" y="48"/>
                  <a:pt x="6" y="26"/>
                </a:cubicBezTo>
                <a:cubicBezTo>
                  <a:pt x="0" y="20"/>
                  <a:pt x="0" y="12"/>
                  <a:pt x="6" y="6"/>
                </a:cubicBezTo>
                <a:cubicBezTo>
                  <a:pt x="11" y="0"/>
                  <a:pt x="20" y="0"/>
                  <a:pt x="25" y="6"/>
                </a:cubicBezTo>
                <a:cubicBezTo>
                  <a:pt x="51" y="31"/>
                  <a:pt x="71" y="65"/>
                  <a:pt x="79" y="102"/>
                </a:cubicBezTo>
                <a:cubicBezTo>
                  <a:pt x="82" y="110"/>
                  <a:pt x="76" y="116"/>
                  <a:pt x="71" y="119"/>
                </a:cubicBezTo>
                <a:lnTo>
                  <a:pt x="68" y="119"/>
                </a:ln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7" name="Freeform 325">
            <a:extLst>
              <a:ext uri="{FF2B5EF4-FFF2-40B4-BE49-F238E27FC236}">
                <a16:creationId xmlns:a16="http://schemas.microsoft.com/office/drawing/2014/main" id="{0A821799-7FCC-A842-94A5-CEF63A6E9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4875" y="6842556"/>
            <a:ext cx="56835" cy="80764"/>
          </a:xfrm>
          <a:custGeom>
            <a:avLst/>
            <a:gdLst>
              <a:gd name="T0" fmla="*/ 14 w 83"/>
              <a:gd name="T1" fmla="*/ 119 h 120"/>
              <a:gd name="T2" fmla="*/ 12 w 83"/>
              <a:gd name="T3" fmla="*/ 119 h 120"/>
              <a:gd name="T4" fmla="*/ 3 w 83"/>
              <a:gd name="T5" fmla="*/ 102 h 120"/>
              <a:gd name="T6" fmla="*/ 57 w 83"/>
              <a:gd name="T7" fmla="*/ 6 h 120"/>
              <a:gd name="T8" fmla="*/ 77 w 83"/>
              <a:gd name="T9" fmla="*/ 6 h 120"/>
              <a:gd name="T10" fmla="*/ 77 w 83"/>
              <a:gd name="T11" fmla="*/ 26 h 120"/>
              <a:gd name="T12" fmla="*/ 29 w 83"/>
              <a:gd name="T13" fmla="*/ 108 h 120"/>
              <a:gd name="T14" fmla="*/ 14 w 83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120">
                <a:moveTo>
                  <a:pt x="14" y="119"/>
                </a:moveTo>
                <a:lnTo>
                  <a:pt x="12" y="119"/>
                </a:lnTo>
                <a:cubicBezTo>
                  <a:pt x="3" y="116"/>
                  <a:pt x="0" y="110"/>
                  <a:pt x="3" y="102"/>
                </a:cubicBezTo>
                <a:cubicBezTo>
                  <a:pt x="12" y="65"/>
                  <a:pt x="31" y="34"/>
                  <a:pt x="57" y="6"/>
                </a:cubicBezTo>
                <a:cubicBezTo>
                  <a:pt x="62" y="0"/>
                  <a:pt x="71" y="0"/>
                  <a:pt x="77" y="6"/>
                </a:cubicBezTo>
                <a:cubicBezTo>
                  <a:pt x="82" y="12"/>
                  <a:pt x="82" y="21"/>
                  <a:pt x="77" y="26"/>
                </a:cubicBezTo>
                <a:cubicBezTo>
                  <a:pt x="54" y="49"/>
                  <a:pt x="37" y="76"/>
                  <a:pt x="29" y="108"/>
                </a:cubicBezTo>
                <a:cubicBezTo>
                  <a:pt x="26" y="116"/>
                  <a:pt x="20" y="119"/>
                  <a:pt x="14" y="119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8" name="Freeform 326">
            <a:extLst>
              <a:ext uri="{FF2B5EF4-FFF2-40B4-BE49-F238E27FC236}">
                <a16:creationId xmlns:a16="http://schemas.microsoft.com/office/drawing/2014/main" id="{2C7D0DD3-D3B9-CF41-8154-313A35249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9570" y="7081859"/>
            <a:ext cx="89738" cy="26921"/>
          </a:xfrm>
          <a:custGeom>
            <a:avLst/>
            <a:gdLst>
              <a:gd name="T0" fmla="*/ 65 w 133"/>
              <a:gd name="T1" fmla="*/ 37 h 38"/>
              <a:gd name="T2" fmla="*/ 11 w 133"/>
              <a:gd name="T3" fmla="*/ 31 h 38"/>
              <a:gd name="T4" fmla="*/ 0 w 133"/>
              <a:gd name="T5" fmla="*/ 14 h 38"/>
              <a:gd name="T6" fmla="*/ 17 w 133"/>
              <a:gd name="T7" fmla="*/ 3 h 38"/>
              <a:gd name="T8" fmla="*/ 113 w 133"/>
              <a:gd name="T9" fmla="*/ 3 h 38"/>
              <a:gd name="T10" fmla="*/ 130 w 133"/>
              <a:gd name="T11" fmla="*/ 14 h 38"/>
              <a:gd name="T12" fmla="*/ 118 w 133"/>
              <a:gd name="T13" fmla="*/ 31 h 38"/>
              <a:gd name="T14" fmla="*/ 65 w 13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38">
                <a:moveTo>
                  <a:pt x="65" y="37"/>
                </a:moveTo>
                <a:cubicBezTo>
                  <a:pt x="45" y="37"/>
                  <a:pt x="28" y="34"/>
                  <a:pt x="11" y="31"/>
                </a:cubicBezTo>
                <a:cubicBezTo>
                  <a:pt x="3" y="28"/>
                  <a:pt x="0" y="23"/>
                  <a:pt x="0" y="14"/>
                </a:cubicBezTo>
                <a:cubicBezTo>
                  <a:pt x="3" y="6"/>
                  <a:pt x="8" y="3"/>
                  <a:pt x="17" y="3"/>
                </a:cubicBezTo>
                <a:cubicBezTo>
                  <a:pt x="48" y="11"/>
                  <a:pt x="82" y="11"/>
                  <a:pt x="113" y="3"/>
                </a:cubicBezTo>
                <a:cubicBezTo>
                  <a:pt x="121" y="0"/>
                  <a:pt x="127" y="6"/>
                  <a:pt x="130" y="14"/>
                </a:cubicBezTo>
                <a:cubicBezTo>
                  <a:pt x="132" y="23"/>
                  <a:pt x="127" y="28"/>
                  <a:pt x="118" y="31"/>
                </a:cubicBezTo>
                <a:cubicBezTo>
                  <a:pt x="101" y="34"/>
                  <a:pt x="84" y="37"/>
                  <a:pt x="65" y="37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" name="Freeform 327">
            <a:extLst>
              <a:ext uri="{FF2B5EF4-FFF2-40B4-BE49-F238E27FC236}">
                <a16:creationId xmlns:a16="http://schemas.microsoft.com/office/drawing/2014/main" id="{9FB30438-E948-6C40-87DF-DB6CA1F51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7256" y="6869477"/>
            <a:ext cx="47860" cy="65808"/>
          </a:xfrm>
          <a:custGeom>
            <a:avLst/>
            <a:gdLst>
              <a:gd name="T0" fmla="*/ 54 w 72"/>
              <a:gd name="T1" fmla="*/ 96 h 97"/>
              <a:gd name="T2" fmla="*/ 40 w 72"/>
              <a:gd name="T3" fmla="*/ 84 h 97"/>
              <a:gd name="T4" fmla="*/ 6 w 72"/>
              <a:gd name="T5" fmla="*/ 25 h 97"/>
              <a:gd name="T6" fmla="*/ 6 w 72"/>
              <a:gd name="T7" fmla="*/ 5 h 97"/>
              <a:gd name="T8" fmla="*/ 26 w 72"/>
              <a:gd name="T9" fmla="*/ 5 h 97"/>
              <a:gd name="T10" fmla="*/ 68 w 72"/>
              <a:gd name="T11" fmla="*/ 76 h 97"/>
              <a:gd name="T12" fmla="*/ 57 w 72"/>
              <a:gd name="T13" fmla="*/ 93 h 97"/>
              <a:gd name="T14" fmla="*/ 54 w 72"/>
              <a:gd name="T1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97">
                <a:moveTo>
                  <a:pt x="54" y="96"/>
                </a:moveTo>
                <a:cubicBezTo>
                  <a:pt x="49" y="96"/>
                  <a:pt x="43" y="93"/>
                  <a:pt x="40" y="84"/>
                </a:cubicBezTo>
                <a:cubicBezTo>
                  <a:pt x="34" y="62"/>
                  <a:pt x="23" y="42"/>
                  <a:pt x="6" y="25"/>
                </a:cubicBezTo>
                <a:cubicBezTo>
                  <a:pt x="1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46" y="25"/>
                  <a:pt x="60" y="51"/>
                  <a:pt x="68" y="76"/>
                </a:cubicBezTo>
                <a:cubicBezTo>
                  <a:pt x="71" y="84"/>
                  <a:pt x="65" y="90"/>
                  <a:pt x="57" y="93"/>
                </a:cubicBezTo>
                <a:cubicBezTo>
                  <a:pt x="57" y="96"/>
                  <a:pt x="54" y="96"/>
                  <a:pt x="54" y="96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0" name="Freeform 328">
            <a:extLst>
              <a:ext uri="{FF2B5EF4-FFF2-40B4-BE49-F238E27FC236}">
                <a16:creationId xmlns:a16="http://schemas.microsoft.com/office/drawing/2014/main" id="{144F85C9-899A-3448-91B4-8C9146077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769" y="6869477"/>
            <a:ext cx="47860" cy="62818"/>
          </a:xfrm>
          <a:custGeom>
            <a:avLst/>
            <a:gdLst>
              <a:gd name="T0" fmla="*/ 14 w 69"/>
              <a:gd name="T1" fmla="*/ 93 h 94"/>
              <a:gd name="T2" fmla="*/ 11 w 69"/>
              <a:gd name="T3" fmla="*/ 93 h 94"/>
              <a:gd name="T4" fmla="*/ 0 w 69"/>
              <a:gd name="T5" fmla="*/ 76 h 94"/>
              <a:gd name="T6" fmla="*/ 42 w 69"/>
              <a:gd name="T7" fmla="*/ 5 h 94"/>
              <a:gd name="T8" fmla="*/ 62 w 69"/>
              <a:gd name="T9" fmla="*/ 5 h 94"/>
              <a:gd name="T10" fmla="*/ 62 w 69"/>
              <a:gd name="T11" fmla="*/ 25 h 94"/>
              <a:gd name="T12" fmla="*/ 28 w 69"/>
              <a:gd name="T13" fmla="*/ 84 h 94"/>
              <a:gd name="T14" fmla="*/ 14 w 69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94">
                <a:moveTo>
                  <a:pt x="14" y="93"/>
                </a:moveTo>
                <a:lnTo>
                  <a:pt x="11" y="93"/>
                </a:lnTo>
                <a:cubicBezTo>
                  <a:pt x="3" y="90"/>
                  <a:pt x="0" y="84"/>
                  <a:pt x="0" y="76"/>
                </a:cubicBezTo>
                <a:cubicBezTo>
                  <a:pt x="8" y="50"/>
                  <a:pt x="22" y="25"/>
                  <a:pt x="42" y="5"/>
                </a:cubicBezTo>
                <a:cubicBezTo>
                  <a:pt x="47" y="0"/>
                  <a:pt x="56" y="0"/>
                  <a:pt x="62" y="5"/>
                </a:cubicBezTo>
                <a:cubicBezTo>
                  <a:pt x="68" y="11"/>
                  <a:pt x="68" y="19"/>
                  <a:pt x="62" y="25"/>
                </a:cubicBezTo>
                <a:cubicBezTo>
                  <a:pt x="45" y="42"/>
                  <a:pt x="34" y="62"/>
                  <a:pt x="28" y="84"/>
                </a:cubicBezTo>
                <a:cubicBezTo>
                  <a:pt x="25" y="87"/>
                  <a:pt x="20" y="93"/>
                  <a:pt x="14" y="93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1" name="Freeform 329">
            <a:extLst>
              <a:ext uri="{FF2B5EF4-FFF2-40B4-BE49-F238E27FC236}">
                <a16:creationId xmlns:a16="http://schemas.microsoft.com/office/drawing/2014/main" id="{0A1198E9-660F-1240-B411-A587F46A6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5553" y="7042971"/>
            <a:ext cx="71791" cy="23930"/>
          </a:xfrm>
          <a:custGeom>
            <a:avLst/>
            <a:gdLst>
              <a:gd name="T0" fmla="*/ 54 w 105"/>
              <a:gd name="T1" fmla="*/ 36 h 37"/>
              <a:gd name="T2" fmla="*/ 11 w 105"/>
              <a:gd name="T3" fmla="*/ 31 h 37"/>
              <a:gd name="T4" fmla="*/ 0 w 105"/>
              <a:gd name="T5" fmla="*/ 14 h 37"/>
              <a:gd name="T6" fmla="*/ 17 w 105"/>
              <a:gd name="T7" fmla="*/ 2 h 37"/>
              <a:gd name="T8" fmla="*/ 85 w 105"/>
              <a:gd name="T9" fmla="*/ 2 h 37"/>
              <a:gd name="T10" fmla="*/ 102 w 105"/>
              <a:gd name="T11" fmla="*/ 14 h 37"/>
              <a:gd name="T12" fmla="*/ 90 w 105"/>
              <a:gd name="T13" fmla="*/ 31 h 37"/>
              <a:gd name="T14" fmla="*/ 54 w 10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7">
                <a:moveTo>
                  <a:pt x="54" y="36"/>
                </a:moveTo>
                <a:cubicBezTo>
                  <a:pt x="40" y="36"/>
                  <a:pt x="25" y="33"/>
                  <a:pt x="11" y="31"/>
                </a:cubicBezTo>
                <a:cubicBezTo>
                  <a:pt x="3" y="28"/>
                  <a:pt x="0" y="22"/>
                  <a:pt x="0" y="14"/>
                </a:cubicBezTo>
                <a:cubicBezTo>
                  <a:pt x="3" y="5"/>
                  <a:pt x="8" y="2"/>
                  <a:pt x="17" y="2"/>
                </a:cubicBezTo>
                <a:cubicBezTo>
                  <a:pt x="40" y="8"/>
                  <a:pt x="62" y="8"/>
                  <a:pt x="85" y="2"/>
                </a:cubicBezTo>
                <a:cubicBezTo>
                  <a:pt x="93" y="0"/>
                  <a:pt x="99" y="5"/>
                  <a:pt x="102" y="14"/>
                </a:cubicBezTo>
                <a:cubicBezTo>
                  <a:pt x="104" y="22"/>
                  <a:pt x="99" y="28"/>
                  <a:pt x="90" y="31"/>
                </a:cubicBezTo>
                <a:cubicBezTo>
                  <a:pt x="82" y="33"/>
                  <a:pt x="68" y="36"/>
                  <a:pt x="54" y="36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2" name="Freeform 330">
            <a:extLst>
              <a:ext uri="{FF2B5EF4-FFF2-40B4-BE49-F238E27FC236}">
                <a16:creationId xmlns:a16="http://schemas.microsoft.com/office/drawing/2014/main" id="{D3FA05F2-806C-4E4D-948F-AD16F64A0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9267" y="6800678"/>
            <a:ext cx="20938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3" name="Freeform 331">
            <a:extLst>
              <a:ext uri="{FF2B5EF4-FFF2-40B4-BE49-F238E27FC236}">
                <a16:creationId xmlns:a16="http://schemas.microsoft.com/office/drawing/2014/main" id="{642EC425-A68F-264D-8F83-F4128351E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8239" y="6953232"/>
            <a:ext cx="68800" cy="68800"/>
          </a:xfrm>
          <a:custGeom>
            <a:avLst/>
            <a:gdLst>
              <a:gd name="T0" fmla="*/ 96 w 103"/>
              <a:gd name="T1" fmla="*/ 76 h 100"/>
              <a:gd name="T2" fmla="*/ 26 w 103"/>
              <a:gd name="T3" fmla="*/ 6 h 100"/>
              <a:gd name="T4" fmla="*/ 6 w 103"/>
              <a:gd name="T5" fmla="*/ 6 h 100"/>
              <a:gd name="T6" fmla="*/ 6 w 103"/>
              <a:gd name="T7" fmla="*/ 25 h 100"/>
              <a:gd name="T8" fmla="*/ 76 w 103"/>
              <a:gd name="T9" fmla="*/ 96 h 100"/>
              <a:gd name="T10" fmla="*/ 88 w 103"/>
              <a:gd name="T11" fmla="*/ 99 h 100"/>
              <a:gd name="T12" fmla="*/ 99 w 103"/>
              <a:gd name="T13" fmla="*/ 96 h 100"/>
              <a:gd name="T14" fmla="*/ 96 w 103"/>
              <a:gd name="T15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96" y="76"/>
                </a:moveTo>
                <a:lnTo>
                  <a:pt x="26" y="6"/>
                </a:lnTo>
                <a:cubicBezTo>
                  <a:pt x="20" y="0"/>
                  <a:pt x="12" y="1"/>
                  <a:pt x="6" y="6"/>
                </a:cubicBezTo>
                <a:cubicBezTo>
                  <a:pt x="0" y="12"/>
                  <a:pt x="0" y="20"/>
                  <a:pt x="6" y="25"/>
                </a:cubicBezTo>
                <a:lnTo>
                  <a:pt x="76" y="96"/>
                </a:lnTo>
                <a:cubicBezTo>
                  <a:pt x="79" y="99"/>
                  <a:pt x="83" y="99"/>
                  <a:pt x="88" y="99"/>
                </a:cubicBezTo>
                <a:cubicBezTo>
                  <a:pt x="94" y="99"/>
                  <a:pt x="96" y="99"/>
                  <a:pt x="99" y="96"/>
                </a:cubicBezTo>
                <a:cubicBezTo>
                  <a:pt x="102" y="90"/>
                  <a:pt x="102" y="82"/>
                  <a:pt x="96" y="76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4" name="Freeform 332">
            <a:extLst>
              <a:ext uri="{FF2B5EF4-FFF2-40B4-BE49-F238E27FC236}">
                <a16:creationId xmlns:a16="http://schemas.microsoft.com/office/drawing/2014/main" id="{52A88CDB-4EDF-9B44-BE20-FC946204D2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6914348"/>
            <a:ext cx="95721" cy="56833"/>
          </a:xfrm>
          <a:custGeom>
            <a:avLst/>
            <a:gdLst>
              <a:gd name="T0" fmla="*/ 127 w 142"/>
              <a:gd name="T1" fmla="*/ 0 h 85"/>
              <a:gd name="T2" fmla="*/ 14 w 142"/>
              <a:gd name="T3" fmla="*/ 0 h 85"/>
              <a:gd name="T4" fmla="*/ 0 w 142"/>
              <a:gd name="T5" fmla="*/ 14 h 85"/>
              <a:gd name="T6" fmla="*/ 0 w 142"/>
              <a:gd name="T7" fmla="*/ 70 h 85"/>
              <a:gd name="T8" fmla="*/ 14 w 142"/>
              <a:gd name="T9" fmla="*/ 84 h 85"/>
              <a:gd name="T10" fmla="*/ 127 w 142"/>
              <a:gd name="T11" fmla="*/ 84 h 85"/>
              <a:gd name="T12" fmla="*/ 141 w 142"/>
              <a:gd name="T13" fmla="*/ 70 h 85"/>
              <a:gd name="T14" fmla="*/ 141 w 142"/>
              <a:gd name="T15" fmla="*/ 14 h 85"/>
              <a:gd name="T16" fmla="*/ 127 w 142"/>
              <a:gd name="T17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85">
                <a:moveTo>
                  <a:pt x="127" y="0"/>
                </a:moveTo>
                <a:lnTo>
                  <a:pt x="14" y="0"/>
                </a:lnTo>
                <a:cubicBezTo>
                  <a:pt x="5" y="0"/>
                  <a:pt x="0" y="5"/>
                  <a:pt x="0" y="14"/>
                </a:cubicBezTo>
                <a:lnTo>
                  <a:pt x="0" y="70"/>
                </a:lnTo>
                <a:cubicBezTo>
                  <a:pt x="0" y="79"/>
                  <a:pt x="5" y="84"/>
                  <a:pt x="14" y="84"/>
                </a:cubicBezTo>
                <a:lnTo>
                  <a:pt x="127" y="84"/>
                </a:lnTo>
                <a:cubicBezTo>
                  <a:pt x="135" y="84"/>
                  <a:pt x="141" y="79"/>
                  <a:pt x="141" y="70"/>
                </a:cubicBezTo>
                <a:lnTo>
                  <a:pt x="141" y="14"/>
                </a:lnTo>
                <a:cubicBezTo>
                  <a:pt x="141" y="5"/>
                  <a:pt x="135" y="0"/>
                  <a:pt x="127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5" name="Freeform 333">
            <a:extLst>
              <a:ext uri="{FF2B5EF4-FFF2-40B4-BE49-F238E27FC236}">
                <a16:creationId xmlns:a16="http://schemas.microsoft.com/office/drawing/2014/main" id="{A6760B0C-08A9-1641-86E1-7B7313D75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2607" y="6818626"/>
            <a:ext cx="248277" cy="134606"/>
          </a:xfrm>
          <a:custGeom>
            <a:avLst/>
            <a:gdLst>
              <a:gd name="T0" fmla="*/ 338 w 368"/>
              <a:gd name="T1" fmla="*/ 0 h 199"/>
              <a:gd name="T2" fmla="*/ 28 w 368"/>
              <a:gd name="T3" fmla="*/ 0 h 199"/>
              <a:gd name="T4" fmla="*/ 0 w 368"/>
              <a:gd name="T5" fmla="*/ 29 h 199"/>
              <a:gd name="T6" fmla="*/ 0 w 368"/>
              <a:gd name="T7" fmla="*/ 170 h 199"/>
              <a:gd name="T8" fmla="*/ 28 w 368"/>
              <a:gd name="T9" fmla="*/ 198 h 199"/>
              <a:gd name="T10" fmla="*/ 338 w 368"/>
              <a:gd name="T11" fmla="*/ 198 h 199"/>
              <a:gd name="T12" fmla="*/ 367 w 368"/>
              <a:gd name="T13" fmla="*/ 170 h 199"/>
              <a:gd name="T14" fmla="*/ 367 w 368"/>
              <a:gd name="T15" fmla="*/ 29 h 199"/>
              <a:gd name="T16" fmla="*/ 338 w 368"/>
              <a:gd name="T17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199">
                <a:moveTo>
                  <a:pt x="338" y="0"/>
                </a:moveTo>
                <a:lnTo>
                  <a:pt x="28" y="0"/>
                </a:lnTo>
                <a:cubicBezTo>
                  <a:pt x="11" y="0"/>
                  <a:pt x="0" y="12"/>
                  <a:pt x="0" y="29"/>
                </a:cubicBezTo>
                <a:lnTo>
                  <a:pt x="0" y="170"/>
                </a:lnTo>
                <a:cubicBezTo>
                  <a:pt x="0" y="187"/>
                  <a:pt x="11" y="198"/>
                  <a:pt x="28" y="198"/>
                </a:cubicBezTo>
                <a:lnTo>
                  <a:pt x="338" y="198"/>
                </a:lnTo>
                <a:cubicBezTo>
                  <a:pt x="355" y="198"/>
                  <a:pt x="367" y="187"/>
                  <a:pt x="367" y="170"/>
                </a:cubicBezTo>
                <a:lnTo>
                  <a:pt x="367" y="29"/>
                </a:lnTo>
                <a:cubicBezTo>
                  <a:pt x="367" y="12"/>
                  <a:pt x="355" y="0"/>
                  <a:pt x="338" y="0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6" name="Freeform 334">
            <a:extLst>
              <a:ext uri="{FF2B5EF4-FFF2-40B4-BE49-F238E27FC236}">
                <a16:creationId xmlns:a16="http://schemas.microsoft.com/office/drawing/2014/main" id="{0276DC22-C212-D147-BCFF-88C018FCE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3546" y="6839565"/>
            <a:ext cx="191442" cy="95721"/>
          </a:xfrm>
          <a:custGeom>
            <a:avLst/>
            <a:gdLst>
              <a:gd name="T0" fmla="*/ 141 w 283"/>
              <a:gd name="T1" fmla="*/ 141 h 142"/>
              <a:gd name="T2" fmla="*/ 0 w 283"/>
              <a:gd name="T3" fmla="*/ 141 h 142"/>
              <a:gd name="T4" fmla="*/ 0 w 283"/>
              <a:gd name="T5" fmla="*/ 0 h 142"/>
              <a:gd name="T6" fmla="*/ 282 w 283"/>
              <a:gd name="T7" fmla="*/ 0 h 142"/>
              <a:gd name="T8" fmla="*/ 282 w 283"/>
              <a:gd name="T9" fmla="*/ 141 h 142"/>
              <a:gd name="T10" fmla="*/ 141 w 283"/>
              <a:gd name="T11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" h="142">
                <a:moveTo>
                  <a:pt x="141" y="141"/>
                </a:moveTo>
                <a:lnTo>
                  <a:pt x="0" y="141"/>
                </a:lnTo>
                <a:lnTo>
                  <a:pt x="0" y="0"/>
                </a:lnTo>
                <a:lnTo>
                  <a:pt x="282" y="0"/>
                </a:lnTo>
                <a:lnTo>
                  <a:pt x="282" y="141"/>
                </a:lnTo>
                <a:lnTo>
                  <a:pt x="141" y="141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7" name="Freeform 335">
            <a:extLst>
              <a:ext uri="{FF2B5EF4-FFF2-40B4-BE49-F238E27FC236}">
                <a16:creationId xmlns:a16="http://schemas.microsoft.com/office/drawing/2014/main" id="{4665C2CE-DF3E-3E47-A105-2884CBE00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8153" y="6989129"/>
            <a:ext cx="116661" cy="116661"/>
          </a:xfrm>
          <a:custGeom>
            <a:avLst/>
            <a:gdLst>
              <a:gd name="T0" fmla="*/ 164 w 171"/>
              <a:gd name="T1" fmla="*/ 110 h 170"/>
              <a:gd name="T2" fmla="*/ 68 w 171"/>
              <a:gd name="T3" fmla="*/ 5 h 170"/>
              <a:gd name="T4" fmla="*/ 60 w 171"/>
              <a:gd name="T5" fmla="*/ 0 h 170"/>
              <a:gd name="T6" fmla="*/ 48 w 171"/>
              <a:gd name="T7" fmla="*/ 2 h 170"/>
              <a:gd name="T8" fmla="*/ 6 w 171"/>
              <a:gd name="T9" fmla="*/ 39 h 170"/>
              <a:gd name="T10" fmla="*/ 6 w 171"/>
              <a:gd name="T11" fmla="*/ 59 h 170"/>
              <a:gd name="T12" fmla="*/ 102 w 171"/>
              <a:gd name="T13" fmla="*/ 163 h 170"/>
              <a:gd name="T14" fmla="*/ 110 w 171"/>
              <a:gd name="T15" fmla="*/ 169 h 170"/>
              <a:gd name="T16" fmla="*/ 110 w 171"/>
              <a:gd name="T17" fmla="*/ 169 h 170"/>
              <a:gd name="T18" fmla="*/ 119 w 171"/>
              <a:gd name="T19" fmla="*/ 166 h 170"/>
              <a:gd name="T20" fmla="*/ 161 w 171"/>
              <a:gd name="T21" fmla="*/ 129 h 170"/>
              <a:gd name="T22" fmla="*/ 164 w 171"/>
              <a:gd name="T23" fmla="*/ 11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0">
                <a:moveTo>
                  <a:pt x="164" y="110"/>
                </a:moveTo>
                <a:lnTo>
                  <a:pt x="68" y="5"/>
                </a:lnTo>
                <a:cubicBezTo>
                  <a:pt x="65" y="2"/>
                  <a:pt x="63" y="0"/>
                  <a:pt x="60" y="0"/>
                </a:cubicBezTo>
                <a:cubicBezTo>
                  <a:pt x="57" y="0"/>
                  <a:pt x="51" y="0"/>
                  <a:pt x="48" y="2"/>
                </a:cubicBezTo>
                <a:lnTo>
                  <a:pt x="6" y="39"/>
                </a:lnTo>
                <a:cubicBezTo>
                  <a:pt x="0" y="45"/>
                  <a:pt x="0" y="53"/>
                  <a:pt x="6" y="59"/>
                </a:cubicBezTo>
                <a:lnTo>
                  <a:pt x="102" y="163"/>
                </a:lnTo>
                <a:cubicBezTo>
                  <a:pt x="105" y="166"/>
                  <a:pt x="108" y="169"/>
                  <a:pt x="110" y="169"/>
                </a:cubicBezTo>
                <a:lnTo>
                  <a:pt x="110" y="169"/>
                </a:lnTo>
                <a:cubicBezTo>
                  <a:pt x="113" y="169"/>
                  <a:pt x="116" y="169"/>
                  <a:pt x="119" y="166"/>
                </a:cubicBezTo>
                <a:lnTo>
                  <a:pt x="161" y="129"/>
                </a:lnTo>
                <a:cubicBezTo>
                  <a:pt x="167" y="124"/>
                  <a:pt x="170" y="115"/>
                  <a:pt x="164" y="11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8" name="Freeform 336">
            <a:extLst>
              <a:ext uri="{FF2B5EF4-FFF2-40B4-BE49-F238E27FC236}">
                <a16:creationId xmlns:a16="http://schemas.microsoft.com/office/drawing/2014/main" id="{D244ACC0-D4AF-074A-8853-E1424672A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8328" y="6848540"/>
            <a:ext cx="77773" cy="77773"/>
          </a:xfrm>
          <a:custGeom>
            <a:avLst/>
            <a:gdLst>
              <a:gd name="T0" fmla="*/ 104 w 114"/>
              <a:gd name="T1" fmla="*/ 45 h 114"/>
              <a:gd name="T2" fmla="*/ 20 w 114"/>
              <a:gd name="T3" fmla="*/ 3 h 114"/>
              <a:gd name="T4" fmla="*/ 6 w 114"/>
              <a:gd name="T5" fmla="*/ 3 h 114"/>
              <a:gd name="T6" fmla="*/ 0 w 114"/>
              <a:gd name="T7" fmla="*/ 14 h 114"/>
              <a:gd name="T8" fmla="*/ 0 w 114"/>
              <a:gd name="T9" fmla="*/ 99 h 114"/>
              <a:gd name="T10" fmla="*/ 6 w 114"/>
              <a:gd name="T11" fmla="*/ 110 h 114"/>
              <a:gd name="T12" fmla="*/ 14 w 114"/>
              <a:gd name="T13" fmla="*/ 113 h 114"/>
              <a:gd name="T14" fmla="*/ 20 w 114"/>
              <a:gd name="T15" fmla="*/ 110 h 114"/>
              <a:gd name="T16" fmla="*/ 104 w 114"/>
              <a:gd name="T17" fmla="*/ 67 h 114"/>
              <a:gd name="T18" fmla="*/ 113 w 114"/>
              <a:gd name="T19" fmla="*/ 56 h 114"/>
              <a:gd name="T20" fmla="*/ 104 w 114"/>
              <a:gd name="T21" fmla="*/ 4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114">
                <a:moveTo>
                  <a:pt x="104" y="45"/>
                </a:moveTo>
                <a:lnTo>
                  <a:pt x="20" y="3"/>
                </a:lnTo>
                <a:cubicBezTo>
                  <a:pt x="14" y="0"/>
                  <a:pt x="11" y="0"/>
                  <a:pt x="6" y="3"/>
                </a:cubicBezTo>
                <a:cubicBezTo>
                  <a:pt x="3" y="5"/>
                  <a:pt x="0" y="11"/>
                  <a:pt x="0" y="14"/>
                </a:cubicBezTo>
                <a:lnTo>
                  <a:pt x="0" y="99"/>
                </a:lnTo>
                <a:cubicBezTo>
                  <a:pt x="0" y="104"/>
                  <a:pt x="3" y="107"/>
                  <a:pt x="6" y="110"/>
                </a:cubicBezTo>
                <a:cubicBezTo>
                  <a:pt x="8" y="110"/>
                  <a:pt x="11" y="113"/>
                  <a:pt x="14" y="113"/>
                </a:cubicBezTo>
                <a:cubicBezTo>
                  <a:pt x="17" y="113"/>
                  <a:pt x="20" y="113"/>
                  <a:pt x="20" y="110"/>
                </a:cubicBezTo>
                <a:lnTo>
                  <a:pt x="104" y="67"/>
                </a:lnTo>
                <a:cubicBezTo>
                  <a:pt x="110" y="65"/>
                  <a:pt x="113" y="59"/>
                  <a:pt x="113" y="56"/>
                </a:cubicBezTo>
                <a:cubicBezTo>
                  <a:pt x="113" y="53"/>
                  <a:pt x="110" y="45"/>
                  <a:pt x="104" y="45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" name="Freeform 337">
            <a:extLst>
              <a:ext uri="{FF2B5EF4-FFF2-40B4-BE49-F238E27FC236}">
                <a16:creationId xmlns:a16="http://schemas.microsoft.com/office/drawing/2014/main" id="{818791A0-5A6A-6345-BF8B-E3AA25F4E9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9313" y="6839564"/>
            <a:ext cx="230327" cy="212382"/>
          </a:xfrm>
          <a:custGeom>
            <a:avLst/>
            <a:gdLst>
              <a:gd name="T0" fmla="*/ 310 w 339"/>
              <a:gd name="T1" fmla="*/ 0 h 311"/>
              <a:gd name="T2" fmla="*/ 28 w 339"/>
              <a:gd name="T3" fmla="*/ 0 h 311"/>
              <a:gd name="T4" fmla="*/ 0 w 339"/>
              <a:gd name="T5" fmla="*/ 28 h 311"/>
              <a:gd name="T6" fmla="*/ 0 w 339"/>
              <a:gd name="T7" fmla="*/ 296 h 311"/>
              <a:gd name="T8" fmla="*/ 14 w 339"/>
              <a:gd name="T9" fmla="*/ 310 h 311"/>
              <a:gd name="T10" fmla="*/ 324 w 339"/>
              <a:gd name="T11" fmla="*/ 310 h 311"/>
              <a:gd name="T12" fmla="*/ 338 w 339"/>
              <a:gd name="T13" fmla="*/ 296 h 311"/>
              <a:gd name="T14" fmla="*/ 338 w 339"/>
              <a:gd name="T15" fmla="*/ 28 h 311"/>
              <a:gd name="T16" fmla="*/ 310 w 339"/>
              <a:gd name="T17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" h="311">
                <a:moveTo>
                  <a:pt x="310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296"/>
                </a:lnTo>
                <a:cubicBezTo>
                  <a:pt x="0" y="304"/>
                  <a:pt x="5" y="310"/>
                  <a:pt x="14" y="310"/>
                </a:cubicBezTo>
                <a:lnTo>
                  <a:pt x="324" y="310"/>
                </a:lnTo>
                <a:cubicBezTo>
                  <a:pt x="333" y="310"/>
                  <a:pt x="338" y="304"/>
                  <a:pt x="338" y="296"/>
                </a:cubicBezTo>
                <a:lnTo>
                  <a:pt x="338" y="28"/>
                </a:lnTo>
                <a:cubicBezTo>
                  <a:pt x="338" y="11"/>
                  <a:pt x="327" y="0"/>
                  <a:pt x="310" y="0"/>
                </a:cubicBezTo>
              </a:path>
            </a:pathLst>
          </a:custGeom>
          <a:solidFill>
            <a:srgbClr val="795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" name="Freeform 338">
            <a:extLst>
              <a:ext uri="{FF2B5EF4-FFF2-40B4-BE49-F238E27FC236}">
                <a16:creationId xmlns:a16="http://schemas.microsoft.com/office/drawing/2014/main" id="{E097A8D2-51F9-F841-AB94-125E0FC35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6875459"/>
            <a:ext cx="308102" cy="191442"/>
          </a:xfrm>
          <a:custGeom>
            <a:avLst/>
            <a:gdLst>
              <a:gd name="T0" fmla="*/ 424 w 453"/>
              <a:gd name="T1" fmla="*/ 0 h 283"/>
              <a:gd name="T2" fmla="*/ 29 w 453"/>
              <a:gd name="T3" fmla="*/ 0 h 283"/>
              <a:gd name="T4" fmla="*/ 0 w 453"/>
              <a:gd name="T5" fmla="*/ 28 h 283"/>
              <a:gd name="T6" fmla="*/ 0 w 453"/>
              <a:gd name="T7" fmla="*/ 254 h 283"/>
              <a:gd name="T8" fmla="*/ 29 w 453"/>
              <a:gd name="T9" fmla="*/ 282 h 283"/>
              <a:gd name="T10" fmla="*/ 127 w 453"/>
              <a:gd name="T11" fmla="*/ 282 h 283"/>
              <a:gd name="T12" fmla="*/ 178 w 453"/>
              <a:gd name="T13" fmla="*/ 248 h 283"/>
              <a:gd name="T14" fmla="*/ 212 w 453"/>
              <a:gd name="T15" fmla="*/ 175 h 283"/>
              <a:gd name="T16" fmla="*/ 226 w 453"/>
              <a:gd name="T17" fmla="*/ 167 h 283"/>
              <a:gd name="T18" fmla="*/ 240 w 453"/>
              <a:gd name="T19" fmla="*/ 175 h 283"/>
              <a:gd name="T20" fmla="*/ 274 w 453"/>
              <a:gd name="T21" fmla="*/ 248 h 283"/>
              <a:gd name="T22" fmla="*/ 325 w 453"/>
              <a:gd name="T23" fmla="*/ 282 h 283"/>
              <a:gd name="T24" fmla="*/ 424 w 453"/>
              <a:gd name="T25" fmla="*/ 282 h 283"/>
              <a:gd name="T26" fmla="*/ 452 w 453"/>
              <a:gd name="T27" fmla="*/ 254 h 283"/>
              <a:gd name="T28" fmla="*/ 452 w 453"/>
              <a:gd name="T29" fmla="*/ 28 h 283"/>
              <a:gd name="T30" fmla="*/ 424 w 453"/>
              <a:gd name="T31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283">
                <a:moveTo>
                  <a:pt x="424" y="0"/>
                </a:moveTo>
                <a:lnTo>
                  <a:pt x="29" y="0"/>
                </a:lnTo>
                <a:cubicBezTo>
                  <a:pt x="12" y="0"/>
                  <a:pt x="0" y="11"/>
                  <a:pt x="0" y="28"/>
                </a:cubicBezTo>
                <a:lnTo>
                  <a:pt x="0" y="254"/>
                </a:lnTo>
                <a:cubicBezTo>
                  <a:pt x="0" y="271"/>
                  <a:pt x="12" y="282"/>
                  <a:pt x="29" y="282"/>
                </a:cubicBezTo>
                <a:lnTo>
                  <a:pt x="127" y="282"/>
                </a:lnTo>
                <a:cubicBezTo>
                  <a:pt x="150" y="282"/>
                  <a:pt x="170" y="268"/>
                  <a:pt x="178" y="248"/>
                </a:cubicBezTo>
                <a:lnTo>
                  <a:pt x="212" y="175"/>
                </a:lnTo>
                <a:cubicBezTo>
                  <a:pt x="215" y="167"/>
                  <a:pt x="223" y="167"/>
                  <a:pt x="226" y="167"/>
                </a:cubicBezTo>
                <a:cubicBezTo>
                  <a:pt x="229" y="167"/>
                  <a:pt x="235" y="167"/>
                  <a:pt x="240" y="175"/>
                </a:cubicBezTo>
                <a:lnTo>
                  <a:pt x="274" y="248"/>
                </a:lnTo>
                <a:cubicBezTo>
                  <a:pt x="283" y="268"/>
                  <a:pt x="302" y="282"/>
                  <a:pt x="325" y="282"/>
                </a:cubicBezTo>
                <a:lnTo>
                  <a:pt x="424" y="282"/>
                </a:lnTo>
                <a:cubicBezTo>
                  <a:pt x="441" y="282"/>
                  <a:pt x="452" y="271"/>
                  <a:pt x="452" y="254"/>
                </a:cubicBezTo>
                <a:lnTo>
                  <a:pt x="452" y="28"/>
                </a:lnTo>
                <a:cubicBezTo>
                  <a:pt x="452" y="11"/>
                  <a:pt x="441" y="0"/>
                  <a:pt x="424" y="0"/>
                </a:cubicBezTo>
              </a:path>
            </a:pathLst>
          </a:custGeom>
          <a:solidFill>
            <a:srgbClr val="8D6E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1" name="Freeform 339">
            <a:extLst>
              <a:ext uri="{FF2B5EF4-FFF2-40B4-BE49-F238E27FC236}">
                <a16:creationId xmlns:a16="http://schemas.microsoft.com/office/drawing/2014/main" id="{8E5939DC-E69E-154F-BBC6-393F9B5E1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8373" y="6914348"/>
            <a:ext cx="95721" cy="95721"/>
          </a:xfrm>
          <a:custGeom>
            <a:avLst/>
            <a:gdLst>
              <a:gd name="T0" fmla="*/ 141 w 142"/>
              <a:gd name="T1" fmla="*/ 70 h 142"/>
              <a:gd name="T2" fmla="*/ 131 w 142"/>
              <a:gd name="T3" fmla="*/ 105 h 142"/>
              <a:gd name="T4" fmla="*/ 105 w 142"/>
              <a:gd name="T5" fmla="*/ 131 h 142"/>
              <a:gd name="T6" fmla="*/ 70 w 142"/>
              <a:gd name="T7" fmla="*/ 141 h 142"/>
              <a:gd name="T8" fmla="*/ 35 w 142"/>
              <a:gd name="T9" fmla="*/ 131 h 142"/>
              <a:gd name="T10" fmla="*/ 9 w 142"/>
              <a:gd name="T11" fmla="*/ 105 h 142"/>
              <a:gd name="T12" fmla="*/ 0 w 142"/>
              <a:gd name="T13" fmla="*/ 70 h 142"/>
              <a:gd name="T14" fmla="*/ 9 w 142"/>
              <a:gd name="T15" fmla="*/ 35 h 142"/>
              <a:gd name="T16" fmla="*/ 35 w 142"/>
              <a:gd name="T17" fmla="*/ 9 h 142"/>
              <a:gd name="T18" fmla="*/ 70 w 142"/>
              <a:gd name="T19" fmla="*/ 0 h 142"/>
              <a:gd name="T20" fmla="*/ 105 w 142"/>
              <a:gd name="T21" fmla="*/ 9 h 142"/>
              <a:gd name="T22" fmla="*/ 131 w 142"/>
              <a:gd name="T23" fmla="*/ 35 h 142"/>
              <a:gd name="T24" fmla="*/ 141 w 142"/>
              <a:gd name="T25" fmla="*/ 7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41" y="70"/>
                </a:moveTo>
                <a:cubicBezTo>
                  <a:pt x="141" y="83"/>
                  <a:pt x="138" y="94"/>
                  <a:pt x="131" y="105"/>
                </a:cubicBezTo>
                <a:cubicBezTo>
                  <a:pt x="125" y="117"/>
                  <a:pt x="117" y="125"/>
                  <a:pt x="105" y="131"/>
                </a:cubicBezTo>
                <a:cubicBezTo>
                  <a:pt x="94" y="138"/>
                  <a:pt x="83" y="141"/>
                  <a:pt x="70" y="141"/>
                </a:cubicBezTo>
                <a:cubicBezTo>
                  <a:pt x="57" y="141"/>
                  <a:pt x="46" y="138"/>
                  <a:pt x="35" y="131"/>
                </a:cubicBezTo>
                <a:cubicBezTo>
                  <a:pt x="24" y="125"/>
                  <a:pt x="16" y="117"/>
                  <a:pt x="9" y="105"/>
                </a:cubicBezTo>
                <a:cubicBezTo>
                  <a:pt x="3" y="94"/>
                  <a:pt x="0" y="83"/>
                  <a:pt x="0" y="70"/>
                </a:cubicBezTo>
                <a:cubicBezTo>
                  <a:pt x="0" y="57"/>
                  <a:pt x="3" y="46"/>
                  <a:pt x="9" y="35"/>
                </a:cubicBezTo>
                <a:cubicBezTo>
                  <a:pt x="16" y="24"/>
                  <a:pt x="24" y="16"/>
                  <a:pt x="35" y="9"/>
                </a:cubicBezTo>
                <a:cubicBezTo>
                  <a:pt x="46" y="3"/>
                  <a:pt x="57" y="0"/>
                  <a:pt x="70" y="0"/>
                </a:cubicBezTo>
                <a:cubicBezTo>
                  <a:pt x="83" y="0"/>
                  <a:pt x="94" y="3"/>
                  <a:pt x="105" y="9"/>
                </a:cubicBezTo>
                <a:cubicBezTo>
                  <a:pt x="117" y="16"/>
                  <a:pt x="125" y="24"/>
                  <a:pt x="131" y="35"/>
                </a:cubicBezTo>
                <a:cubicBezTo>
                  <a:pt x="138" y="46"/>
                  <a:pt x="141" y="57"/>
                  <a:pt x="141" y="70"/>
                </a:cubicBezTo>
              </a:path>
            </a:pathLst>
          </a:custGeom>
          <a:solidFill>
            <a:srgbClr val="5D40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2" name="Freeform 340">
            <a:extLst>
              <a:ext uri="{FF2B5EF4-FFF2-40B4-BE49-F238E27FC236}">
                <a16:creationId xmlns:a16="http://schemas.microsoft.com/office/drawing/2014/main" id="{E2D09D9B-2998-A547-BC83-4B17BCD9F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1867" y="6914348"/>
            <a:ext cx="95721" cy="95721"/>
          </a:xfrm>
          <a:custGeom>
            <a:avLst/>
            <a:gdLst>
              <a:gd name="T0" fmla="*/ 141 w 142"/>
              <a:gd name="T1" fmla="*/ 70 h 142"/>
              <a:gd name="T2" fmla="*/ 131 w 142"/>
              <a:gd name="T3" fmla="*/ 105 h 142"/>
              <a:gd name="T4" fmla="*/ 105 w 142"/>
              <a:gd name="T5" fmla="*/ 131 h 142"/>
              <a:gd name="T6" fmla="*/ 70 w 142"/>
              <a:gd name="T7" fmla="*/ 141 h 142"/>
              <a:gd name="T8" fmla="*/ 35 w 142"/>
              <a:gd name="T9" fmla="*/ 131 h 142"/>
              <a:gd name="T10" fmla="*/ 9 w 142"/>
              <a:gd name="T11" fmla="*/ 105 h 142"/>
              <a:gd name="T12" fmla="*/ 0 w 142"/>
              <a:gd name="T13" fmla="*/ 70 h 142"/>
              <a:gd name="T14" fmla="*/ 9 w 142"/>
              <a:gd name="T15" fmla="*/ 35 h 142"/>
              <a:gd name="T16" fmla="*/ 35 w 142"/>
              <a:gd name="T17" fmla="*/ 9 h 142"/>
              <a:gd name="T18" fmla="*/ 70 w 142"/>
              <a:gd name="T19" fmla="*/ 0 h 142"/>
              <a:gd name="T20" fmla="*/ 105 w 142"/>
              <a:gd name="T21" fmla="*/ 9 h 142"/>
              <a:gd name="T22" fmla="*/ 131 w 142"/>
              <a:gd name="T23" fmla="*/ 35 h 142"/>
              <a:gd name="T24" fmla="*/ 141 w 142"/>
              <a:gd name="T25" fmla="*/ 7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41" y="70"/>
                </a:moveTo>
                <a:cubicBezTo>
                  <a:pt x="141" y="83"/>
                  <a:pt x="138" y="94"/>
                  <a:pt x="131" y="105"/>
                </a:cubicBezTo>
                <a:cubicBezTo>
                  <a:pt x="125" y="117"/>
                  <a:pt x="117" y="125"/>
                  <a:pt x="105" y="131"/>
                </a:cubicBezTo>
                <a:cubicBezTo>
                  <a:pt x="94" y="138"/>
                  <a:pt x="83" y="141"/>
                  <a:pt x="70" y="141"/>
                </a:cubicBezTo>
                <a:cubicBezTo>
                  <a:pt x="57" y="141"/>
                  <a:pt x="46" y="138"/>
                  <a:pt x="35" y="131"/>
                </a:cubicBezTo>
                <a:cubicBezTo>
                  <a:pt x="24" y="125"/>
                  <a:pt x="16" y="117"/>
                  <a:pt x="9" y="105"/>
                </a:cubicBezTo>
                <a:cubicBezTo>
                  <a:pt x="3" y="94"/>
                  <a:pt x="0" y="83"/>
                  <a:pt x="0" y="70"/>
                </a:cubicBezTo>
                <a:cubicBezTo>
                  <a:pt x="0" y="57"/>
                  <a:pt x="3" y="46"/>
                  <a:pt x="9" y="35"/>
                </a:cubicBezTo>
                <a:cubicBezTo>
                  <a:pt x="16" y="24"/>
                  <a:pt x="24" y="16"/>
                  <a:pt x="35" y="9"/>
                </a:cubicBezTo>
                <a:cubicBezTo>
                  <a:pt x="46" y="3"/>
                  <a:pt x="57" y="0"/>
                  <a:pt x="70" y="0"/>
                </a:cubicBezTo>
                <a:cubicBezTo>
                  <a:pt x="83" y="0"/>
                  <a:pt x="94" y="3"/>
                  <a:pt x="105" y="9"/>
                </a:cubicBezTo>
                <a:cubicBezTo>
                  <a:pt x="117" y="16"/>
                  <a:pt x="125" y="24"/>
                  <a:pt x="131" y="35"/>
                </a:cubicBezTo>
                <a:cubicBezTo>
                  <a:pt x="138" y="46"/>
                  <a:pt x="141" y="57"/>
                  <a:pt x="141" y="70"/>
                </a:cubicBezTo>
              </a:path>
            </a:pathLst>
          </a:custGeom>
          <a:solidFill>
            <a:srgbClr val="5D40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3" name="Freeform 341">
            <a:extLst>
              <a:ext uri="{FF2B5EF4-FFF2-40B4-BE49-F238E27FC236}">
                <a16:creationId xmlns:a16="http://schemas.microsoft.com/office/drawing/2014/main" id="{36CDC987-48E4-E648-8E08-7D2382D54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0800" y="6953232"/>
            <a:ext cx="38886" cy="59826"/>
          </a:xfrm>
          <a:custGeom>
            <a:avLst/>
            <a:gdLst>
              <a:gd name="T0" fmla="*/ 28 w 57"/>
              <a:gd name="T1" fmla="*/ 85 h 86"/>
              <a:gd name="T2" fmla="*/ 0 w 57"/>
              <a:gd name="T3" fmla="*/ 85 h 86"/>
              <a:gd name="T4" fmla="*/ 0 w 57"/>
              <a:gd name="T5" fmla="*/ 0 h 86"/>
              <a:gd name="T6" fmla="*/ 56 w 57"/>
              <a:gd name="T7" fmla="*/ 0 h 86"/>
              <a:gd name="T8" fmla="*/ 56 w 57"/>
              <a:gd name="T9" fmla="*/ 85 h 86"/>
              <a:gd name="T10" fmla="*/ 28 w 57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86">
                <a:moveTo>
                  <a:pt x="28" y="85"/>
                </a:moveTo>
                <a:lnTo>
                  <a:pt x="0" y="85"/>
                </a:lnTo>
                <a:lnTo>
                  <a:pt x="0" y="0"/>
                </a:lnTo>
                <a:lnTo>
                  <a:pt x="56" y="0"/>
                </a:lnTo>
                <a:lnTo>
                  <a:pt x="56" y="85"/>
                </a:lnTo>
                <a:lnTo>
                  <a:pt x="28" y="85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4" name="Freeform 342">
            <a:extLst>
              <a:ext uri="{FF2B5EF4-FFF2-40B4-BE49-F238E27FC236}">
                <a16:creationId xmlns:a16="http://schemas.microsoft.com/office/drawing/2014/main" id="{B9F41484-3D5B-E849-93B1-C7ED86AF2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0626" y="6935286"/>
            <a:ext cx="92729" cy="116661"/>
          </a:xfrm>
          <a:custGeom>
            <a:avLst/>
            <a:gdLst>
              <a:gd name="T0" fmla="*/ 121 w 136"/>
              <a:gd name="T1" fmla="*/ 169 h 170"/>
              <a:gd name="T2" fmla="*/ 107 w 136"/>
              <a:gd name="T3" fmla="*/ 158 h 170"/>
              <a:gd name="T4" fmla="*/ 93 w 136"/>
              <a:gd name="T5" fmla="*/ 84 h 170"/>
              <a:gd name="T6" fmla="*/ 23 w 136"/>
              <a:gd name="T7" fmla="*/ 28 h 170"/>
              <a:gd name="T8" fmla="*/ 14 w 136"/>
              <a:gd name="T9" fmla="*/ 28 h 170"/>
              <a:gd name="T10" fmla="*/ 0 w 136"/>
              <a:gd name="T11" fmla="*/ 14 h 170"/>
              <a:gd name="T12" fmla="*/ 14 w 136"/>
              <a:gd name="T13" fmla="*/ 0 h 170"/>
              <a:gd name="T14" fmla="*/ 23 w 136"/>
              <a:gd name="T15" fmla="*/ 0 h 170"/>
              <a:gd name="T16" fmla="*/ 119 w 136"/>
              <a:gd name="T17" fmla="*/ 79 h 170"/>
              <a:gd name="T18" fmla="*/ 133 w 136"/>
              <a:gd name="T19" fmla="*/ 152 h 170"/>
              <a:gd name="T20" fmla="*/ 121 w 136"/>
              <a:gd name="T2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6" h="170">
                <a:moveTo>
                  <a:pt x="121" y="169"/>
                </a:moveTo>
                <a:cubicBezTo>
                  <a:pt x="116" y="169"/>
                  <a:pt x="110" y="163"/>
                  <a:pt x="107" y="158"/>
                </a:cubicBezTo>
                <a:lnTo>
                  <a:pt x="93" y="84"/>
                </a:lnTo>
                <a:cubicBezTo>
                  <a:pt x="88" y="51"/>
                  <a:pt x="56" y="28"/>
                  <a:pt x="23" y="28"/>
                </a:cubicBez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23" y="0"/>
                </a:lnTo>
                <a:cubicBezTo>
                  <a:pt x="71" y="0"/>
                  <a:pt x="110" y="34"/>
                  <a:pt x="119" y="79"/>
                </a:cubicBezTo>
                <a:lnTo>
                  <a:pt x="133" y="152"/>
                </a:lnTo>
                <a:cubicBezTo>
                  <a:pt x="135" y="161"/>
                  <a:pt x="133" y="166"/>
                  <a:pt x="121" y="169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5" name="Freeform 343">
            <a:extLst>
              <a:ext uri="{FF2B5EF4-FFF2-40B4-BE49-F238E27FC236}">
                <a16:creationId xmlns:a16="http://schemas.microsoft.com/office/drawing/2014/main" id="{DFAB2448-7133-894B-AD78-85405BB7F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4139" y="6935286"/>
            <a:ext cx="89738" cy="116661"/>
          </a:xfrm>
          <a:custGeom>
            <a:avLst/>
            <a:gdLst>
              <a:gd name="T0" fmla="*/ 15 w 134"/>
              <a:gd name="T1" fmla="*/ 169 h 170"/>
              <a:gd name="T2" fmla="*/ 15 w 134"/>
              <a:gd name="T3" fmla="*/ 169 h 170"/>
              <a:gd name="T4" fmla="*/ 0 w 134"/>
              <a:gd name="T5" fmla="*/ 152 h 170"/>
              <a:gd name="T6" fmla="*/ 15 w 134"/>
              <a:gd name="T7" fmla="*/ 79 h 170"/>
              <a:gd name="T8" fmla="*/ 110 w 134"/>
              <a:gd name="T9" fmla="*/ 0 h 170"/>
              <a:gd name="T10" fmla="*/ 119 w 134"/>
              <a:gd name="T11" fmla="*/ 0 h 170"/>
              <a:gd name="T12" fmla="*/ 133 w 134"/>
              <a:gd name="T13" fmla="*/ 14 h 170"/>
              <a:gd name="T14" fmla="*/ 119 w 134"/>
              <a:gd name="T15" fmla="*/ 28 h 170"/>
              <a:gd name="T16" fmla="*/ 113 w 134"/>
              <a:gd name="T17" fmla="*/ 28 h 170"/>
              <a:gd name="T18" fmla="*/ 46 w 134"/>
              <a:gd name="T19" fmla="*/ 84 h 170"/>
              <a:gd name="T20" fmla="*/ 31 w 134"/>
              <a:gd name="T21" fmla="*/ 158 h 170"/>
              <a:gd name="T22" fmla="*/ 15 w 134"/>
              <a:gd name="T23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70">
                <a:moveTo>
                  <a:pt x="15" y="169"/>
                </a:moveTo>
                <a:cubicBezTo>
                  <a:pt x="15" y="169"/>
                  <a:pt x="12" y="169"/>
                  <a:pt x="15" y="169"/>
                </a:cubicBezTo>
                <a:cubicBezTo>
                  <a:pt x="3" y="166"/>
                  <a:pt x="0" y="161"/>
                  <a:pt x="0" y="152"/>
                </a:cubicBezTo>
                <a:lnTo>
                  <a:pt x="15" y="79"/>
                </a:lnTo>
                <a:cubicBezTo>
                  <a:pt x="23" y="34"/>
                  <a:pt x="65" y="0"/>
                  <a:pt x="110" y="0"/>
                </a:cubicBezTo>
                <a:lnTo>
                  <a:pt x="119" y="0"/>
                </a:lnTo>
                <a:cubicBezTo>
                  <a:pt x="127" y="0"/>
                  <a:pt x="133" y="6"/>
                  <a:pt x="133" y="14"/>
                </a:cubicBezTo>
                <a:cubicBezTo>
                  <a:pt x="133" y="23"/>
                  <a:pt x="127" y="28"/>
                  <a:pt x="119" y="28"/>
                </a:cubicBezTo>
                <a:lnTo>
                  <a:pt x="113" y="28"/>
                </a:lnTo>
                <a:cubicBezTo>
                  <a:pt x="79" y="28"/>
                  <a:pt x="51" y="51"/>
                  <a:pt x="46" y="84"/>
                </a:cubicBezTo>
                <a:lnTo>
                  <a:pt x="31" y="158"/>
                </a:lnTo>
                <a:cubicBezTo>
                  <a:pt x="26" y="163"/>
                  <a:pt x="20" y="169"/>
                  <a:pt x="15" y="169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6" name="Freeform 344">
            <a:extLst>
              <a:ext uri="{FF2B5EF4-FFF2-40B4-BE49-F238E27FC236}">
                <a16:creationId xmlns:a16="http://schemas.microsoft.com/office/drawing/2014/main" id="{6061B61B-FA96-2A41-A4EF-7665720B08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974" y="6875460"/>
            <a:ext cx="152554" cy="95721"/>
          </a:xfrm>
          <a:custGeom>
            <a:avLst/>
            <a:gdLst>
              <a:gd name="T0" fmla="*/ 223 w 227"/>
              <a:gd name="T1" fmla="*/ 6 h 139"/>
              <a:gd name="T2" fmla="*/ 212 w 227"/>
              <a:gd name="T3" fmla="*/ 0 h 139"/>
              <a:gd name="T4" fmla="*/ 14 w 227"/>
              <a:gd name="T5" fmla="*/ 0 h 139"/>
              <a:gd name="T6" fmla="*/ 3 w 227"/>
              <a:gd name="T7" fmla="*/ 6 h 139"/>
              <a:gd name="T8" fmla="*/ 0 w 227"/>
              <a:gd name="T9" fmla="*/ 17 h 139"/>
              <a:gd name="T10" fmla="*/ 23 w 227"/>
              <a:gd name="T11" fmla="*/ 107 h 139"/>
              <a:gd name="T12" fmla="*/ 65 w 227"/>
              <a:gd name="T13" fmla="*/ 138 h 139"/>
              <a:gd name="T14" fmla="*/ 161 w 227"/>
              <a:gd name="T15" fmla="*/ 138 h 139"/>
              <a:gd name="T16" fmla="*/ 203 w 227"/>
              <a:gd name="T17" fmla="*/ 107 h 139"/>
              <a:gd name="T18" fmla="*/ 226 w 227"/>
              <a:gd name="T19" fmla="*/ 17 h 139"/>
              <a:gd name="T20" fmla="*/ 223 w 227"/>
              <a:gd name="T21" fmla="*/ 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139">
                <a:moveTo>
                  <a:pt x="223" y="6"/>
                </a:moveTo>
                <a:cubicBezTo>
                  <a:pt x="220" y="3"/>
                  <a:pt x="217" y="0"/>
                  <a:pt x="212" y="0"/>
                </a:cubicBezTo>
                <a:lnTo>
                  <a:pt x="14" y="0"/>
                </a:lnTo>
                <a:cubicBezTo>
                  <a:pt x="9" y="0"/>
                  <a:pt x="6" y="3"/>
                  <a:pt x="3" y="6"/>
                </a:cubicBezTo>
                <a:cubicBezTo>
                  <a:pt x="0" y="9"/>
                  <a:pt x="0" y="14"/>
                  <a:pt x="0" y="17"/>
                </a:cubicBezTo>
                <a:lnTo>
                  <a:pt x="23" y="107"/>
                </a:lnTo>
                <a:cubicBezTo>
                  <a:pt x="28" y="127"/>
                  <a:pt x="45" y="138"/>
                  <a:pt x="65" y="138"/>
                </a:cubicBezTo>
                <a:lnTo>
                  <a:pt x="161" y="138"/>
                </a:lnTo>
                <a:cubicBezTo>
                  <a:pt x="181" y="138"/>
                  <a:pt x="198" y="124"/>
                  <a:pt x="203" y="107"/>
                </a:cubicBezTo>
                <a:lnTo>
                  <a:pt x="226" y="17"/>
                </a:lnTo>
                <a:cubicBezTo>
                  <a:pt x="226" y="14"/>
                  <a:pt x="226" y="9"/>
                  <a:pt x="223" y="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7" name="Freeform 345">
            <a:extLst>
              <a:ext uri="{FF2B5EF4-FFF2-40B4-BE49-F238E27FC236}">
                <a16:creationId xmlns:a16="http://schemas.microsoft.com/office/drawing/2014/main" id="{26A58F91-2532-1A4C-A487-D4492FA4D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5079" y="6800678"/>
            <a:ext cx="20938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4 h 86"/>
              <a:gd name="T6" fmla="*/ 14 w 29"/>
              <a:gd name="T7" fmla="*/ 0 h 86"/>
              <a:gd name="T8" fmla="*/ 28 w 29"/>
              <a:gd name="T9" fmla="*/ 14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5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22" y="85"/>
                  <a:pt x="14" y="85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8" name="Freeform 346">
            <a:extLst>
              <a:ext uri="{FF2B5EF4-FFF2-40B4-BE49-F238E27FC236}">
                <a16:creationId xmlns:a16="http://schemas.microsoft.com/office/drawing/2014/main" id="{E6AB773F-E85B-904D-99DD-741D1F006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6192" y="6800678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cubicBezTo>
                  <a:pt x="141" y="23"/>
                  <a:pt x="136" y="28"/>
                  <a:pt x="127" y="28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9" name="Freeform 347">
            <a:extLst>
              <a:ext uri="{FF2B5EF4-FFF2-40B4-BE49-F238E27FC236}">
                <a16:creationId xmlns:a16="http://schemas.microsoft.com/office/drawing/2014/main" id="{22F61DC8-0CE0-0F46-A78C-1DF7CD0BA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4468" y="6800678"/>
            <a:ext cx="20938" cy="59826"/>
          </a:xfrm>
          <a:custGeom>
            <a:avLst/>
            <a:gdLst>
              <a:gd name="T0" fmla="*/ 14 w 29"/>
              <a:gd name="T1" fmla="*/ 85 h 86"/>
              <a:gd name="T2" fmla="*/ 0 w 29"/>
              <a:gd name="T3" fmla="*/ 71 h 86"/>
              <a:gd name="T4" fmla="*/ 0 w 29"/>
              <a:gd name="T5" fmla="*/ 14 h 86"/>
              <a:gd name="T6" fmla="*/ 14 w 29"/>
              <a:gd name="T7" fmla="*/ 0 h 86"/>
              <a:gd name="T8" fmla="*/ 28 w 29"/>
              <a:gd name="T9" fmla="*/ 14 h 86"/>
              <a:gd name="T10" fmla="*/ 28 w 29"/>
              <a:gd name="T11" fmla="*/ 71 h 86"/>
              <a:gd name="T12" fmla="*/ 14 w 29"/>
              <a:gd name="T13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86">
                <a:moveTo>
                  <a:pt x="14" y="85"/>
                </a:moveTo>
                <a:cubicBezTo>
                  <a:pt x="6" y="85"/>
                  <a:pt x="0" y="79"/>
                  <a:pt x="0" y="71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cubicBezTo>
                  <a:pt x="23" y="0"/>
                  <a:pt x="28" y="6"/>
                  <a:pt x="28" y="14"/>
                </a:cubicBezTo>
                <a:lnTo>
                  <a:pt x="28" y="71"/>
                </a:lnTo>
                <a:cubicBezTo>
                  <a:pt x="28" y="79"/>
                  <a:pt x="23" y="85"/>
                  <a:pt x="14" y="85"/>
                </a:cubicBez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0" name="Freeform 348">
            <a:extLst>
              <a:ext uri="{FF2B5EF4-FFF2-40B4-BE49-F238E27FC236}">
                <a16:creationId xmlns:a16="http://schemas.microsoft.com/office/drawing/2014/main" id="{1975D940-F84B-CC4D-976D-8A5822885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582" y="6800678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127" y="0"/>
                </a:lnTo>
                <a:cubicBezTo>
                  <a:pt x="135" y="0"/>
                  <a:pt x="141" y="6"/>
                  <a:pt x="141" y="14"/>
                </a:cubicBezTo>
                <a:cubicBezTo>
                  <a:pt x="141" y="23"/>
                  <a:pt x="135" y="28"/>
                  <a:pt x="127" y="28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1" name="Freeform 349">
            <a:extLst>
              <a:ext uri="{FF2B5EF4-FFF2-40B4-BE49-F238E27FC236}">
                <a16:creationId xmlns:a16="http://schemas.microsoft.com/office/drawing/2014/main" id="{495CD9DA-0A34-DE4B-B53B-890E8B4C8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5080" y="6875459"/>
            <a:ext cx="230327" cy="20940"/>
          </a:xfrm>
          <a:custGeom>
            <a:avLst/>
            <a:gdLst>
              <a:gd name="T0" fmla="*/ 324 w 339"/>
              <a:gd name="T1" fmla="*/ 28 h 29"/>
              <a:gd name="T2" fmla="*/ 14 w 339"/>
              <a:gd name="T3" fmla="*/ 28 h 29"/>
              <a:gd name="T4" fmla="*/ 0 w 339"/>
              <a:gd name="T5" fmla="*/ 14 h 29"/>
              <a:gd name="T6" fmla="*/ 14 w 339"/>
              <a:gd name="T7" fmla="*/ 0 h 29"/>
              <a:gd name="T8" fmla="*/ 324 w 339"/>
              <a:gd name="T9" fmla="*/ 0 h 29"/>
              <a:gd name="T10" fmla="*/ 338 w 339"/>
              <a:gd name="T11" fmla="*/ 14 h 29"/>
              <a:gd name="T12" fmla="*/ 324 w 339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29">
                <a:moveTo>
                  <a:pt x="324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324" y="0"/>
                </a:lnTo>
                <a:cubicBezTo>
                  <a:pt x="333" y="0"/>
                  <a:pt x="338" y="6"/>
                  <a:pt x="338" y="14"/>
                </a:cubicBezTo>
                <a:cubicBezTo>
                  <a:pt x="338" y="23"/>
                  <a:pt x="333" y="28"/>
                  <a:pt x="324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2" name="Freeform 350">
            <a:extLst>
              <a:ext uri="{FF2B5EF4-FFF2-40B4-BE49-F238E27FC236}">
                <a16:creationId xmlns:a16="http://schemas.microsoft.com/office/drawing/2014/main" id="{919DD959-CDEC-B24A-A0F4-CBC575BDA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4139" y="6839565"/>
            <a:ext cx="59826" cy="56835"/>
          </a:xfrm>
          <a:custGeom>
            <a:avLst/>
            <a:gdLst>
              <a:gd name="T0" fmla="*/ 71 w 86"/>
              <a:gd name="T1" fmla="*/ 0 h 85"/>
              <a:gd name="T2" fmla="*/ 15 w 86"/>
              <a:gd name="T3" fmla="*/ 0 h 85"/>
              <a:gd name="T4" fmla="*/ 0 w 86"/>
              <a:gd name="T5" fmla="*/ 14 h 85"/>
              <a:gd name="T6" fmla="*/ 0 w 86"/>
              <a:gd name="T7" fmla="*/ 42 h 85"/>
              <a:gd name="T8" fmla="*/ 43 w 86"/>
              <a:gd name="T9" fmla="*/ 84 h 85"/>
              <a:gd name="T10" fmla="*/ 85 w 86"/>
              <a:gd name="T11" fmla="*/ 42 h 85"/>
              <a:gd name="T12" fmla="*/ 85 w 86"/>
              <a:gd name="T13" fmla="*/ 14 h 85"/>
              <a:gd name="T14" fmla="*/ 71 w 86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85">
                <a:moveTo>
                  <a:pt x="71" y="0"/>
                </a:moveTo>
                <a:lnTo>
                  <a:pt x="15" y="0"/>
                </a:lnTo>
                <a:cubicBezTo>
                  <a:pt x="6" y="0"/>
                  <a:pt x="0" y="5"/>
                  <a:pt x="0" y="14"/>
                </a:cubicBezTo>
                <a:lnTo>
                  <a:pt x="0" y="42"/>
                </a:lnTo>
                <a:cubicBezTo>
                  <a:pt x="0" y="65"/>
                  <a:pt x="21" y="84"/>
                  <a:pt x="43" y="84"/>
                </a:cubicBezTo>
                <a:cubicBezTo>
                  <a:pt x="66" y="84"/>
                  <a:pt x="85" y="65"/>
                  <a:pt x="85" y="42"/>
                </a:cubicBezTo>
                <a:lnTo>
                  <a:pt x="85" y="14"/>
                </a:lnTo>
                <a:cubicBezTo>
                  <a:pt x="85" y="5"/>
                  <a:pt x="79" y="0"/>
                  <a:pt x="71" y="0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3" name="Freeform 351">
            <a:extLst>
              <a:ext uri="{FF2B5EF4-FFF2-40B4-BE49-F238E27FC236}">
                <a16:creationId xmlns:a16="http://schemas.microsoft.com/office/drawing/2014/main" id="{3D5289A0-F6B2-EE45-BF88-592D8CEDC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522" y="6839565"/>
            <a:ext cx="56833" cy="56835"/>
          </a:xfrm>
          <a:custGeom>
            <a:avLst/>
            <a:gdLst>
              <a:gd name="T0" fmla="*/ 70 w 85"/>
              <a:gd name="T1" fmla="*/ 0 h 85"/>
              <a:gd name="T2" fmla="*/ 14 w 85"/>
              <a:gd name="T3" fmla="*/ 0 h 85"/>
              <a:gd name="T4" fmla="*/ 0 w 85"/>
              <a:gd name="T5" fmla="*/ 14 h 85"/>
              <a:gd name="T6" fmla="*/ 0 w 85"/>
              <a:gd name="T7" fmla="*/ 42 h 85"/>
              <a:gd name="T8" fmla="*/ 42 w 85"/>
              <a:gd name="T9" fmla="*/ 84 h 85"/>
              <a:gd name="T10" fmla="*/ 84 w 85"/>
              <a:gd name="T11" fmla="*/ 42 h 85"/>
              <a:gd name="T12" fmla="*/ 84 w 85"/>
              <a:gd name="T13" fmla="*/ 14 h 85"/>
              <a:gd name="T14" fmla="*/ 70 w 85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85">
                <a:moveTo>
                  <a:pt x="70" y="0"/>
                </a:moveTo>
                <a:lnTo>
                  <a:pt x="14" y="0"/>
                </a:lnTo>
                <a:cubicBezTo>
                  <a:pt x="5" y="0"/>
                  <a:pt x="0" y="5"/>
                  <a:pt x="0" y="14"/>
                </a:cubicBezTo>
                <a:lnTo>
                  <a:pt x="0" y="42"/>
                </a:lnTo>
                <a:cubicBezTo>
                  <a:pt x="0" y="65"/>
                  <a:pt x="20" y="84"/>
                  <a:pt x="42" y="84"/>
                </a:cubicBezTo>
                <a:cubicBezTo>
                  <a:pt x="65" y="84"/>
                  <a:pt x="84" y="65"/>
                  <a:pt x="84" y="42"/>
                </a:cubicBezTo>
                <a:lnTo>
                  <a:pt x="84" y="14"/>
                </a:lnTo>
                <a:cubicBezTo>
                  <a:pt x="84" y="5"/>
                  <a:pt x="79" y="0"/>
                  <a:pt x="70" y="0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4" name="Freeform 352">
            <a:extLst>
              <a:ext uri="{FF2B5EF4-FFF2-40B4-BE49-F238E27FC236}">
                <a16:creationId xmlns:a16="http://schemas.microsoft.com/office/drawing/2014/main" id="{5E5C7A4F-247B-5247-BD12-CAAB83172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3" y="6992121"/>
            <a:ext cx="116661" cy="116659"/>
          </a:xfrm>
          <a:custGeom>
            <a:avLst/>
            <a:gdLst>
              <a:gd name="T0" fmla="*/ 170 w 171"/>
              <a:gd name="T1" fmla="*/ 85 h 171"/>
              <a:gd name="T2" fmla="*/ 158 w 171"/>
              <a:gd name="T3" fmla="*/ 127 h 171"/>
              <a:gd name="T4" fmla="*/ 127 w 171"/>
              <a:gd name="T5" fmla="*/ 158 h 171"/>
              <a:gd name="T6" fmla="*/ 85 w 171"/>
              <a:gd name="T7" fmla="*/ 170 h 171"/>
              <a:gd name="T8" fmla="*/ 43 w 171"/>
              <a:gd name="T9" fmla="*/ 158 h 171"/>
              <a:gd name="T10" fmla="*/ 12 w 171"/>
              <a:gd name="T11" fmla="*/ 127 h 171"/>
              <a:gd name="T12" fmla="*/ 0 w 171"/>
              <a:gd name="T13" fmla="*/ 85 h 171"/>
              <a:gd name="T14" fmla="*/ 12 w 171"/>
              <a:gd name="T15" fmla="*/ 43 h 171"/>
              <a:gd name="T16" fmla="*/ 43 w 171"/>
              <a:gd name="T17" fmla="*/ 12 h 171"/>
              <a:gd name="T18" fmla="*/ 85 w 171"/>
              <a:gd name="T19" fmla="*/ 0 h 171"/>
              <a:gd name="T20" fmla="*/ 127 w 171"/>
              <a:gd name="T21" fmla="*/ 12 h 171"/>
              <a:gd name="T22" fmla="*/ 158 w 171"/>
              <a:gd name="T23" fmla="*/ 43 h 171"/>
              <a:gd name="T24" fmla="*/ 170 w 171"/>
              <a:gd name="T25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" h="171">
                <a:moveTo>
                  <a:pt x="170" y="85"/>
                </a:moveTo>
                <a:cubicBezTo>
                  <a:pt x="170" y="101"/>
                  <a:pt x="166" y="114"/>
                  <a:pt x="158" y="127"/>
                </a:cubicBezTo>
                <a:cubicBezTo>
                  <a:pt x="150" y="141"/>
                  <a:pt x="141" y="151"/>
                  <a:pt x="127" y="158"/>
                </a:cubicBezTo>
                <a:cubicBezTo>
                  <a:pt x="114" y="166"/>
                  <a:pt x="101" y="170"/>
                  <a:pt x="85" y="170"/>
                </a:cubicBezTo>
                <a:cubicBezTo>
                  <a:pt x="69" y="170"/>
                  <a:pt x="57" y="166"/>
                  <a:pt x="43" y="158"/>
                </a:cubicBezTo>
                <a:cubicBezTo>
                  <a:pt x="30" y="151"/>
                  <a:pt x="20" y="141"/>
                  <a:pt x="12" y="127"/>
                </a:cubicBezTo>
                <a:cubicBezTo>
                  <a:pt x="5" y="114"/>
                  <a:pt x="0" y="101"/>
                  <a:pt x="0" y="85"/>
                </a:cubicBezTo>
                <a:cubicBezTo>
                  <a:pt x="0" y="69"/>
                  <a:pt x="5" y="57"/>
                  <a:pt x="12" y="43"/>
                </a:cubicBezTo>
                <a:cubicBezTo>
                  <a:pt x="20" y="30"/>
                  <a:pt x="30" y="20"/>
                  <a:pt x="43" y="12"/>
                </a:cubicBezTo>
                <a:cubicBezTo>
                  <a:pt x="57" y="4"/>
                  <a:pt x="69" y="0"/>
                  <a:pt x="85" y="0"/>
                </a:cubicBezTo>
                <a:cubicBezTo>
                  <a:pt x="101" y="0"/>
                  <a:pt x="114" y="4"/>
                  <a:pt x="127" y="12"/>
                </a:cubicBezTo>
                <a:cubicBezTo>
                  <a:pt x="141" y="20"/>
                  <a:pt x="150" y="30"/>
                  <a:pt x="158" y="43"/>
                </a:cubicBezTo>
                <a:cubicBezTo>
                  <a:pt x="166" y="57"/>
                  <a:pt x="170" y="69"/>
                  <a:pt x="170" y="85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5" name="Freeform 353">
            <a:extLst>
              <a:ext uri="{FF2B5EF4-FFF2-40B4-BE49-F238E27FC236}">
                <a16:creationId xmlns:a16="http://schemas.microsoft.com/office/drawing/2014/main" id="{0D44A0B5-1D91-D548-A291-A73803419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8836" y="7028016"/>
            <a:ext cx="56833" cy="56833"/>
          </a:xfrm>
          <a:custGeom>
            <a:avLst/>
            <a:gdLst>
              <a:gd name="T0" fmla="*/ 84 w 85"/>
              <a:gd name="T1" fmla="*/ 42 h 85"/>
              <a:gd name="T2" fmla="*/ 79 w 85"/>
              <a:gd name="T3" fmla="*/ 63 h 85"/>
              <a:gd name="T4" fmla="*/ 63 w 85"/>
              <a:gd name="T5" fmla="*/ 79 h 85"/>
              <a:gd name="T6" fmla="*/ 42 w 85"/>
              <a:gd name="T7" fmla="*/ 84 h 85"/>
              <a:gd name="T8" fmla="*/ 21 w 85"/>
              <a:gd name="T9" fmla="*/ 79 h 85"/>
              <a:gd name="T10" fmla="*/ 5 w 85"/>
              <a:gd name="T11" fmla="*/ 63 h 85"/>
              <a:gd name="T12" fmla="*/ 0 w 85"/>
              <a:gd name="T13" fmla="*/ 42 h 85"/>
              <a:gd name="T14" fmla="*/ 5 w 85"/>
              <a:gd name="T15" fmla="*/ 21 h 85"/>
              <a:gd name="T16" fmla="*/ 21 w 85"/>
              <a:gd name="T17" fmla="*/ 5 h 85"/>
              <a:gd name="T18" fmla="*/ 42 w 85"/>
              <a:gd name="T19" fmla="*/ 0 h 85"/>
              <a:gd name="T20" fmla="*/ 63 w 85"/>
              <a:gd name="T21" fmla="*/ 5 h 85"/>
              <a:gd name="T22" fmla="*/ 79 w 85"/>
              <a:gd name="T23" fmla="*/ 21 h 85"/>
              <a:gd name="T24" fmla="*/ 84 w 85"/>
              <a:gd name="T25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85">
                <a:moveTo>
                  <a:pt x="84" y="42"/>
                </a:moveTo>
                <a:cubicBezTo>
                  <a:pt x="84" y="50"/>
                  <a:pt x="83" y="57"/>
                  <a:pt x="79" y="63"/>
                </a:cubicBezTo>
                <a:cubicBezTo>
                  <a:pt x="76" y="70"/>
                  <a:pt x="70" y="75"/>
                  <a:pt x="63" y="79"/>
                </a:cubicBezTo>
                <a:cubicBezTo>
                  <a:pt x="56" y="83"/>
                  <a:pt x="50" y="84"/>
                  <a:pt x="42" y="84"/>
                </a:cubicBezTo>
                <a:cubicBezTo>
                  <a:pt x="34" y="84"/>
                  <a:pt x="28" y="83"/>
                  <a:pt x="21" y="79"/>
                </a:cubicBezTo>
                <a:cubicBezTo>
                  <a:pt x="14" y="75"/>
                  <a:pt x="9" y="70"/>
                  <a:pt x="5" y="63"/>
                </a:cubicBezTo>
                <a:cubicBezTo>
                  <a:pt x="1" y="57"/>
                  <a:pt x="0" y="50"/>
                  <a:pt x="0" y="42"/>
                </a:cubicBezTo>
                <a:cubicBezTo>
                  <a:pt x="0" y="34"/>
                  <a:pt x="1" y="28"/>
                  <a:pt x="5" y="21"/>
                </a:cubicBezTo>
                <a:cubicBezTo>
                  <a:pt x="9" y="14"/>
                  <a:pt x="14" y="9"/>
                  <a:pt x="21" y="5"/>
                </a:cubicBezTo>
                <a:cubicBezTo>
                  <a:pt x="28" y="2"/>
                  <a:pt x="34" y="0"/>
                  <a:pt x="42" y="0"/>
                </a:cubicBezTo>
                <a:cubicBezTo>
                  <a:pt x="50" y="0"/>
                  <a:pt x="56" y="2"/>
                  <a:pt x="63" y="5"/>
                </a:cubicBezTo>
                <a:cubicBezTo>
                  <a:pt x="70" y="9"/>
                  <a:pt x="76" y="14"/>
                  <a:pt x="79" y="21"/>
                </a:cubicBezTo>
                <a:cubicBezTo>
                  <a:pt x="83" y="28"/>
                  <a:pt x="84" y="34"/>
                  <a:pt x="84" y="42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6" name="Freeform 354">
            <a:extLst>
              <a:ext uri="{FF2B5EF4-FFF2-40B4-BE49-F238E27FC236}">
                <a16:creationId xmlns:a16="http://schemas.microsoft.com/office/drawing/2014/main" id="{CA2F3E2F-C79A-A940-A2F2-B851B33FA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9773" y="7001093"/>
            <a:ext cx="20940" cy="20940"/>
          </a:xfrm>
          <a:custGeom>
            <a:avLst/>
            <a:gdLst>
              <a:gd name="T0" fmla="*/ 28 w 29"/>
              <a:gd name="T1" fmla="*/ 15 h 30"/>
              <a:gd name="T2" fmla="*/ 26 w 29"/>
              <a:gd name="T3" fmla="*/ 22 h 30"/>
              <a:gd name="T4" fmla="*/ 21 w 29"/>
              <a:gd name="T5" fmla="*/ 27 h 30"/>
              <a:gd name="T6" fmla="*/ 14 w 29"/>
              <a:gd name="T7" fmla="*/ 29 h 30"/>
              <a:gd name="T8" fmla="*/ 7 w 29"/>
              <a:gd name="T9" fmla="*/ 27 h 30"/>
              <a:gd name="T10" fmla="*/ 2 w 29"/>
              <a:gd name="T11" fmla="*/ 22 h 30"/>
              <a:gd name="T12" fmla="*/ 0 w 29"/>
              <a:gd name="T13" fmla="*/ 15 h 30"/>
              <a:gd name="T14" fmla="*/ 2 w 29"/>
              <a:gd name="T15" fmla="*/ 8 h 30"/>
              <a:gd name="T16" fmla="*/ 7 w 29"/>
              <a:gd name="T17" fmla="*/ 2 h 30"/>
              <a:gd name="T18" fmla="*/ 14 w 29"/>
              <a:gd name="T19" fmla="*/ 0 h 30"/>
              <a:gd name="T20" fmla="*/ 21 w 29"/>
              <a:gd name="T21" fmla="*/ 2 h 30"/>
              <a:gd name="T22" fmla="*/ 26 w 29"/>
              <a:gd name="T23" fmla="*/ 8 h 30"/>
              <a:gd name="T24" fmla="*/ 28 w 29"/>
              <a:gd name="T25" fmla="*/ 1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30">
                <a:moveTo>
                  <a:pt x="28" y="15"/>
                </a:moveTo>
                <a:cubicBezTo>
                  <a:pt x="28" y="17"/>
                  <a:pt x="27" y="20"/>
                  <a:pt x="26" y="22"/>
                </a:cubicBezTo>
                <a:cubicBezTo>
                  <a:pt x="25" y="25"/>
                  <a:pt x="23" y="26"/>
                  <a:pt x="21" y="27"/>
                </a:cubicBezTo>
                <a:cubicBezTo>
                  <a:pt x="19" y="28"/>
                  <a:pt x="17" y="29"/>
                  <a:pt x="14" y="29"/>
                </a:cubicBezTo>
                <a:cubicBezTo>
                  <a:pt x="11" y="29"/>
                  <a:pt x="9" y="28"/>
                  <a:pt x="7" y="27"/>
                </a:cubicBezTo>
                <a:cubicBezTo>
                  <a:pt x="5" y="26"/>
                  <a:pt x="4" y="25"/>
                  <a:pt x="2" y="22"/>
                </a:cubicBezTo>
                <a:cubicBezTo>
                  <a:pt x="1" y="20"/>
                  <a:pt x="0" y="18"/>
                  <a:pt x="0" y="15"/>
                </a:cubicBezTo>
                <a:cubicBezTo>
                  <a:pt x="0" y="13"/>
                  <a:pt x="1" y="11"/>
                  <a:pt x="2" y="8"/>
                </a:cubicBezTo>
                <a:cubicBezTo>
                  <a:pt x="4" y="6"/>
                  <a:pt x="5" y="4"/>
                  <a:pt x="7" y="2"/>
                </a:cubicBezTo>
                <a:cubicBezTo>
                  <a:pt x="9" y="1"/>
                  <a:pt x="11" y="0"/>
                  <a:pt x="14" y="0"/>
                </a:cubicBezTo>
                <a:cubicBezTo>
                  <a:pt x="17" y="0"/>
                  <a:pt x="19" y="1"/>
                  <a:pt x="21" y="2"/>
                </a:cubicBezTo>
                <a:cubicBezTo>
                  <a:pt x="23" y="4"/>
                  <a:pt x="25" y="6"/>
                  <a:pt x="26" y="8"/>
                </a:cubicBezTo>
                <a:cubicBezTo>
                  <a:pt x="27" y="11"/>
                  <a:pt x="28" y="12"/>
                  <a:pt x="28" y="15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7" name="Freeform 355">
            <a:extLst>
              <a:ext uri="{FF2B5EF4-FFF2-40B4-BE49-F238E27FC236}">
                <a16:creationId xmlns:a16="http://schemas.microsoft.com/office/drawing/2014/main" id="{8559955F-63B0-A442-BEAC-ABD980D02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6818627"/>
            <a:ext cx="308102" cy="269215"/>
          </a:xfrm>
          <a:custGeom>
            <a:avLst/>
            <a:gdLst>
              <a:gd name="T0" fmla="*/ 381 w 452"/>
              <a:gd name="T1" fmla="*/ 0 h 396"/>
              <a:gd name="T2" fmla="*/ 353 w 452"/>
              <a:gd name="T3" fmla="*/ 0 h 396"/>
              <a:gd name="T4" fmla="*/ 339 w 452"/>
              <a:gd name="T5" fmla="*/ 15 h 396"/>
              <a:gd name="T6" fmla="*/ 353 w 452"/>
              <a:gd name="T7" fmla="*/ 29 h 396"/>
              <a:gd name="T8" fmla="*/ 381 w 452"/>
              <a:gd name="T9" fmla="*/ 29 h 396"/>
              <a:gd name="T10" fmla="*/ 423 w 452"/>
              <a:gd name="T11" fmla="*/ 71 h 396"/>
              <a:gd name="T12" fmla="*/ 423 w 452"/>
              <a:gd name="T13" fmla="*/ 198 h 396"/>
              <a:gd name="T14" fmla="*/ 28 w 452"/>
              <a:gd name="T15" fmla="*/ 198 h 396"/>
              <a:gd name="T16" fmla="*/ 28 w 452"/>
              <a:gd name="T17" fmla="*/ 71 h 396"/>
              <a:gd name="T18" fmla="*/ 71 w 452"/>
              <a:gd name="T19" fmla="*/ 29 h 396"/>
              <a:gd name="T20" fmla="*/ 99 w 452"/>
              <a:gd name="T21" fmla="*/ 29 h 396"/>
              <a:gd name="T22" fmla="*/ 113 w 452"/>
              <a:gd name="T23" fmla="*/ 15 h 396"/>
              <a:gd name="T24" fmla="*/ 99 w 452"/>
              <a:gd name="T25" fmla="*/ 0 h 396"/>
              <a:gd name="T26" fmla="*/ 71 w 452"/>
              <a:gd name="T27" fmla="*/ 0 h 396"/>
              <a:gd name="T28" fmla="*/ 0 w 452"/>
              <a:gd name="T29" fmla="*/ 71 h 396"/>
              <a:gd name="T30" fmla="*/ 0 w 452"/>
              <a:gd name="T31" fmla="*/ 212 h 396"/>
              <a:gd name="T32" fmla="*/ 0 w 452"/>
              <a:gd name="T33" fmla="*/ 381 h 396"/>
              <a:gd name="T34" fmla="*/ 14 w 452"/>
              <a:gd name="T35" fmla="*/ 395 h 396"/>
              <a:gd name="T36" fmla="*/ 169 w 452"/>
              <a:gd name="T37" fmla="*/ 395 h 396"/>
              <a:gd name="T38" fmla="*/ 183 w 452"/>
              <a:gd name="T39" fmla="*/ 384 h 396"/>
              <a:gd name="T40" fmla="*/ 209 w 452"/>
              <a:gd name="T41" fmla="*/ 283 h 396"/>
              <a:gd name="T42" fmla="*/ 243 w 452"/>
              <a:gd name="T43" fmla="*/ 283 h 396"/>
              <a:gd name="T44" fmla="*/ 268 w 452"/>
              <a:gd name="T45" fmla="*/ 384 h 396"/>
              <a:gd name="T46" fmla="*/ 282 w 452"/>
              <a:gd name="T47" fmla="*/ 395 h 396"/>
              <a:gd name="T48" fmla="*/ 437 w 452"/>
              <a:gd name="T49" fmla="*/ 395 h 396"/>
              <a:gd name="T50" fmla="*/ 451 w 452"/>
              <a:gd name="T51" fmla="*/ 381 h 396"/>
              <a:gd name="T52" fmla="*/ 451 w 452"/>
              <a:gd name="T53" fmla="*/ 212 h 396"/>
              <a:gd name="T54" fmla="*/ 451 w 452"/>
              <a:gd name="T55" fmla="*/ 71 h 396"/>
              <a:gd name="T56" fmla="*/ 381 w 452"/>
              <a:gd name="T5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52" h="396">
                <a:moveTo>
                  <a:pt x="381" y="0"/>
                </a:moveTo>
                <a:lnTo>
                  <a:pt x="353" y="0"/>
                </a:lnTo>
                <a:cubicBezTo>
                  <a:pt x="344" y="0"/>
                  <a:pt x="339" y="7"/>
                  <a:pt x="339" y="15"/>
                </a:cubicBezTo>
                <a:cubicBezTo>
                  <a:pt x="339" y="24"/>
                  <a:pt x="344" y="29"/>
                  <a:pt x="353" y="29"/>
                </a:cubicBezTo>
                <a:lnTo>
                  <a:pt x="381" y="29"/>
                </a:lnTo>
                <a:cubicBezTo>
                  <a:pt x="404" y="29"/>
                  <a:pt x="423" y="48"/>
                  <a:pt x="423" y="71"/>
                </a:cubicBezTo>
                <a:lnTo>
                  <a:pt x="423" y="198"/>
                </a:lnTo>
                <a:lnTo>
                  <a:pt x="28" y="198"/>
                </a:lnTo>
                <a:lnTo>
                  <a:pt x="28" y="71"/>
                </a:lnTo>
                <a:cubicBezTo>
                  <a:pt x="28" y="48"/>
                  <a:pt x="48" y="29"/>
                  <a:pt x="71" y="29"/>
                </a:cubicBezTo>
                <a:lnTo>
                  <a:pt x="99" y="29"/>
                </a:lnTo>
                <a:cubicBezTo>
                  <a:pt x="107" y="29"/>
                  <a:pt x="113" y="24"/>
                  <a:pt x="113" y="15"/>
                </a:cubicBezTo>
                <a:cubicBezTo>
                  <a:pt x="113" y="7"/>
                  <a:pt x="107" y="0"/>
                  <a:pt x="99" y="0"/>
                </a:cubicBezTo>
                <a:lnTo>
                  <a:pt x="71" y="0"/>
                </a:lnTo>
                <a:cubicBezTo>
                  <a:pt x="31" y="0"/>
                  <a:pt x="0" y="31"/>
                  <a:pt x="0" y="71"/>
                </a:cubicBezTo>
                <a:lnTo>
                  <a:pt x="0" y="212"/>
                </a:lnTo>
                <a:lnTo>
                  <a:pt x="0" y="381"/>
                </a:lnTo>
                <a:cubicBezTo>
                  <a:pt x="0" y="390"/>
                  <a:pt x="6" y="395"/>
                  <a:pt x="14" y="395"/>
                </a:cubicBezTo>
                <a:lnTo>
                  <a:pt x="169" y="395"/>
                </a:lnTo>
                <a:cubicBezTo>
                  <a:pt x="175" y="395"/>
                  <a:pt x="181" y="390"/>
                  <a:pt x="183" y="384"/>
                </a:cubicBezTo>
                <a:lnTo>
                  <a:pt x="209" y="283"/>
                </a:lnTo>
                <a:lnTo>
                  <a:pt x="243" y="283"/>
                </a:lnTo>
                <a:lnTo>
                  <a:pt x="268" y="384"/>
                </a:lnTo>
                <a:cubicBezTo>
                  <a:pt x="271" y="390"/>
                  <a:pt x="277" y="395"/>
                  <a:pt x="282" y="395"/>
                </a:cubicBezTo>
                <a:lnTo>
                  <a:pt x="437" y="395"/>
                </a:lnTo>
                <a:cubicBezTo>
                  <a:pt x="446" y="395"/>
                  <a:pt x="451" y="390"/>
                  <a:pt x="451" y="381"/>
                </a:cubicBezTo>
                <a:lnTo>
                  <a:pt x="451" y="212"/>
                </a:lnTo>
                <a:lnTo>
                  <a:pt x="451" y="71"/>
                </a:lnTo>
                <a:cubicBezTo>
                  <a:pt x="451" y="31"/>
                  <a:pt x="420" y="0"/>
                  <a:pt x="381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8" name="Freeform 356">
            <a:extLst>
              <a:ext uri="{FF2B5EF4-FFF2-40B4-BE49-F238E27FC236}">
                <a16:creationId xmlns:a16="http://schemas.microsoft.com/office/drawing/2014/main" id="{5885510A-2B3D-1F45-95C9-39E128BB9C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9906" y="6971181"/>
            <a:ext cx="107686" cy="95721"/>
          </a:xfrm>
          <a:custGeom>
            <a:avLst/>
            <a:gdLst>
              <a:gd name="T0" fmla="*/ 0 w 159"/>
              <a:gd name="T1" fmla="*/ 14 h 142"/>
              <a:gd name="T2" fmla="*/ 0 w 159"/>
              <a:gd name="T3" fmla="*/ 127 h 142"/>
              <a:gd name="T4" fmla="*/ 14 w 159"/>
              <a:gd name="T5" fmla="*/ 141 h 142"/>
              <a:gd name="T6" fmla="*/ 116 w 159"/>
              <a:gd name="T7" fmla="*/ 141 h 142"/>
              <a:gd name="T8" fmla="*/ 130 w 159"/>
              <a:gd name="T9" fmla="*/ 130 h 142"/>
              <a:gd name="T10" fmla="*/ 155 w 159"/>
              <a:gd name="T11" fmla="*/ 17 h 142"/>
              <a:gd name="T12" fmla="*/ 141 w 159"/>
              <a:gd name="T13" fmla="*/ 0 h 142"/>
              <a:gd name="T14" fmla="*/ 14 w 159"/>
              <a:gd name="T15" fmla="*/ 0 h 142"/>
              <a:gd name="T16" fmla="*/ 0 w 159"/>
              <a:gd name="T17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2">
                <a:moveTo>
                  <a:pt x="0" y="14"/>
                </a:moveTo>
                <a:lnTo>
                  <a:pt x="0" y="127"/>
                </a:lnTo>
                <a:cubicBezTo>
                  <a:pt x="0" y="136"/>
                  <a:pt x="6" y="141"/>
                  <a:pt x="14" y="141"/>
                </a:cubicBezTo>
                <a:lnTo>
                  <a:pt x="116" y="141"/>
                </a:lnTo>
                <a:cubicBezTo>
                  <a:pt x="122" y="141"/>
                  <a:pt x="127" y="136"/>
                  <a:pt x="130" y="130"/>
                </a:cubicBezTo>
                <a:lnTo>
                  <a:pt x="155" y="17"/>
                </a:lnTo>
                <a:cubicBezTo>
                  <a:pt x="158" y="9"/>
                  <a:pt x="150" y="0"/>
                  <a:pt x="141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9" name="Freeform 357">
            <a:extLst>
              <a:ext uri="{FF2B5EF4-FFF2-40B4-BE49-F238E27FC236}">
                <a16:creationId xmlns:a16="http://schemas.microsoft.com/office/drawing/2014/main" id="{4DCA8033-D610-C64F-B287-F6F2EF5EB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1435" y="6971181"/>
            <a:ext cx="107686" cy="95721"/>
          </a:xfrm>
          <a:custGeom>
            <a:avLst/>
            <a:gdLst>
              <a:gd name="T0" fmla="*/ 158 w 159"/>
              <a:gd name="T1" fmla="*/ 14 h 142"/>
              <a:gd name="T2" fmla="*/ 158 w 159"/>
              <a:gd name="T3" fmla="*/ 127 h 142"/>
              <a:gd name="T4" fmla="*/ 144 w 159"/>
              <a:gd name="T5" fmla="*/ 141 h 142"/>
              <a:gd name="T6" fmla="*/ 43 w 159"/>
              <a:gd name="T7" fmla="*/ 141 h 142"/>
              <a:gd name="T8" fmla="*/ 28 w 159"/>
              <a:gd name="T9" fmla="*/ 130 h 142"/>
              <a:gd name="T10" fmla="*/ 3 w 159"/>
              <a:gd name="T11" fmla="*/ 17 h 142"/>
              <a:gd name="T12" fmla="*/ 17 w 159"/>
              <a:gd name="T13" fmla="*/ 0 h 142"/>
              <a:gd name="T14" fmla="*/ 144 w 159"/>
              <a:gd name="T15" fmla="*/ 0 h 142"/>
              <a:gd name="T16" fmla="*/ 158 w 159"/>
              <a:gd name="T17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2">
                <a:moveTo>
                  <a:pt x="158" y="14"/>
                </a:moveTo>
                <a:lnTo>
                  <a:pt x="158" y="127"/>
                </a:lnTo>
                <a:cubicBezTo>
                  <a:pt x="158" y="136"/>
                  <a:pt x="153" y="141"/>
                  <a:pt x="144" y="141"/>
                </a:cubicBezTo>
                <a:lnTo>
                  <a:pt x="43" y="141"/>
                </a:lnTo>
                <a:cubicBezTo>
                  <a:pt x="37" y="141"/>
                  <a:pt x="31" y="136"/>
                  <a:pt x="28" y="130"/>
                </a:cubicBezTo>
                <a:lnTo>
                  <a:pt x="3" y="17"/>
                </a:lnTo>
                <a:cubicBezTo>
                  <a:pt x="0" y="9"/>
                  <a:pt x="9" y="0"/>
                  <a:pt x="17" y="0"/>
                </a:cubicBezTo>
                <a:lnTo>
                  <a:pt x="144" y="0"/>
                </a:lnTo>
                <a:cubicBezTo>
                  <a:pt x="153" y="0"/>
                  <a:pt x="158" y="6"/>
                  <a:pt x="158" y="14"/>
                </a:cubicBezTo>
              </a:path>
            </a:pathLst>
          </a:custGeom>
          <a:solidFill>
            <a:srgbClr val="E539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" name="Freeform 358">
            <a:extLst>
              <a:ext uri="{FF2B5EF4-FFF2-40B4-BE49-F238E27FC236}">
                <a16:creationId xmlns:a16="http://schemas.microsoft.com/office/drawing/2014/main" id="{6DF88106-1C4E-1348-8737-11756479D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2" y="6839564"/>
            <a:ext cx="59826" cy="38888"/>
          </a:xfrm>
          <a:custGeom>
            <a:avLst/>
            <a:gdLst>
              <a:gd name="T0" fmla="*/ 71 w 86"/>
              <a:gd name="T1" fmla="*/ 0 h 57"/>
              <a:gd name="T2" fmla="*/ 14 w 86"/>
              <a:gd name="T3" fmla="*/ 0 h 57"/>
              <a:gd name="T4" fmla="*/ 0 w 86"/>
              <a:gd name="T5" fmla="*/ 14 h 57"/>
              <a:gd name="T6" fmla="*/ 0 w 86"/>
              <a:gd name="T7" fmla="*/ 42 h 57"/>
              <a:gd name="T8" fmla="*/ 14 w 86"/>
              <a:gd name="T9" fmla="*/ 56 h 57"/>
              <a:gd name="T10" fmla="*/ 71 w 86"/>
              <a:gd name="T11" fmla="*/ 56 h 57"/>
              <a:gd name="T12" fmla="*/ 85 w 86"/>
              <a:gd name="T13" fmla="*/ 42 h 57"/>
              <a:gd name="T14" fmla="*/ 85 w 86"/>
              <a:gd name="T15" fmla="*/ 14 h 57"/>
              <a:gd name="T16" fmla="*/ 71 w 86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57">
                <a:moveTo>
                  <a:pt x="71" y="0"/>
                </a:moveTo>
                <a:lnTo>
                  <a:pt x="14" y="0"/>
                </a:lnTo>
                <a:cubicBezTo>
                  <a:pt x="6" y="0"/>
                  <a:pt x="0" y="5"/>
                  <a:pt x="0" y="14"/>
                </a:cubicBezTo>
                <a:lnTo>
                  <a:pt x="0" y="42"/>
                </a:lnTo>
                <a:cubicBezTo>
                  <a:pt x="0" y="50"/>
                  <a:pt x="6" y="56"/>
                  <a:pt x="14" y="56"/>
                </a:cubicBezTo>
                <a:lnTo>
                  <a:pt x="71" y="56"/>
                </a:lnTo>
                <a:cubicBezTo>
                  <a:pt x="79" y="56"/>
                  <a:pt x="85" y="50"/>
                  <a:pt x="85" y="42"/>
                </a:cubicBezTo>
                <a:lnTo>
                  <a:pt x="85" y="14"/>
                </a:lnTo>
                <a:cubicBezTo>
                  <a:pt x="85" y="5"/>
                  <a:pt x="79" y="0"/>
                  <a:pt x="71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1" name="Freeform 359">
            <a:extLst>
              <a:ext uri="{FF2B5EF4-FFF2-40B4-BE49-F238E27FC236}">
                <a16:creationId xmlns:a16="http://schemas.microsoft.com/office/drawing/2014/main" id="{210980E6-D7C9-7D40-848B-30A25F893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5" y="6839564"/>
            <a:ext cx="308102" cy="104696"/>
          </a:xfrm>
          <a:custGeom>
            <a:avLst/>
            <a:gdLst>
              <a:gd name="T0" fmla="*/ 451 w 452"/>
              <a:gd name="T1" fmla="*/ 28 h 156"/>
              <a:gd name="T2" fmla="*/ 451 w 452"/>
              <a:gd name="T3" fmla="*/ 155 h 156"/>
              <a:gd name="T4" fmla="*/ 0 w 452"/>
              <a:gd name="T5" fmla="*/ 155 h 156"/>
              <a:gd name="T6" fmla="*/ 0 w 452"/>
              <a:gd name="T7" fmla="*/ 56 h 156"/>
              <a:gd name="T8" fmla="*/ 28 w 452"/>
              <a:gd name="T9" fmla="*/ 28 h 156"/>
              <a:gd name="T10" fmla="*/ 169 w 452"/>
              <a:gd name="T11" fmla="*/ 28 h 156"/>
              <a:gd name="T12" fmla="*/ 197 w 452"/>
              <a:gd name="T13" fmla="*/ 0 h 156"/>
              <a:gd name="T14" fmla="*/ 423 w 452"/>
              <a:gd name="T15" fmla="*/ 0 h 156"/>
              <a:gd name="T16" fmla="*/ 451 w 452"/>
              <a:gd name="T17" fmla="*/ 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156">
                <a:moveTo>
                  <a:pt x="451" y="28"/>
                </a:moveTo>
                <a:lnTo>
                  <a:pt x="451" y="155"/>
                </a:lnTo>
                <a:lnTo>
                  <a:pt x="0" y="155"/>
                </a:lnTo>
                <a:lnTo>
                  <a:pt x="0" y="56"/>
                </a:lnTo>
                <a:cubicBezTo>
                  <a:pt x="0" y="42"/>
                  <a:pt x="14" y="28"/>
                  <a:pt x="28" y="28"/>
                </a:cubicBezTo>
                <a:lnTo>
                  <a:pt x="169" y="28"/>
                </a:lnTo>
                <a:cubicBezTo>
                  <a:pt x="169" y="14"/>
                  <a:pt x="183" y="0"/>
                  <a:pt x="197" y="0"/>
                </a:cubicBezTo>
                <a:lnTo>
                  <a:pt x="423" y="0"/>
                </a:lnTo>
                <a:cubicBezTo>
                  <a:pt x="437" y="0"/>
                  <a:pt x="451" y="14"/>
                  <a:pt x="451" y="28"/>
                </a:cubicBezTo>
              </a:path>
            </a:pathLst>
          </a:custGeom>
          <a:solidFill>
            <a:srgbClr val="7955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2" name="Freeform 360">
            <a:extLst>
              <a:ext uri="{FF2B5EF4-FFF2-40B4-BE49-F238E27FC236}">
                <a16:creationId xmlns:a16="http://schemas.microsoft.com/office/drawing/2014/main" id="{D67C9543-8DB3-6240-B69E-48FE745E6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5" y="6944260"/>
            <a:ext cx="308102" cy="125634"/>
          </a:xfrm>
          <a:custGeom>
            <a:avLst/>
            <a:gdLst>
              <a:gd name="T0" fmla="*/ 451 w 452"/>
              <a:gd name="T1" fmla="*/ 0 h 184"/>
              <a:gd name="T2" fmla="*/ 451 w 452"/>
              <a:gd name="T3" fmla="*/ 155 h 184"/>
              <a:gd name="T4" fmla="*/ 423 w 452"/>
              <a:gd name="T5" fmla="*/ 183 h 184"/>
              <a:gd name="T6" fmla="*/ 28 w 452"/>
              <a:gd name="T7" fmla="*/ 183 h 184"/>
              <a:gd name="T8" fmla="*/ 0 w 452"/>
              <a:gd name="T9" fmla="*/ 155 h 184"/>
              <a:gd name="T10" fmla="*/ 0 w 452"/>
              <a:gd name="T11" fmla="*/ 0 h 184"/>
              <a:gd name="T12" fmla="*/ 451 w 452"/>
              <a:gd name="T1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2" h="184">
                <a:moveTo>
                  <a:pt x="451" y="0"/>
                </a:moveTo>
                <a:lnTo>
                  <a:pt x="451" y="155"/>
                </a:lnTo>
                <a:cubicBezTo>
                  <a:pt x="451" y="169"/>
                  <a:pt x="437" y="183"/>
                  <a:pt x="423" y="183"/>
                </a:cubicBezTo>
                <a:lnTo>
                  <a:pt x="28" y="183"/>
                </a:lnTo>
                <a:cubicBezTo>
                  <a:pt x="14" y="183"/>
                  <a:pt x="0" y="169"/>
                  <a:pt x="0" y="155"/>
                </a:cubicBezTo>
                <a:lnTo>
                  <a:pt x="0" y="0"/>
                </a:lnTo>
                <a:lnTo>
                  <a:pt x="451" y="0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3" name="Freeform 361">
            <a:extLst>
              <a:ext uri="{FF2B5EF4-FFF2-40B4-BE49-F238E27FC236}">
                <a16:creationId xmlns:a16="http://schemas.microsoft.com/office/drawing/2014/main" id="{8113E880-1353-0B4D-B3F7-47B2C8855D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5" y="6935286"/>
            <a:ext cx="308102" cy="56835"/>
          </a:xfrm>
          <a:custGeom>
            <a:avLst/>
            <a:gdLst>
              <a:gd name="T0" fmla="*/ 226 w 452"/>
              <a:gd name="T1" fmla="*/ 84 h 85"/>
              <a:gd name="T2" fmla="*/ 0 w 452"/>
              <a:gd name="T3" fmla="*/ 84 h 85"/>
              <a:gd name="T4" fmla="*/ 0 w 452"/>
              <a:gd name="T5" fmla="*/ 0 h 85"/>
              <a:gd name="T6" fmla="*/ 451 w 452"/>
              <a:gd name="T7" fmla="*/ 0 h 85"/>
              <a:gd name="T8" fmla="*/ 451 w 452"/>
              <a:gd name="T9" fmla="*/ 84 h 85"/>
              <a:gd name="T10" fmla="*/ 226 w 452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85">
                <a:moveTo>
                  <a:pt x="226" y="84"/>
                </a:moveTo>
                <a:lnTo>
                  <a:pt x="0" y="84"/>
                </a:lnTo>
                <a:lnTo>
                  <a:pt x="0" y="0"/>
                </a:lnTo>
                <a:lnTo>
                  <a:pt x="451" y="0"/>
                </a:lnTo>
                <a:lnTo>
                  <a:pt x="451" y="84"/>
                </a:lnTo>
                <a:lnTo>
                  <a:pt x="226" y="84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4" name="Freeform 362">
            <a:extLst>
              <a:ext uri="{FF2B5EF4-FFF2-40B4-BE49-F238E27FC236}">
                <a16:creationId xmlns:a16="http://schemas.microsoft.com/office/drawing/2014/main" id="{CB4A00DC-A4FD-C54D-8A99-6B7FF4C09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1394" y="6992121"/>
            <a:ext cx="77773" cy="77773"/>
          </a:xfrm>
          <a:custGeom>
            <a:avLst/>
            <a:gdLst>
              <a:gd name="T0" fmla="*/ 57 w 114"/>
              <a:gd name="T1" fmla="*/ 113 h 114"/>
              <a:gd name="T2" fmla="*/ 0 w 114"/>
              <a:gd name="T3" fmla="*/ 113 h 114"/>
              <a:gd name="T4" fmla="*/ 0 w 114"/>
              <a:gd name="T5" fmla="*/ 0 h 114"/>
              <a:gd name="T6" fmla="*/ 113 w 114"/>
              <a:gd name="T7" fmla="*/ 0 h 114"/>
              <a:gd name="T8" fmla="*/ 113 w 114"/>
              <a:gd name="T9" fmla="*/ 113 h 114"/>
              <a:gd name="T10" fmla="*/ 57 w 114"/>
              <a:gd name="T1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4">
                <a:moveTo>
                  <a:pt x="57" y="113"/>
                </a:moveTo>
                <a:lnTo>
                  <a:pt x="0" y="113"/>
                </a:lnTo>
                <a:lnTo>
                  <a:pt x="0" y="0"/>
                </a:lnTo>
                <a:lnTo>
                  <a:pt x="113" y="0"/>
                </a:lnTo>
                <a:lnTo>
                  <a:pt x="113" y="113"/>
                </a:lnTo>
                <a:lnTo>
                  <a:pt x="57" y="113"/>
                </a:lnTo>
              </a:path>
            </a:pathLst>
          </a:custGeom>
          <a:solidFill>
            <a:srgbClr val="00BC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5" name="Freeform 363">
            <a:extLst>
              <a:ext uri="{FF2B5EF4-FFF2-40B4-BE49-F238E27FC236}">
                <a16:creationId xmlns:a16="http://schemas.microsoft.com/office/drawing/2014/main" id="{13DDB951-8353-0041-8DFC-CA498447D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4473" y="6896399"/>
            <a:ext cx="134606" cy="134606"/>
          </a:xfrm>
          <a:custGeom>
            <a:avLst/>
            <a:gdLst>
              <a:gd name="T0" fmla="*/ 197 w 198"/>
              <a:gd name="T1" fmla="*/ 99 h 199"/>
              <a:gd name="T2" fmla="*/ 184 w 198"/>
              <a:gd name="T3" fmla="*/ 148 h 199"/>
              <a:gd name="T4" fmla="*/ 148 w 198"/>
              <a:gd name="T5" fmla="*/ 185 h 199"/>
              <a:gd name="T6" fmla="*/ 99 w 198"/>
              <a:gd name="T7" fmla="*/ 198 h 199"/>
              <a:gd name="T8" fmla="*/ 49 w 198"/>
              <a:gd name="T9" fmla="*/ 185 h 199"/>
              <a:gd name="T10" fmla="*/ 13 w 198"/>
              <a:gd name="T11" fmla="*/ 148 h 199"/>
              <a:gd name="T12" fmla="*/ 0 w 198"/>
              <a:gd name="T13" fmla="*/ 99 h 199"/>
              <a:gd name="T14" fmla="*/ 13 w 198"/>
              <a:gd name="T15" fmla="*/ 50 h 199"/>
              <a:gd name="T16" fmla="*/ 49 w 198"/>
              <a:gd name="T17" fmla="*/ 14 h 199"/>
              <a:gd name="T18" fmla="*/ 99 w 198"/>
              <a:gd name="T19" fmla="*/ 0 h 199"/>
              <a:gd name="T20" fmla="*/ 148 w 198"/>
              <a:gd name="T21" fmla="*/ 14 h 199"/>
              <a:gd name="T22" fmla="*/ 184 w 198"/>
              <a:gd name="T23" fmla="*/ 50 h 199"/>
              <a:gd name="T24" fmla="*/ 197 w 198"/>
              <a:gd name="T25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99">
                <a:moveTo>
                  <a:pt x="197" y="99"/>
                </a:moveTo>
                <a:cubicBezTo>
                  <a:pt x="197" y="117"/>
                  <a:pt x="193" y="133"/>
                  <a:pt x="184" y="148"/>
                </a:cubicBezTo>
                <a:cubicBezTo>
                  <a:pt x="175" y="164"/>
                  <a:pt x="164" y="176"/>
                  <a:pt x="148" y="185"/>
                </a:cubicBezTo>
                <a:cubicBezTo>
                  <a:pt x="132" y="195"/>
                  <a:pt x="118" y="198"/>
                  <a:pt x="99" y="198"/>
                </a:cubicBezTo>
                <a:cubicBezTo>
                  <a:pt x="81" y="198"/>
                  <a:pt x="65" y="195"/>
                  <a:pt x="49" y="185"/>
                </a:cubicBezTo>
                <a:cubicBezTo>
                  <a:pt x="33" y="176"/>
                  <a:pt x="22" y="164"/>
                  <a:pt x="13" y="148"/>
                </a:cubicBezTo>
                <a:cubicBezTo>
                  <a:pt x="4" y="133"/>
                  <a:pt x="0" y="117"/>
                  <a:pt x="0" y="99"/>
                </a:cubicBezTo>
                <a:cubicBezTo>
                  <a:pt x="0" y="81"/>
                  <a:pt x="4" y="66"/>
                  <a:pt x="13" y="50"/>
                </a:cubicBezTo>
                <a:cubicBezTo>
                  <a:pt x="22" y="35"/>
                  <a:pt x="33" y="24"/>
                  <a:pt x="49" y="14"/>
                </a:cubicBezTo>
                <a:cubicBezTo>
                  <a:pt x="65" y="5"/>
                  <a:pt x="80" y="0"/>
                  <a:pt x="99" y="0"/>
                </a:cubicBezTo>
                <a:cubicBezTo>
                  <a:pt x="117" y="0"/>
                  <a:pt x="132" y="5"/>
                  <a:pt x="148" y="14"/>
                </a:cubicBezTo>
                <a:cubicBezTo>
                  <a:pt x="164" y="24"/>
                  <a:pt x="175" y="35"/>
                  <a:pt x="184" y="50"/>
                </a:cubicBezTo>
                <a:cubicBezTo>
                  <a:pt x="193" y="66"/>
                  <a:pt x="197" y="81"/>
                  <a:pt x="197" y="9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6" name="Freeform 364">
            <a:extLst>
              <a:ext uri="{FF2B5EF4-FFF2-40B4-BE49-F238E27FC236}">
                <a16:creationId xmlns:a16="http://schemas.microsoft.com/office/drawing/2014/main" id="{3CFA43FD-4181-9948-84CB-24E2BA08F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2421" y="6914348"/>
            <a:ext cx="95721" cy="95721"/>
          </a:xfrm>
          <a:custGeom>
            <a:avLst/>
            <a:gdLst>
              <a:gd name="T0" fmla="*/ 141 w 142"/>
              <a:gd name="T1" fmla="*/ 70 h 142"/>
              <a:gd name="T2" fmla="*/ 132 w 142"/>
              <a:gd name="T3" fmla="*/ 105 h 142"/>
              <a:gd name="T4" fmla="*/ 106 w 142"/>
              <a:gd name="T5" fmla="*/ 131 h 142"/>
              <a:gd name="T6" fmla="*/ 71 w 142"/>
              <a:gd name="T7" fmla="*/ 141 h 142"/>
              <a:gd name="T8" fmla="*/ 35 w 142"/>
              <a:gd name="T9" fmla="*/ 131 h 142"/>
              <a:gd name="T10" fmla="*/ 9 w 142"/>
              <a:gd name="T11" fmla="*/ 105 h 142"/>
              <a:gd name="T12" fmla="*/ 0 w 142"/>
              <a:gd name="T13" fmla="*/ 70 h 142"/>
              <a:gd name="T14" fmla="*/ 9 w 142"/>
              <a:gd name="T15" fmla="*/ 35 h 142"/>
              <a:gd name="T16" fmla="*/ 35 w 142"/>
              <a:gd name="T17" fmla="*/ 9 h 142"/>
              <a:gd name="T18" fmla="*/ 71 w 142"/>
              <a:gd name="T19" fmla="*/ 0 h 142"/>
              <a:gd name="T20" fmla="*/ 106 w 142"/>
              <a:gd name="T21" fmla="*/ 9 h 142"/>
              <a:gd name="T22" fmla="*/ 132 w 142"/>
              <a:gd name="T23" fmla="*/ 35 h 142"/>
              <a:gd name="T24" fmla="*/ 141 w 142"/>
              <a:gd name="T25" fmla="*/ 7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2">
                <a:moveTo>
                  <a:pt x="141" y="70"/>
                </a:moveTo>
                <a:cubicBezTo>
                  <a:pt x="141" y="83"/>
                  <a:pt x="139" y="94"/>
                  <a:pt x="132" y="105"/>
                </a:cubicBezTo>
                <a:cubicBezTo>
                  <a:pt x="126" y="117"/>
                  <a:pt x="117" y="125"/>
                  <a:pt x="106" y="131"/>
                </a:cubicBezTo>
                <a:cubicBezTo>
                  <a:pt x="95" y="138"/>
                  <a:pt x="84" y="141"/>
                  <a:pt x="71" y="141"/>
                </a:cubicBezTo>
                <a:cubicBezTo>
                  <a:pt x="59" y="141"/>
                  <a:pt x="46" y="138"/>
                  <a:pt x="35" y="131"/>
                </a:cubicBezTo>
                <a:cubicBezTo>
                  <a:pt x="24" y="125"/>
                  <a:pt x="16" y="117"/>
                  <a:pt x="9" y="105"/>
                </a:cubicBezTo>
                <a:cubicBezTo>
                  <a:pt x="3" y="94"/>
                  <a:pt x="0" y="83"/>
                  <a:pt x="0" y="70"/>
                </a:cubicBezTo>
                <a:cubicBezTo>
                  <a:pt x="0" y="57"/>
                  <a:pt x="3" y="46"/>
                  <a:pt x="9" y="35"/>
                </a:cubicBezTo>
                <a:cubicBezTo>
                  <a:pt x="16" y="24"/>
                  <a:pt x="24" y="16"/>
                  <a:pt x="35" y="9"/>
                </a:cubicBezTo>
                <a:cubicBezTo>
                  <a:pt x="46" y="3"/>
                  <a:pt x="58" y="0"/>
                  <a:pt x="71" y="0"/>
                </a:cubicBezTo>
                <a:cubicBezTo>
                  <a:pt x="83" y="0"/>
                  <a:pt x="95" y="3"/>
                  <a:pt x="106" y="9"/>
                </a:cubicBezTo>
                <a:cubicBezTo>
                  <a:pt x="117" y="16"/>
                  <a:pt x="126" y="24"/>
                  <a:pt x="132" y="35"/>
                </a:cubicBezTo>
                <a:cubicBezTo>
                  <a:pt x="139" y="46"/>
                  <a:pt x="141" y="57"/>
                  <a:pt x="141" y="70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7" name="Freeform 365">
            <a:extLst>
              <a:ext uri="{FF2B5EF4-FFF2-40B4-BE49-F238E27FC236}">
                <a16:creationId xmlns:a16="http://schemas.microsoft.com/office/drawing/2014/main" id="{8104796D-14FF-664B-BDF9-9A0A9ACF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8469" y="7718999"/>
            <a:ext cx="143581" cy="152556"/>
          </a:xfrm>
          <a:custGeom>
            <a:avLst/>
            <a:gdLst>
              <a:gd name="T0" fmla="*/ 209 w 210"/>
              <a:gd name="T1" fmla="*/ 155 h 226"/>
              <a:gd name="T2" fmla="*/ 45 w 210"/>
              <a:gd name="T3" fmla="*/ 225 h 226"/>
              <a:gd name="T4" fmla="*/ 0 w 210"/>
              <a:gd name="T5" fmla="*/ 220 h 226"/>
              <a:gd name="T6" fmla="*/ 82 w 210"/>
              <a:gd name="T7" fmla="*/ 70 h 226"/>
              <a:gd name="T8" fmla="*/ 122 w 210"/>
              <a:gd name="T9" fmla="*/ 0 h 226"/>
              <a:gd name="T10" fmla="*/ 209 w 210"/>
              <a:gd name="T11" fmla="*/ 15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226">
                <a:moveTo>
                  <a:pt x="209" y="155"/>
                </a:moveTo>
                <a:cubicBezTo>
                  <a:pt x="167" y="197"/>
                  <a:pt x="110" y="225"/>
                  <a:pt x="45" y="225"/>
                </a:cubicBezTo>
                <a:cubicBezTo>
                  <a:pt x="31" y="225"/>
                  <a:pt x="14" y="225"/>
                  <a:pt x="0" y="220"/>
                </a:cubicBezTo>
                <a:lnTo>
                  <a:pt x="82" y="70"/>
                </a:lnTo>
                <a:lnTo>
                  <a:pt x="122" y="0"/>
                </a:lnTo>
                <a:lnTo>
                  <a:pt x="209" y="155"/>
                </a:lnTo>
              </a:path>
            </a:pathLst>
          </a:cu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8" name="Freeform 366">
            <a:extLst>
              <a:ext uri="{FF2B5EF4-FFF2-40B4-BE49-F238E27FC236}">
                <a16:creationId xmlns:a16="http://schemas.microsoft.com/office/drawing/2014/main" id="{B85E86BB-C314-0940-8154-756C7E06F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800" y="7766860"/>
            <a:ext cx="170502" cy="101703"/>
          </a:xfrm>
          <a:custGeom>
            <a:avLst/>
            <a:gdLst>
              <a:gd name="T0" fmla="*/ 251 w 252"/>
              <a:gd name="T1" fmla="*/ 0 h 151"/>
              <a:gd name="T2" fmla="*/ 169 w 252"/>
              <a:gd name="T3" fmla="*/ 150 h 151"/>
              <a:gd name="T4" fmla="*/ 0 w 252"/>
              <a:gd name="T5" fmla="*/ 0 h 151"/>
              <a:gd name="T6" fmla="*/ 251 w 252"/>
              <a:gd name="T7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151">
                <a:moveTo>
                  <a:pt x="251" y="0"/>
                </a:moveTo>
                <a:lnTo>
                  <a:pt x="169" y="150"/>
                </a:lnTo>
                <a:cubicBezTo>
                  <a:pt x="90" y="133"/>
                  <a:pt x="22" y="76"/>
                  <a:pt x="0" y="0"/>
                </a:cubicBezTo>
                <a:lnTo>
                  <a:pt x="251" y="0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9" name="Freeform 367">
            <a:extLst>
              <a:ext uri="{FF2B5EF4-FFF2-40B4-BE49-F238E27FC236}">
                <a16:creationId xmlns:a16="http://schemas.microsoft.com/office/drawing/2014/main" id="{78212633-1BCD-7B44-83B6-1643C5E9EA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7614305"/>
            <a:ext cx="125634" cy="152554"/>
          </a:xfrm>
          <a:custGeom>
            <a:avLst/>
            <a:gdLst>
              <a:gd name="T0" fmla="*/ 186 w 187"/>
              <a:gd name="T1" fmla="*/ 225 h 226"/>
              <a:gd name="T2" fmla="*/ 11 w 187"/>
              <a:gd name="T3" fmla="*/ 225 h 226"/>
              <a:gd name="T4" fmla="*/ 0 w 187"/>
              <a:gd name="T5" fmla="*/ 155 h 226"/>
              <a:gd name="T6" fmla="*/ 62 w 187"/>
              <a:gd name="T7" fmla="*/ 0 h 226"/>
              <a:gd name="T8" fmla="*/ 146 w 187"/>
              <a:gd name="T9" fmla="*/ 155 h 226"/>
              <a:gd name="T10" fmla="*/ 186 w 187"/>
              <a:gd name="T1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226">
                <a:moveTo>
                  <a:pt x="186" y="225"/>
                </a:moveTo>
                <a:lnTo>
                  <a:pt x="11" y="225"/>
                </a:lnTo>
                <a:cubicBezTo>
                  <a:pt x="3" y="203"/>
                  <a:pt x="0" y="180"/>
                  <a:pt x="0" y="155"/>
                </a:cubicBezTo>
                <a:cubicBezTo>
                  <a:pt x="0" y="95"/>
                  <a:pt x="22" y="39"/>
                  <a:pt x="62" y="0"/>
                </a:cubicBezTo>
                <a:lnTo>
                  <a:pt x="146" y="155"/>
                </a:lnTo>
                <a:lnTo>
                  <a:pt x="186" y="225"/>
                </a:lnTo>
              </a:path>
            </a:pathLst>
          </a:custGeom>
          <a:solidFill>
            <a:srgbClr val="90CA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" name="Freeform 368">
            <a:extLst>
              <a:ext uri="{FF2B5EF4-FFF2-40B4-BE49-F238E27FC236}">
                <a16:creationId xmlns:a16="http://schemas.microsoft.com/office/drawing/2014/main" id="{3D7C5C85-2E30-204E-8354-48E24E7EE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0696" y="7566445"/>
            <a:ext cx="140589" cy="152554"/>
          </a:xfrm>
          <a:custGeom>
            <a:avLst/>
            <a:gdLst>
              <a:gd name="T0" fmla="*/ 206 w 207"/>
              <a:gd name="T1" fmla="*/ 3 h 227"/>
              <a:gd name="T2" fmla="*/ 124 w 207"/>
              <a:gd name="T3" fmla="*/ 155 h 227"/>
              <a:gd name="T4" fmla="*/ 124 w 207"/>
              <a:gd name="T5" fmla="*/ 155 h 227"/>
              <a:gd name="T6" fmla="*/ 84 w 207"/>
              <a:gd name="T7" fmla="*/ 226 h 227"/>
              <a:gd name="T8" fmla="*/ 0 w 207"/>
              <a:gd name="T9" fmla="*/ 71 h 227"/>
              <a:gd name="T10" fmla="*/ 163 w 207"/>
              <a:gd name="T11" fmla="*/ 0 h 227"/>
              <a:gd name="T12" fmla="*/ 206 w 207"/>
              <a:gd name="T13" fmla="*/ 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227">
                <a:moveTo>
                  <a:pt x="206" y="3"/>
                </a:moveTo>
                <a:lnTo>
                  <a:pt x="124" y="155"/>
                </a:lnTo>
                <a:lnTo>
                  <a:pt x="124" y="155"/>
                </a:lnTo>
                <a:lnTo>
                  <a:pt x="84" y="226"/>
                </a:lnTo>
                <a:lnTo>
                  <a:pt x="0" y="71"/>
                </a:lnTo>
                <a:cubicBezTo>
                  <a:pt x="42" y="28"/>
                  <a:pt x="98" y="0"/>
                  <a:pt x="163" y="0"/>
                </a:cubicBezTo>
                <a:cubicBezTo>
                  <a:pt x="175" y="0"/>
                  <a:pt x="192" y="0"/>
                  <a:pt x="206" y="3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" name="Freeform 369">
            <a:extLst>
              <a:ext uri="{FF2B5EF4-FFF2-40B4-BE49-F238E27FC236}">
                <a16:creationId xmlns:a16="http://schemas.microsoft.com/office/drawing/2014/main" id="{C9C843BB-F516-494A-95C4-01808FED59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1459" y="7566445"/>
            <a:ext cx="173494" cy="104694"/>
          </a:xfrm>
          <a:custGeom>
            <a:avLst/>
            <a:gdLst>
              <a:gd name="T0" fmla="*/ 254 w 255"/>
              <a:gd name="T1" fmla="*/ 152 h 153"/>
              <a:gd name="T2" fmla="*/ 0 w 255"/>
              <a:gd name="T3" fmla="*/ 152 h 153"/>
              <a:gd name="T4" fmla="*/ 82 w 255"/>
              <a:gd name="T5" fmla="*/ 0 h 153"/>
              <a:gd name="T6" fmla="*/ 254 w 255"/>
              <a:gd name="T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5" h="153">
                <a:moveTo>
                  <a:pt x="254" y="152"/>
                </a:moveTo>
                <a:lnTo>
                  <a:pt x="0" y="152"/>
                </a:lnTo>
                <a:lnTo>
                  <a:pt x="82" y="0"/>
                </a:lnTo>
                <a:cubicBezTo>
                  <a:pt x="164" y="17"/>
                  <a:pt x="229" y="76"/>
                  <a:pt x="254" y="152"/>
                </a:cubicBez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2" name="Freeform 370">
            <a:extLst>
              <a:ext uri="{FF2B5EF4-FFF2-40B4-BE49-F238E27FC236}">
                <a16:creationId xmlns:a16="http://schemas.microsoft.com/office/drawing/2014/main" id="{EA9E4BEF-B9FB-7444-A9FE-25B1A7CA8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4539" y="7671139"/>
            <a:ext cx="206397" cy="152556"/>
          </a:xfrm>
          <a:custGeom>
            <a:avLst/>
            <a:gdLst>
              <a:gd name="T0" fmla="*/ 305 w 306"/>
              <a:gd name="T1" fmla="*/ 71 h 227"/>
              <a:gd name="T2" fmla="*/ 243 w 306"/>
              <a:gd name="T3" fmla="*/ 226 h 227"/>
              <a:gd name="T4" fmla="*/ 159 w 306"/>
              <a:gd name="T5" fmla="*/ 71 h 227"/>
              <a:gd name="T6" fmla="*/ 119 w 306"/>
              <a:gd name="T7" fmla="*/ 141 h 227"/>
              <a:gd name="T8" fmla="*/ 40 w 306"/>
              <a:gd name="T9" fmla="*/ 141 h 227"/>
              <a:gd name="T10" fmla="*/ 0 w 306"/>
              <a:gd name="T11" fmla="*/ 71 h 227"/>
              <a:gd name="T12" fmla="*/ 40 w 306"/>
              <a:gd name="T13" fmla="*/ 0 h 227"/>
              <a:gd name="T14" fmla="*/ 294 w 306"/>
              <a:gd name="T15" fmla="*/ 0 h 227"/>
              <a:gd name="T16" fmla="*/ 305 w 306"/>
              <a:gd name="T17" fmla="*/ 7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227">
                <a:moveTo>
                  <a:pt x="305" y="71"/>
                </a:moveTo>
                <a:cubicBezTo>
                  <a:pt x="305" y="130"/>
                  <a:pt x="283" y="186"/>
                  <a:pt x="243" y="226"/>
                </a:cubicBezTo>
                <a:lnTo>
                  <a:pt x="159" y="71"/>
                </a:lnTo>
                <a:lnTo>
                  <a:pt x="119" y="141"/>
                </a:lnTo>
                <a:lnTo>
                  <a:pt x="40" y="141"/>
                </a:lnTo>
                <a:lnTo>
                  <a:pt x="0" y="71"/>
                </a:lnTo>
                <a:lnTo>
                  <a:pt x="40" y="0"/>
                </a:lnTo>
                <a:lnTo>
                  <a:pt x="294" y="0"/>
                </a:lnTo>
                <a:cubicBezTo>
                  <a:pt x="302" y="23"/>
                  <a:pt x="305" y="45"/>
                  <a:pt x="305" y="71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3" name="Freeform 371">
            <a:extLst>
              <a:ext uri="{FF2B5EF4-FFF2-40B4-BE49-F238E27FC236}">
                <a16:creationId xmlns:a16="http://schemas.microsoft.com/office/drawing/2014/main" id="{D57663D5-EE80-F34C-AEEA-61B738726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4538" y="7671140"/>
            <a:ext cx="107686" cy="95721"/>
          </a:xfrm>
          <a:custGeom>
            <a:avLst/>
            <a:gdLst>
              <a:gd name="T0" fmla="*/ 159 w 160"/>
              <a:gd name="T1" fmla="*/ 71 h 142"/>
              <a:gd name="T2" fmla="*/ 119 w 160"/>
              <a:gd name="T3" fmla="*/ 141 h 142"/>
              <a:gd name="T4" fmla="*/ 40 w 160"/>
              <a:gd name="T5" fmla="*/ 141 h 142"/>
              <a:gd name="T6" fmla="*/ 0 w 160"/>
              <a:gd name="T7" fmla="*/ 71 h 142"/>
              <a:gd name="T8" fmla="*/ 40 w 160"/>
              <a:gd name="T9" fmla="*/ 0 h 142"/>
              <a:gd name="T10" fmla="*/ 119 w 160"/>
              <a:gd name="T11" fmla="*/ 0 h 142"/>
              <a:gd name="T12" fmla="*/ 159 w 160"/>
              <a:gd name="T13" fmla="*/ 7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142">
                <a:moveTo>
                  <a:pt x="159" y="71"/>
                </a:moveTo>
                <a:lnTo>
                  <a:pt x="119" y="141"/>
                </a:lnTo>
                <a:lnTo>
                  <a:pt x="40" y="141"/>
                </a:lnTo>
                <a:lnTo>
                  <a:pt x="0" y="71"/>
                </a:lnTo>
                <a:lnTo>
                  <a:pt x="40" y="0"/>
                </a:lnTo>
                <a:lnTo>
                  <a:pt x="119" y="0"/>
                </a:lnTo>
                <a:lnTo>
                  <a:pt x="159" y="71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4" name="Freeform 372">
            <a:extLst>
              <a:ext uri="{FF2B5EF4-FFF2-40B4-BE49-F238E27FC236}">
                <a16:creationId xmlns:a16="http://schemas.microsoft.com/office/drawing/2014/main" id="{91B484CD-DDF1-F94C-9BDD-26F82098E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7566445"/>
            <a:ext cx="308102" cy="308100"/>
          </a:xfrm>
          <a:custGeom>
            <a:avLst/>
            <a:gdLst>
              <a:gd name="T0" fmla="*/ 395 w 452"/>
              <a:gd name="T1" fmla="*/ 226 h 452"/>
              <a:gd name="T2" fmla="*/ 225 w 452"/>
              <a:gd name="T3" fmla="*/ 395 h 452"/>
              <a:gd name="T4" fmla="*/ 56 w 452"/>
              <a:gd name="T5" fmla="*/ 226 h 452"/>
              <a:gd name="T6" fmla="*/ 225 w 452"/>
              <a:gd name="T7" fmla="*/ 56 h 452"/>
              <a:gd name="T8" fmla="*/ 395 w 452"/>
              <a:gd name="T9" fmla="*/ 226 h 452"/>
              <a:gd name="T10" fmla="*/ 225 w 452"/>
              <a:gd name="T11" fmla="*/ 0 h 452"/>
              <a:gd name="T12" fmla="*/ 0 w 452"/>
              <a:gd name="T13" fmla="*/ 226 h 452"/>
              <a:gd name="T14" fmla="*/ 225 w 452"/>
              <a:gd name="T15" fmla="*/ 451 h 452"/>
              <a:gd name="T16" fmla="*/ 451 w 452"/>
              <a:gd name="T17" fmla="*/ 226 h 452"/>
              <a:gd name="T18" fmla="*/ 225 w 452"/>
              <a:gd name="T19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" h="452">
                <a:moveTo>
                  <a:pt x="395" y="226"/>
                </a:moveTo>
                <a:cubicBezTo>
                  <a:pt x="395" y="319"/>
                  <a:pt x="318" y="395"/>
                  <a:pt x="225" y="395"/>
                </a:cubicBezTo>
                <a:cubicBezTo>
                  <a:pt x="131" y="395"/>
                  <a:pt x="56" y="319"/>
                  <a:pt x="56" y="226"/>
                </a:cubicBezTo>
                <a:cubicBezTo>
                  <a:pt x="56" y="133"/>
                  <a:pt x="131" y="56"/>
                  <a:pt x="225" y="56"/>
                </a:cubicBezTo>
                <a:cubicBezTo>
                  <a:pt x="318" y="56"/>
                  <a:pt x="395" y="133"/>
                  <a:pt x="395" y="226"/>
                </a:cubicBezTo>
                <a:close/>
                <a:moveTo>
                  <a:pt x="225" y="0"/>
                </a:moveTo>
                <a:cubicBezTo>
                  <a:pt x="100" y="0"/>
                  <a:pt x="0" y="102"/>
                  <a:pt x="0" y="226"/>
                </a:cubicBezTo>
                <a:cubicBezTo>
                  <a:pt x="0" y="350"/>
                  <a:pt x="100" y="451"/>
                  <a:pt x="225" y="451"/>
                </a:cubicBezTo>
                <a:cubicBezTo>
                  <a:pt x="349" y="451"/>
                  <a:pt x="451" y="350"/>
                  <a:pt x="451" y="226"/>
                </a:cubicBezTo>
                <a:cubicBezTo>
                  <a:pt x="451" y="102"/>
                  <a:pt x="349" y="0"/>
                  <a:pt x="22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5" name="Freeform 373">
            <a:extLst>
              <a:ext uri="{FF2B5EF4-FFF2-40B4-BE49-F238E27FC236}">
                <a16:creationId xmlns:a16="http://schemas.microsoft.com/office/drawing/2014/main" id="{4A566C68-BD97-2045-83C2-B24EE8661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0566" y="7671139"/>
            <a:ext cx="287162" cy="191442"/>
          </a:xfrm>
          <a:custGeom>
            <a:avLst/>
            <a:gdLst>
              <a:gd name="T0" fmla="*/ 409 w 424"/>
              <a:gd name="T1" fmla="*/ 282 h 283"/>
              <a:gd name="T2" fmla="*/ 14 w 424"/>
              <a:gd name="T3" fmla="*/ 282 h 283"/>
              <a:gd name="T4" fmla="*/ 0 w 424"/>
              <a:gd name="T5" fmla="*/ 268 h 283"/>
              <a:gd name="T6" fmla="*/ 0 w 424"/>
              <a:gd name="T7" fmla="*/ 14 h 283"/>
              <a:gd name="T8" fmla="*/ 14 w 424"/>
              <a:gd name="T9" fmla="*/ 0 h 283"/>
              <a:gd name="T10" fmla="*/ 409 w 424"/>
              <a:gd name="T11" fmla="*/ 0 h 283"/>
              <a:gd name="T12" fmla="*/ 423 w 424"/>
              <a:gd name="T13" fmla="*/ 14 h 283"/>
              <a:gd name="T14" fmla="*/ 423 w 424"/>
              <a:gd name="T15" fmla="*/ 268 h 283"/>
              <a:gd name="T16" fmla="*/ 409 w 424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283">
                <a:moveTo>
                  <a:pt x="409" y="282"/>
                </a:moveTo>
                <a:lnTo>
                  <a:pt x="14" y="282"/>
                </a:lnTo>
                <a:cubicBezTo>
                  <a:pt x="5" y="282"/>
                  <a:pt x="0" y="277"/>
                  <a:pt x="0" y="268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409" y="0"/>
                </a:lnTo>
                <a:cubicBezTo>
                  <a:pt x="417" y="0"/>
                  <a:pt x="423" y="6"/>
                  <a:pt x="423" y="14"/>
                </a:cubicBezTo>
                <a:lnTo>
                  <a:pt x="423" y="268"/>
                </a:lnTo>
                <a:cubicBezTo>
                  <a:pt x="423" y="277"/>
                  <a:pt x="417" y="282"/>
                  <a:pt x="409" y="282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6" name="Freeform 374">
            <a:extLst>
              <a:ext uri="{FF2B5EF4-FFF2-40B4-BE49-F238E27FC236}">
                <a16:creationId xmlns:a16="http://schemas.microsoft.com/office/drawing/2014/main" id="{9B0564DA-555E-3B4C-98ED-6E9C272F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7312" y="7719000"/>
            <a:ext cx="191442" cy="137599"/>
          </a:xfrm>
          <a:custGeom>
            <a:avLst/>
            <a:gdLst>
              <a:gd name="T0" fmla="*/ 5 w 283"/>
              <a:gd name="T1" fmla="*/ 175 h 201"/>
              <a:gd name="T2" fmla="*/ 161 w 283"/>
              <a:gd name="T3" fmla="*/ 5 h 201"/>
              <a:gd name="T4" fmla="*/ 180 w 283"/>
              <a:gd name="T5" fmla="*/ 5 h 201"/>
              <a:gd name="T6" fmla="*/ 282 w 283"/>
              <a:gd name="T7" fmla="*/ 118 h 201"/>
              <a:gd name="T8" fmla="*/ 282 w 283"/>
              <a:gd name="T9" fmla="*/ 200 h 201"/>
              <a:gd name="T10" fmla="*/ 14 w 283"/>
              <a:gd name="T11" fmla="*/ 200 h 201"/>
              <a:gd name="T12" fmla="*/ 0 w 283"/>
              <a:gd name="T13" fmla="*/ 192 h 201"/>
              <a:gd name="T14" fmla="*/ 5 w 283"/>
              <a:gd name="T15" fmla="*/ 175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01">
                <a:moveTo>
                  <a:pt x="5" y="175"/>
                </a:moveTo>
                <a:lnTo>
                  <a:pt x="161" y="5"/>
                </a:lnTo>
                <a:cubicBezTo>
                  <a:pt x="166" y="0"/>
                  <a:pt x="175" y="0"/>
                  <a:pt x="180" y="5"/>
                </a:cubicBezTo>
                <a:lnTo>
                  <a:pt x="282" y="118"/>
                </a:lnTo>
                <a:lnTo>
                  <a:pt x="282" y="200"/>
                </a:lnTo>
                <a:lnTo>
                  <a:pt x="14" y="200"/>
                </a:lnTo>
                <a:cubicBezTo>
                  <a:pt x="8" y="200"/>
                  <a:pt x="3" y="197"/>
                  <a:pt x="0" y="192"/>
                </a:cubicBezTo>
                <a:cubicBezTo>
                  <a:pt x="3" y="183"/>
                  <a:pt x="3" y="178"/>
                  <a:pt x="5" y="175"/>
                </a:cubicBez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7" name="Freeform 375">
            <a:extLst>
              <a:ext uri="{FF2B5EF4-FFF2-40B4-BE49-F238E27FC236}">
                <a16:creationId xmlns:a16="http://schemas.microsoft.com/office/drawing/2014/main" id="{76E3D119-E9EC-424C-A5F4-5F39294F0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6549" y="7736948"/>
            <a:ext cx="215372" cy="116661"/>
          </a:xfrm>
          <a:custGeom>
            <a:avLst/>
            <a:gdLst>
              <a:gd name="T0" fmla="*/ 9 w 317"/>
              <a:gd name="T1" fmla="*/ 147 h 170"/>
              <a:gd name="T2" fmla="*/ 150 w 317"/>
              <a:gd name="T3" fmla="*/ 6 h 170"/>
              <a:gd name="T4" fmla="*/ 169 w 317"/>
              <a:gd name="T5" fmla="*/ 6 h 170"/>
              <a:gd name="T6" fmla="*/ 311 w 317"/>
              <a:gd name="T7" fmla="*/ 147 h 170"/>
              <a:gd name="T8" fmla="*/ 313 w 317"/>
              <a:gd name="T9" fmla="*/ 161 h 170"/>
              <a:gd name="T10" fmla="*/ 299 w 317"/>
              <a:gd name="T11" fmla="*/ 169 h 170"/>
              <a:gd name="T12" fmla="*/ 17 w 317"/>
              <a:gd name="T13" fmla="*/ 169 h 170"/>
              <a:gd name="T14" fmla="*/ 3 w 317"/>
              <a:gd name="T15" fmla="*/ 161 h 170"/>
              <a:gd name="T16" fmla="*/ 9 w 317"/>
              <a:gd name="T17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170">
                <a:moveTo>
                  <a:pt x="9" y="147"/>
                </a:moveTo>
                <a:lnTo>
                  <a:pt x="150" y="6"/>
                </a:lnTo>
                <a:cubicBezTo>
                  <a:pt x="155" y="0"/>
                  <a:pt x="164" y="0"/>
                  <a:pt x="169" y="6"/>
                </a:cubicBezTo>
                <a:lnTo>
                  <a:pt x="311" y="147"/>
                </a:lnTo>
                <a:cubicBezTo>
                  <a:pt x="313" y="150"/>
                  <a:pt x="316" y="158"/>
                  <a:pt x="313" y="161"/>
                </a:cubicBezTo>
                <a:cubicBezTo>
                  <a:pt x="311" y="167"/>
                  <a:pt x="305" y="169"/>
                  <a:pt x="299" y="169"/>
                </a:cubicBezTo>
                <a:lnTo>
                  <a:pt x="17" y="169"/>
                </a:lnTo>
                <a:cubicBezTo>
                  <a:pt x="11" y="169"/>
                  <a:pt x="6" y="167"/>
                  <a:pt x="3" y="161"/>
                </a:cubicBezTo>
                <a:cubicBezTo>
                  <a:pt x="0" y="155"/>
                  <a:pt x="6" y="153"/>
                  <a:pt x="9" y="147"/>
                </a:cubicBezTo>
              </a:path>
            </a:pathLst>
          </a:custGeom>
          <a:solidFill>
            <a:srgbClr val="66BB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8" name="Freeform 376">
            <a:extLst>
              <a:ext uri="{FF2B5EF4-FFF2-40B4-BE49-F238E27FC236}">
                <a16:creationId xmlns:a16="http://schemas.microsoft.com/office/drawing/2014/main" id="{08F896BC-44D0-9B44-A784-16E514BAF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0131" y="7593365"/>
            <a:ext cx="122641" cy="86748"/>
          </a:xfrm>
          <a:custGeom>
            <a:avLst/>
            <a:gdLst>
              <a:gd name="T0" fmla="*/ 164 w 182"/>
              <a:gd name="T1" fmla="*/ 127 h 128"/>
              <a:gd name="T2" fmla="*/ 155 w 182"/>
              <a:gd name="T3" fmla="*/ 124 h 128"/>
              <a:gd name="T4" fmla="*/ 8 w 182"/>
              <a:gd name="T5" fmla="*/ 29 h 128"/>
              <a:gd name="T6" fmla="*/ 6 w 182"/>
              <a:gd name="T7" fmla="*/ 9 h 128"/>
              <a:gd name="T8" fmla="*/ 25 w 182"/>
              <a:gd name="T9" fmla="*/ 6 h 128"/>
              <a:gd name="T10" fmla="*/ 172 w 182"/>
              <a:gd name="T11" fmla="*/ 102 h 128"/>
              <a:gd name="T12" fmla="*/ 175 w 182"/>
              <a:gd name="T13" fmla="*/ 122 h 128"/>
              <a:gd name="T14" fmla="*/ 164 w 182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28">
                <a:moveTo>
                  <a:pt x="164" y="127"/>
                </a:moveTo>
                <a:cubicBezTo>
                  <a:pt x="161" y="127"/>
                  <a:pt x="158" y="127"/>
                  <a:pt x="155" y="124"/>
                </a:cubicBezTo>
                <a:lnTo>
                  <a:pt x="8" y="29"/>
                </a:lnTo>
                <a:cubicBezTo>
                  <a:pt x="3" y="23"/>
                  <a:pt x="0" y="14"/>
                  <a:pt x="6" y="9"/>
                </a:cubicBezTo>
                <a:cubicBezTo>
                  <a:pt x="11" y="3"/>
                  <a:pt x="20" y="0"/>
                  <a:pt x="25" y="6"/>
                </a:cubicBezTo>
                <a:lnTo>
                  <a:pt x="172" y="102"/>
                </a:lnTo>
                <a:cubicBezTo>
                  <a:pt x="178" y="108"/>
                  <a:pt x="181" y="116"/>
                  <a:pt x="175" y="122"/>
                </a:cubicBezTo>
                <a:cubicBezTo>
                  <a:pt x="172" y="124"/>
                  <a:pt x="169" y="127"/>
                  <a:pt x="164" y="127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9" name="Freeform 377">
            <a:extLst>
              <a:ext uri="{FF2B5EF4-FFF2-40B4-BE49-F238E27FC236}">
                <a16:creationId xmlns:a16="http://schemas.microsoft.com/office/drawing/2014/main" id="{36ECBA00-D61A-A54A-9C5C-3FC5FB87A9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8515" y="7593365"/>
            <a:ext cx="122641" cy="86748"/>
          </a:xfrm>
          <a:custGeom>
            <a:avLst/>
            <a:gdLst>
              <a:gd name="T0" fmla="*/ 17 w 182"/>
              <a:gd name="T1" fmla="*/ 127 h 128"/>
              <a:gd name="T2" fmla="*/ 6 w 182"/>
              <a:gd name="T3" fmla="*/ 122 h 128"/>
              <a:gd name="T4" fmla="*/ 8 w 182"/>
              <a:gd name="T5" fmla="*/ 102 h 128"/>
              <a:gd name="T6" fmla="*/ 155 w 182"/>
              <a:gd name="T7" fmla="*/ 6 h 128"/>
              <a:gd name="T8" fmla="*/ 175 w 182"/>
              <a:gd name="T9" fmla="*/ 9 h 128"/>
              <a:gd name="T10" fmla="*/ 172 w 182"/>
              <a:gd name="T11" fmla="*/ 29 h 128"/>
              <a:gd name="T12" fmla="*/ 25 w 182"/>
              <a:gd name="T13" fmla="*/ 124 h 128"/>
              <a:gd name="T14" fmla="*/ 17 w 182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28">
                <a:moveTo>
                  <a:pt x="17" y="127"/>
                </a:moveTo>
                <a:cubicBezTo>
                  <a:pt x="11" y="127"/>
                  <a:pt x="8" y="124"/>
                  <a:pt x="6" y="122"/>
                </a:cubicBezTo>
                <a:cubicBezTo>
                  <a:pt x="0" y="116"/>
                  <a:pt x="3" y="108"/>
                  <a:pt x="8" y="102"/>
                </a:cubicBezTo>
                <a:lnTo>
                  <a:pt x="155" y="6"/>
                </a:lnTo>
                <a:cubicBezTo>
                  <a:pt x="161" y="0"/>
                  <a:pt x="169" y="3"/>
                  <a:pt x="175" y="9"/>
                </a:cubicBezTo>
                <a:cubicBezTo>
                  <a:pt x="181" y="14"/>
                  <a:pt x="178" y="23"/>
                  <a:pt x="172" y="29"/>
                </a:cubicBezTo>
                <a:lnTo>
                  <a:pt x="25" y="124"/>
                </a:lnTo>
                <a:cubicBezTo>
                  <a:pt x="23" y="127"/>
                  <a:pt x="20" y="127"/>
                  <a:pt x="17" y="127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" name="Freeform 378">
            <a:extLst>
              <a:ext uri="{FF2B5EF4-FFF2-40B4-BE49-F238E27FC236}">
                <a16:creationId xmlns:a16="http://schemas.microsoft.com/office/drawing/2014/main" id="{8B43D48E-233B-0249-A9D3-FF51BAEBC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7225" y="7566445"/>
            <a:ext cx="59826" cy="59826"/>
          </a:xfrm>
          <a:custGeom>
            <a:avLst/>
            <a:gdLst>
              <a:gd name="T0" fmla="*/ 42 w 86"/>
              <a:gd name="T1" fmla="*/ 85 h 86"/>
              <a:gd name="T2" fmla="*/ 0 w 86"/>
              <a:gd name="T3" fmla="*/ 42 h 86"/>
              <a:gd name="T4" fmla="*/ 42 w 86"/>
              <a:gd name="T5" fmla="*/ 0 h 86"/>
              <a:gd name="T6" fmla="*/ 85 w 86"/>
              <a:gd name="T7" fmla="*/ 42 h 86"/>
              <a:gd name="T8" fmla="*/ 42 w 86"/>
              <a:gd name="T9" fmla="*/ 85 h 86"/>
              <a:gd name="T10" fmla="*/ 42 w 86"/>
              <a:gd name="T11" fmla="*/ 28 h 86"/>
              <a:gd name="T12" fmla="*/ 28 w 86"/>
              <a:gd name="T13" fmla="*/ 42 h 86"/>
              <a:gd name="T14" fmla="*/ 42 w 86"/>
              <a:gd name="T15" fmla="*/ 56 h 86"/>
              <a:gd name="T16" fmla="*/ 56 w 86"/>
              <a:gd name="T17" fmla="*/ 42 h 86"/>
              <a:gd name="T18" fmla="*/ 42 w 86"/>
              <a:gd name="T19" fmla="*/ 2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2" y="85"/>
                </a:moveTo>
                <a:cubicBezTo>
                  <a:pt x="20" y="85"/>
                  <a:pt x="0" y="65"/>
                  <a:pt x="0" y="42"/>
                </a:cubicBezTo>
                <a:cubicBezTo>
                  <a:pt x="0" y="20"/>
                  <a:pt x="19" y="0"/>
                  <a:pt x="42" y="0"/>
                </a:cubicBezTo>
                <a:cubicBezTo>
                  <a:pt x="64" y="0"/>
                  <a:pt x="85" y="20"/>
                  <a:pt x="85" y="42"/>
                </a:cubicBezTo>
                <a:cubicBezTo>
                  <a:pt x="85" y="65"/>
                  <a:pt x="65" y="85"/>
                  <a:pt x="42" y="85"/>
                </a:cubicBezTo>
                <a:close/>
                <a:moveTo>
                  <a:pt x="42" y="28"/>
                </a:moveTo>
                <a:cubicBezTo>
                  <a:pt x="34" y="28"/>
                  <a:pt x="28" y="34"/>
                  <a:pt x="28" y="42"/>
                </a:cubicBezTo>
                <a:cubicBezTo>
                  <a:pt x="28" y="51"/>
                  <a:pt x="33" y="56"/>
                  <a:pt x="42" y="56"/>
                </a:cubicBezTo>
                <a:cubicBezTo>
                  <a:pt x="50" y="56"/>
                  <a:pt x="56" y="51"/>
                  <a:pt x="56" y="42"/>
                </a:cubicBezTo>
                <a:cubicBezTo>
                  <a:pt x="56" y="34"/>
                  <a:pt x="51" y="28"/>
                  <a:pt x="42" y="2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" name="Freeform 379">
            <a:extLst>
              <a:ext uri="{FF2B5EF4-FFF2-40B4-BE49-F238E27FC236}">
                <a16:creationId xmlns:a16="http://schemas.microsoft.com/office/drawing/2014/main" id="{B8A1E3EB-1166-7341-9C6B-1366B01330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7662166"/>
            <a:ext cx="308102" cy="212380"/>
          </a:xfrm>
          <a:custGeom>
            <a:avLst/>
            <a:gdLst>
              <a:gd name="T0" fmla="*/ 423 w 452"/>
              <a:gd name="T1" fmla="*/ 310 h 311"/>
              <a:gd name="T2" fmla="*/ 28 w 452"/>
              <a:gd name="T3" fmla="*/ 310 h 311"/>
              <a:gd name="T4" fmla="*/ 0 w 452"/>
              <a:gd name="T5" fmla="*/ 282 h 311"/>
              <a:gd name="T6" fmla="*/ 0 w 452"/>
              <a:gd name="T7" fmla="*/ 28 h 311"/>
              <a:gd name="T8" fmla="*/ 28 w 452"/>
              <a:gd name="T9" fmla="*/ 0 h 311"/>
              <a:gd name="T10" fmla="*/ 423 w 452"/>
              <a:gd name="T11" fmla="*/ 0 h 311"/>
              <a:gd name="T12" fmla="*/ 451 w 452"/>
              <a:gd name="T13" fmla="*/ 28 h 311"/>
              <a:gd name="T14" fmla="*/ 451 w 452"/>
              <a:gd name="T15" fmla="*/ 282 h 311"/>
              <a:gd name="T16" fmla="*/ 423 w 452"/>
              <a:gd name="T17" fmla="*/ 310 h 311"/>
              <a:gd name="T18" fmla="*/ 28 w 452"/>
              <a:gd name="T19" fmla="*/ 28 h 311"/>
              <a:gd name="T20" fmla="*/ 28 w 452"/>
              <a:gd name="T21" fmla="*/ 282 h 311"/>
              <a:gd name="T22" fmla="*/ 423 w 452"/>
              <a:gd name="T23" fmla="*/ 282 h 311"/>
              <a:gd name="T24" fmla="*/ 423 w 452"/>
              <a:gd name="T25" fmla="*/ 28 h 311"/>
              <a:gd name="T26" fmla="*/ 28 w 452"/>
              <a:gd name="T27" fmla="*/ 2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2" h="311">
                <a:moveTo>
                  <a:pt x="423" y="310"/>
                </a:moveTo>
                <a:lnTo>
                  <a:pt x="28" y="310"/>
                </a:lnTo>
                <a:cubicBezTo>
                  <a:pt x="11" y="310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282"/>
                </a:lnTo>
                <a:cubicBezTo>
                  <a:pt x="451" y="299"/>
                  <a:pt x="440" y="310"/>
                  <a:pt x="423" y="310"/>
                </a:cubicBezTo>
                <a:close/>
                <a:moveTo>
                  <a:pt x="28" y="28"/>
                </a:moveTo>
                <a:lnTo>
                  <a:pt x="28" y="282"/>
                </a:lnTo>
                <a:lnTo>
                  <a:pt x="423" y="282"/>
                </a:lnTo>
                <a:lnTo>
                  <a:pt x="423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2" name="Freeform 380">
            <a:extLst>
              <a:ext uri="{FF2B5EF4-FFF2-40B4-BE49-F238E27FC236}">
                <a16:creationId xmlns:a16="http://schemas.microsoft.com/office/drawing/2014/main" id="{6CEB5858-0B79-9541-8DFF-9FA412014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3" y="4503379"/>
            <a:ext cx="248275" cy="248275"/>
          </a:xfrm>
          <a:custGeom>
            <a:avLst/>
            <a:gdLst>
              <a:gd name="T0" fmla="*/ 364 w 368"/>
              <a:gd name="T1" fmla="*/ 186 h 368"/>
              <a:gd name="T2" fmla="*/ 181 w 368"/>
              <a:gd name="T3" fmla="*/ 3 h 368"/>
              <a:gd name="T4" fmla="*/ 170 w 368"/>
              <a:gd name="T5" fmla="*/ 0 h 368"/>
              <a:gd name="T6" fmla="*/ 14 w 368"/>
              <a:gd name="T7" fmla="*/ 0 h 368"/>
              <a:gd name="T8" fmla="*/ 3 w 368"/>
              <a:gd name="T9" fmla="*/ 3 h 368"/>
              <a:gd name="T10" fmla="*/ 0 w 368"/>
              <a:gd name="T11" fmla="*/ 14 h 368"/>
              <a:gd name="T12" fmla="*/ 0 w 368"/>
              <a:gd name="T13" fmla="*/ 169 h 368"/>
              <a:gd name="T14" fmla="*/ 6 w 368"/>
              <a:gd name="T15" fmla="*/ 180 h 368"/>
              <a:gd name="T16" fmla="*/ 203 w 368"/>
              <a:gd name="T17" fmla="*/ 364 h 368"/>
              <a:gd name="T18" fmla="*/ 212 w 368"/>
              <a:gd name="T19" fmla="*/ 367 h 368"/>
              <a:gd name="T20" fmla="*/ 212 w 368"/>
              <a:gd name="T21" fmla="*/ 367 h 368"/>
              <a:gd name="T22" fmla="*/ 220 w 368"/>
              <a:gd name="T23" fmla="*/ 361 h 368"/>
              <a:gd name="T24" fmla="*/ 361 w 368"/>
              <a:gd name="T25" fmla="*/ 206 h 368"/>
              <a:gd name="T26" fmla="*/ 364 w 368"/>
              <a:gd name="T27" fmla="*/ 186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" h="368">
                <a:moveTo>
                  <a:pt x="364" y="186"/>
                </a:moveTo>
                <a:lnTo>
                  <a:pt x="181" y="3"/>
                </a:lnTo>
                <a:cubicBezTo>
                  <a:pt x="178" y="0"/>
                  <a:pt x="175" y="0"/>
                  <a:pt x="170" y="0"/>
                </a:cubicBezTo>
                <a:lnTo>
                  <a:pt x="14" y="0"/>
                </a:lnTo>
                <a:cubicBezTo>
                  <a:pt x="11" y="0"/>
                  <a:pt x="6" y="3"/>
                  <a:pt x="3" y="3"/>
                </a:cubicBezTo>
                <a:cubicBezTo>
                  <a:pt x="0" y="3"/>
                  <a:pt x="0" y="8"/>
                  <a:pt x="0" y="14"/>
                </a:cubicBezTo>
                <a:lnTo>
                  <a:pt x="0" y="169"/>
                </a:lnTo>
                <a:cubicBezTo>
                  <a:pt x="0" y="172"/>
                  <a:pt x="3" y="178"/>
                  <a:pt x="6" y="180"/>
                </a:cubicBezTo>
                <a:lnTo>
                  <a:pt x="203" y="364"/>
                </a:lnTo>
                <a:cubicBezTo>
                  <a:pt x="206" y="367"/>
                  <a:pt x="209" y="367"/>
                  <a:pt x="212" y="367"/>
                </a:cubicBezTo>
                <a:lnTo>
                  <a:pt x="212" y="367"/>
                </a:lnTo>
                <a:cubicBezTo>
                  <a:pt x="215" y="367"/>
                  <a:pt x="220" y="364"/>
                  <a:pt x="220" y="361"/>
                </a:cubicBezTo>
                <a:lnTo>
                  <a:pt x="361" y="206"/>
                </a:lnTo>
                <a:cubicBezTo>
                  <a:pt x="367" y="200"/>
                  <a:pt x="367" y="192"/>
                  <a:pt x="364" y="186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3" name="Freeform 381">
            <a:extLst>
              <a:ext uri="{FF2B5EF4-FFF2-40B4-BE49-F238E27FC236}">
                <a16:creationId xmlns:a16="http://schemas.microsoft.com/office/drawing/2014/main" id="{BB2F4018-75B0-614C-AC82-232A096362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6" y="4560213"/>
            <a:ext cx="248277" cy="248277"/>
          </a:xfrm>
          <a:custGeom>
            <a:avLst/>
            <a:gdLst>
              <a:gd name="T0" fmla="*/ 364 w 368"/>
              <a:gd name="T1" fmla="*/ 186 h 367"/>
              <a:gd name="T2" fmla="*/ 180 w 368"/>
              <a:gd name="T3" fmla="*/ 2 h 367"/>
              <a:gd name="T4" fmla="*/ 169 w 368"/>
              <a:gd name="T5" fmla="*/ 0 h 367"/>
              <a:gd name="T6" fmla="*/ 14 w 368"/>
              <a:gd name="T7" fmla="*/ 0 h 367"/>
              <a:gd name="T8" fmla="*/ 3 w 368"/>
              <a:gd name="T9" fmla="*/ 2 h 367"/>
              <a:gd name="T10" fmla="*/ 0 w 368"/>
              <a:gd name="T11" fmla="*/ 14 h 367"/>
              <a:gd name="T12" fmla="*/ 0 w 368"/>
              <a:gd name="T13" fmla="*/ 169 h 367"/>
              <a:gd name="T14" fmla="*/ 5 w 368"/>
              <a:gd name="T15" fmla="*/ 180 h 367"/>
              <a:gd name="T16" fmla="*/ 203 w 368"/>
              <a:gd name="T17" fmla="*/ 364 h 367"/>
              <a:gd name="T18" fmla="*/ 211 w 368"/>
              <a:gd name="T19" fmla="*/ 366 h 367"/>
              <a:gd name="T20" fmla="*/ 211 w 368"/>
              <a:gd name="T21" fmla="*/ 366 h 367"/>
              <a:gd name="T22" fmla="*/ 220 w 368"/>
              <a:gd name="T23" fmla="*/ 361 h 367"/>
              <a:gd name="T24" fmla="*/ 361 w 368"/>
              <a:gd name="T25" fmla="*/ 206 h 367"/>
              <a:gd name="T26" fmla="*/ 364 w 368"/>
              <a:gd name="T27" fmla="*/ 18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" h="367">
                <a:moveTo>
                  <a:pt x="364" y="186"/>
                </a:moveTo>
                <a:lnTo>
                  <a:pt x="180" y="2"/>
                </a:lnTo>
                <a:cubicBezTo>
                  <a:pt x="178" y="0"/>
                  <a:pt x="175" y="0"/>
                  <a:pt x="169" y="0"/>
                </a:cubicBezTo>
                <a:lnTo>
                  <a:pt x="14" y="0"/>
                </a:lnTo>
                <a:cubicBezTo>
                  <a:pt x="11" y="0"/>
                  <a:pt x="6" y="2"/>
                  <a:pt x="3" y="2"/>
                </a:cubicBezTo>
                <a:cubicBezTo>
                  <a:pt x="1" y="2"/>
                  <a:pt x="0" y="8"/>
                  <a:pt x="0" y="14"/>
                </a:cubicBezTo>
                <a:lnTo>
                  <a:pt x="0" y="169"/>
                </a:lnTo>
                <a:cubicBezTo>
                  <a:pt x="0" y="172"/>
                  <a:pt x="3" y="177"/>
                  <a:pt x="5" y="180"/>
                </a:cubicBezTo>
                <a:lnTo>
                  <a:pt x="203" y="364"/>
                </a:lnTo>
                <a:cubicBezTo>
                  <a:pt x="206" y="366"/>
                  <a:pt x="209" y="366"/>
                  <a:pt x="211" y="366"/>
                </a:cubicBezTo>
                <a:lnTo>
                  <a:pt x="211" y="366"/>
                </a:lnTo>
                <a:cubicBezTo>
                  <a:pt x="214" y="366"/>
                  <a:pt x="220" y="364"/>
                  <a:pt x="220" y="361"/>
                </a:cubicBezTo>
                <a:lnTo>
                  <a:pt x="361" y="206"/>
                </a:lnTo>
                <a:cubicBezTo>
                  <a:pt x="367" y="200"/>
                  <a:pt x="367" y="191"/>
                  <a:pt x="364" y="186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4" name="Freeform 382">
            <a:extLst>
              <a:ext uri="{FF2B5EF4-FFF2-40B4-BE49-F238E27FC236}">
                <a16:creationId xmlns:a16="http://schemas.microsoft.com/office/drawing/2014/main" id="{57154299-0227-0B4E-BD1F-4BBABACFC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2" y="4599099"/>
            <a:ext cx="59826" cy="59826"/>
          </a:xfrm>
          <a:custGeom>
            <a:avLst/>
            <a:gdLst>
              <a:gd name="T0" fmla="*/ 85 w 86"/>
              <a:gd name="T1" fmla="*/ 42 h 86"/>
              <a:gd name="T2" fmla="*/ 79 w 86"/>
              <a:gd name="T3" fmla="*/ 63 h 86"/>
              <a:gd name="T4" fmla="*/ 64 w 86"/>
              <a:gd name="T5" fmla="*/ 79 h 86"/>
              <a:gd name="T6" fmla="*/ 43 w 86"/>
              <a:gd name="T7" fmla="*/ 85 h 86"/>
              <a:gd name="T8" fmla="*/ 21 w 86"/>
              <a:gd name="T9" fmla="*/ 79 h 86"/>
              <a:gd name="T10" fmla="*/ 6 w 86"/>
              <a:gd name="T11" fmla="*/ 63 h 86"/>
              <a:gd name="T12" fmla="*/ 0 w 86"/>
              <a:gd name="T13" fmla="*/ 42 h 86"/>
              <a:gd name="T14" fmla="*/ 6 w 86"/>
              <a:gd name="T15" fmla="*/ 21 h 86"/>
              <a:gd name="T16" fmla="*/ 21 w 86"/>
              <a:gd name="T17" fmla="*/ 6 h 86"/>
              <a:gd name="T18" fmla="*/ 43 w 86"/>
              <a:gd name="T19" fmla="*/ 0 h 86"/>
              <a:gd name="T20" fmla="*/ 64 w 86"/>
              <a:gd name="T21" fmla="*/ 6 h 86"/>
              <a:gd name="T22" fmla="*/ 79 w 86"/>
              <a:gd name="T23" fmla="*/ 21 h 86"/>
              <a:gd name="T24" fmla="*/ 85 w 86"/>
              <a:gd name="T25" fmla="*/ 4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85" y="42"/>
                </a:moveTo>
                <a:cubicBezTo>
                  <a:pt x="85" y="50"/>
                  <a:pt x="83" y="56"/>
                  <a:pt x="79" y="63"/>
                </a:cubicBezTo>
                <a:cubicBezTo>
                  <a:pt x="75" y="69"/>
                  <a:pt x="71" y="75"/>
                  <a:pt x="64" y="79"/>
                </a:cubicBezTo>
                <a:cubicBezTo>
                  <a:pt x="58" y="83"/>
                  <a:pt x="51" y="85"/>
                  <a:pt x="43" y="85"/>
                </a:cubicBezTo>
                <a:cubicBezTo>
                  <a:pt x="36" y="85"/>
                  <a:pt x="28" y="83"/>
                  <a:pt x="21" y="79"/>
                </a:cubicBezTo>
                <a:cubicBezTo>
                  <a:pt x="15" y="75"/>
                  <a:pt x="10" y="69"/>
                  <a:pt x="6" y="63"/>
                </a:cubicBezTo>
                <a:cubicBezTo>
                  <a:pt x="2" y="56"/>
                  <a:pt x="0" y="50"/>
                  <a:pt x="0" y="42"/>
                </a:cubicBezTo>
                <a:cubicBezTo>
                  <a:pt x="0" y="34"/>
                  <a:pt x="2" y="28"/>
                  <a:pt x="6" y="21"/>
                </a:cubicBezTo>
                <a:cubicBezTo>
                  <a:pt x="10" y="14"/>
                  <a:pt x="15" y="10"/>
                  <a:pt x="21" y="6"/>
                </a:cubicBezTo>
                <a:cubicBezTo>
                  <a:pt x="28" y="2"/>
                  <a:pt x="35" y="0"/>
                  <a:pt x="43" y="0"/>
                </a:cubicBezTo>
                <a:cubicBezTo>
                  <a:pt x="50" y="0"/>
                  <a:pt x="58" y="2"/>
                  <a:pt x="64" y="6"/>
                </a:cubicBezTo>
                <a:cubicBezTo>
                  <a:pt x="71" y="10"/>
                  <a:pt x="75" y="14"/>
                  <a:pt x="79" y="21"/>
                </a:cubicBezTo>
                <a:cubicBezTo>
                  <a:pt x="83" y="28"/>
                  <a:pt x="85" y="34"/>
                  <a:pt x="85" y="42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5" name="Freeform 383">
            <a:extLst>
              <a:ext uri="{FF2B5EF4-FFF2-40B4-BE49-F238E27FC236}">
                <a16:creationId xmlns:a16="http://schemas.microsoft.com/office/drawing/2014/main" id="{F7972F45-03A9-994A-BDBB-AE34981519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6247" y="7566445"/>
            <a:ext cx="230327" cy="308100"/>
          </a:xfrm>
          <a:custGeom>
            <a:avLst/>
            <a:gdLst>
              <a:gd name="T0" fmla="*/ 225 w 339"/>
              <a:gd name="T1" fmla="*/ 0 h 452"/>
              <a:gd name="T2" fmla="*/ 28 w 339"/>
              <a:gd name="T3" fmla="*/ 0 h 452"/>
              <a:gd name="T4" fmla="*/ 0 w 339"/>
              <a:gd name="T5" fmla="*/ 28 h 452"/>
              <a:gd name="T6" fmla="*/ 0 w 339"/>
              <a:gd name="T7" fmla="*/ 423 h 452"/>
              <a:gd name="T8" fmla="*/ 28 w 339"/>
              <a:gd name="T9" fmla="*/ 451 h 452"/>
              <a:gd name="T10" fmla="*/ 310 w 339"/>
              <a:gd name="T11" fmla="*/ 451 h 452"/>
              <a:gd name="T12" fmla="*/ 338 w 339"/>
              <a:gd name="T13" fmla="*/ 423 h 452"/>
              <a:gd name="T14" fmla="*/ 338 w 339"/>
              <a:gd name="T15" fmla="*/ 113 h 452"/>
              <a:gd name="T16" fmla="*/ 225 w 339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" h="452">
                <a:moveTo>
                  <a:pt x="225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423"/>
                </a:lnTo>
                <a:cubicBezTo>
                  <a:pt x="0" y="440"/>
                  <a:pt x="11" y="451"/>
                  <a:pt x="28" y="451"/>
                </a:cubicBezTo>
                <a:lnTo>
                  <a:pt x="310" y="451"/>
                </a:lnTo>
                <a:cubicBezTo>
                  <a:pt x="327" y="451"/>
                  <a:pt x="338" y="440"/>
                  <a:pt x="338" y="423"/>
                </a:cubicBezTo>
                <a:lnTo>
                  <a:pt x="338" y="113"/>
                </a:lnTo>
                <a:lnTo>
                  <a:pt x="225" y="0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6" name="Freeform 384">
            <a:extLst>
              <a:ext uri="{FF2B5EF4-FFF2-40B4-BE49-F238E27FC236}">
                <a16:creationId xmlns:a16="http://schemas.microsoft.com/office/drawing/2014/main" id="{91D13739-21D4-274C-8F89-844C0E050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8801" y="7566446"/>
            <a:ext cx="77773" cy="77773"/>
          </a:xfrm>
          <a:custGeom>
            <a:avLst/>
            <a:gdLst>
              <a:gd name="T0" fmla="*/ 0 w 114"/>
              <a:gd name="T1" fmla="*/ 0 h 114"/>
              <a:gd name="T2" fmla="*/ 0 w 114"/>
              <a:gd name="T3" fmla="*/ 85 h 114"/>
              <a:gd name="T4" fmla="*/ 29 w 114"/>
              <a:gd name="T5" fmla="*/ 113 h 114"/>
              <a:gd name="T6" fmla="*/ 113 w 114"/>
              <a:gd name="T7" fmla="*/ 113 h 114"/>
              <a:gd name="T8" fmla="*/ 0 w 114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0" y="0"/>
                </a:moveTo>
                <a:lnTo>
                  <a:pt x="0" y="85"/>
                </a:lnTo>
                <a:cubicBezTo>
                  <a:pt x="0" y="102"/>
                  <a:pt x="12" y="113"/>
                  <a:pt x="29" y="113"/>
                </a:cubicBezTo>
                <a:lnTo>
                  <a:pt x="113" y="113"/>
                </a:lnTo>
                <a:lnTo>
                  <a:pt x="0" y="0"/>
                </a:ln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7" name="Freeform 385">
            <a:extLst>
              <a:ext uri="{FF2B5EF4-FFF2-40B4-BE49-F238E27FC236}">
                <a16:creationId xmlns:a16="http://schemas.microsoft.com/office/drawing/2014/main" id="{50DAD72E-59B2-BF41-A8A6-EF1B9CD6D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5131" y="7736947"/>
            <a:ext cx="152556" cy="20940"/>
          </a:xfrm>
          <a:custGeom>
            <a:avLst/>
            <a:gdLst>
              <a:gd name="T0" fmla="*/ 212 w 227"/>
              <a:gd name="T1" fmla="*/ 28 h 29"/>
              <a:gd name="T2" fmla="*/ 14 w 227"/>
              <a:gd name="T3" fmla="*/ 28 h 29"/>
              <a:gd name="T4" fmla="*/ 0 w 227"/>
              <a:gd name="T5" fmla="*/ 14 h 29"/>
              <a:gd name="T6" fmla="*/ 14 w 227"/>
              <a:gd name="T7" fmla="*/ 0 h 29"/>
              <a:gd name="T8" fmla="*/ 212 w 227"/>
              <a:gd name="T9" fmla="*/ 0 h 29"/>
              <a:gd name="T10" fmla="*/ 226 w 227"/>
              <a:gd name="T11" fmla="*/ 14 h 29"/>
              <a:gd name="T12" fmla="*/ 212 w 22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29">
                <a:moveTo>
                  <a:pt x="212" y="28"/>
                </a:moveTo>
                <a:lnTo>
                  <a:pt x="14" y="28"/>
                </a:lnTo>
                <a:cubicBezTo>
                  <a:pt x="6" y="28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212" y="0"/>
                </a:lnTo>
                <a:cubicBezTo>
                  <a:pt x="220" y="0"/>
                  <a:pt x="226" y="6"/>
                  <a:pt x="226" y="14"/>
                </a:cubicBezTo>
                <a:cubicBezTo>
                  <a:pt x="226" y="23"/>
                  <a:pt x="220" y="28"/>
                  <a:pt x="212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8" name="Freeform 386">
            <a:extLst>
              <a:ext uri="{FF2B5EF4-FFF2-40B4-BE49-F238E27FC236}">
                <a16:creationId xmlns:a16="http://schemas.microsoft.com/office/drawing/2014/main" id="{7B50574A-A6E4-5146-94FC-072693B3C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5132" y="7775834"/>
            <a:ext cx="95721" cy="20938"/>
          </a:xfrm>
          <a:custGeom>
            <a:avLst/>
            <a:gdLst>
              <a:gd name="T0" fmla="*/ 127 w 142"/>
              <a:gd name="T1" fmla="*/ 29 h 30"/>
              <a:gd name="T2" fmla="*/ 14 w 142"/>
              <a:gd name="T3" fmla="*/ 29 h 30"/>
              <a:gd name="T4" fmla="*/ 0 w 142"/>
              <a:gd name="T5" fmla="*/ 14 h 30"/>
              <a:gd name="T6" fmla="*/ 14 w 142"/>
              <a:gd name="T7" fmla="*/ 0 h 30"/>
              <a:gd name="T8" fmla="*/ 127 w 142"/>
              <a:gd name="T9" fmla="*/ 0 h 30"/>
              <a:gd name="T10" fmla="*/ 141 w 142"/>
              <a:gd name="T11" fmla="*/ 14 h 30"/>
              <a:gd name="T12" fmla="*/ 127 w 142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0">
                <a:moveTo>
                  <a:pt x="127" y="29"/>
                </a:moveTo>
                <a:lnTo>
                  <a:pt x="14" y="29"/>
                </a:ln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6"/>
                  <a:pt x="141" y="14"/>
                </a:cubicBezTo>
                <a:cubicBezTo>
                  <a:pt x="141" y="23"/>
                  <a:pt x="136" y="29"/>
                  <a:pt x="127" y="29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9" name="Freeform 387">
            <a:extLst>
              <a:ext uri="{FF2B5EF4-FFF2-40B4-BE49-F238E27FC236}">
                <a16:creationId xmlns:a16="http://schemas.microsoft.com/office/drawing/2014/main" id="{850E9191-2E1D-654B-98E6-219033ACB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5132" y="7566446"/>
            <a:ext cx="95721" cy="137599"/>
          </a:xfrm>
          <a:custGeom>
            <a:avLst/>
            <a:gdLst>
              <a:gd name="T0" fmla="*/ 96 w 142"/>
              <a:gd name="T1" fmla="*/ 198 h 201"/>
              <a:gd name="T2" fmla="*/ 85 w 142"/>
              <a:gd name="T3" fmla="*/ 195 h 201"/>
              <a:gd name="T4" fmla="*/ 54 w 142"/>
              <a:gd name="T5" fmla="*/ 164 h 201"/>
              <a:gd name="T6" fmla="*/ 23 w 142"/>
              <a:gd name="T7" fmla="*/ 195 h 201"/>
              <a:gd name="T8" fmla="*/ 8 w 142"/>
              <a:gd name="T9" fmla="*/ 198 h 201"/>
              <a:gd name="T10" fmla="*/ 0 w 142"/>
              <a:gd name="T11" fmla="*/ 183 h 201"/>
              <a:gd name="T12" fmla="*/ 0 w 142"/>
              <a:gd name="T13" fmla="*/ 42 h 201"/>
              <a:gd name="T14" fmla="*/ 42 w 142"/>
              <a:gd name="T15" fmla="*/ 0 h 201"/>
              <a:gd name="T16" fmla="*/ 141 w 142"/>
              <a:gd name="T17" fmla="*/ 0 h 201"/>
              <a:gd name="T18" fmla="*/ 141 w 142"/>
              <a:gd name="T19" fmla="*/ 0 h 201"/>
              <a:gd name="T20" fmla="*/ 113 w 142"/>
              <a:gd name="T21" fmla="*/ 28 h 201"/>
              <a:gd name="T22" fmla="*/ 113 w 142"/>
              <a:gd name="T23" fmla="*/ 183 h 201"/>
              <a:gd name="T24" fmla="*/ 104 w 142"/>
              <a:gd name="T25" fmla="*/ 198 h 201"/>
              <a:gd name="T26" fmla="*/ 96 w 142"/>
              <a:gd name="T27" fmla="*/ 19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201">
                <a:moveTo>
                  <a:pt x="96" y="198"/>
                </a:moveTo>
                <a:cubicBezTo>
                  <a:pt x="93" y="198"/>
                  <a:pt x="87" y="195"/>
                  <a:pt x="85" y="195"/>
                </a:cubicBezTo>
                <a:lnTo>
                  <a:pt x="54" y="164"/>
                </a:lnTo>
                <a:lnTo>
                  <a:pt x="23" y="195"/>
                </a:lnTo>
                <a:cubicBezTo>
                  <a:pt x="20" y="198"/>
                  <a:pt x="11" y="200"/>
                  <a:pt x="8" y="198"/>
                </a:cubicBezTo>
                <a:cubicBezTo>
                  <a:pt x="3" y="195"/>
                  <a:pt x="0" y="189"/>
                  <a:pt x="0" y="183"/>
                </a:cubicBezTo>
                <a:lnTo>
                  <a:pt x="0" y="42"/>
                </a:lnTo>
                <a:cubicBezTo>
                  <a:pt x="0" y="20"/>
                  <a:pt x="20" y="0"/>
                  <a:pt x="42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24" y="0"/>
                  <a:pt x="113" y="11"/>
                  <a:pt x="113" y="28"/>
                </a:cubicBezTo>
                <a:lnTo>
                  <a:pt x="113" y="183"/>
                </a:lnTo>
                <a:cubicBezTo>
                  <a:pt x="113" y="189"/>
                  <a:pt x="110" y="195"/>
                  <a:pt x="104" y="198"/>
                </a:cubicBezTo>
                <a:cubicBezTo>
                  <a:pt x="99" y="198"/>
                  <a:pt x="99" y="198"/>
                  <a:pt x="96" y="198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0" name="Freeform 388">
            <a:extLst>
              <a:ext uri="{FF2B5EF4-FFF2-40B4-BE49-F238E27FC236}">
                <a16:creationId xmlns:a16="http://schemas.microsoft.com/office/drawing/2014/main" id="{52202571-173D-7345-8095-21A328E3C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7566445"/>
            <a:ext cx="308102" cy="308100"/>
          </a:xfrm>
          <a:custGeom>
            <a:avLst/>
            <a:gdLst>
              <a:gd name="T0" fmla="*/ 423 w 453"/>
              <a:gd name="T1" fmla="*/ 0 h 452"/>
              <a:gd name="T2" fmla="*/ 28 w 453"/>
              <a:gd name="T3" fmla="*/ 0 h 452"/>
              <a:gd name="T4" fmla="*/ 0 w 453"/>
              <a:gd name="T5" fmla="*/ 28 h 452"/>
              <a:gd name="T6" fmla="*/ 0 w 453"/>
              <a:gd name="T7" fmla="*/ 423 h 452"/>
              <a:gd name="T8" fmla="*/ 28 w 453"/>
              <a:gd name="T9" fmla="*/ 451 h 452"/>
              <a:gd name="T10" fmla="*/ 423 w 453"/>
              <a:gd name="T11" fmla="*/ 451 h 452"/>
              <a:gd name="T12" fmla="*/ 452 w 453"/>
              <a:gd name="T13" fmla="*/ 423 h 452"/>
              <a:gd name="T14" fmla="*/ 452 w 453"/>
              <a:gd name="T15" fmla="*/ 28 h 452"/>
              <a:gd name="T16" fmla="*/ 423 w 453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452">
                <a:moveTo>
                  <a:pt x="423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423"/>
                </a:lnTo>
                <a:cubicBezTo>
                  <a:pt x="0" y="440"/>
                  <a:pt x="11" y="451"/>
                  <a:pt x="28" y="451"/>
                </a:cubicBezTo>
                <a:lnTo>
                  <a:pt x="423" y="451"/>
                </a:lnTo>
                <a:cubicBezTo>
                  <a:pt x="440" y="451"/>
                  <a:pt x="452" y="440"/>
                  <a:pt x="452" y="423"/>
                </a:cubicBezTo>
                <a:lnTo>
                  <a:pt x="452" y="28"/>
                </a:lnTo>
                <a:cubicBezTo>
                  <a:pt x="452" y="11"/>
                  <a:pt x="440" y="0"/>
                  <a:pt x="423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" name="Freeform 389">
            <a:extLst>
              <a:ext uri="{FF2B5EF4-FFF2-40B4-BE49-F238E27FC236}">
                <a16:creationId xmlns:a16="http://schemas.microsoft.com/office/drawing/2014/main" id="{603368E3-014D-2E45-9A9D-BD8F0EC54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1074" y="7623279"/>
            <a:ext cx="269215" cy="230329"/>
          </a:xfrm>
          <a:custGeom>
            <a:avLst/>
            <a:gdLst>
              <a:gd name="T0" fmla="*/ 0 w 396"/>
              <a:gd name="T1" fmla="*/ 338 h 339"/>
              <a:gd name="T2" fmla="*/ 0 w 396"/>
              <a:gd name="T3" fmla="*/ 0 h 339"/>
              <a:gd name="T4" fmla="*/ 395 w 396"/>
              <a:gd name="T5" fmla="*/ 0 h 339"/>
              <a:gd name="T6" fmla="*/ 395 w 396"/>
              <a:gd name="T7" fmla="*/ 338 h 339"/>
              <a:gd name="T8" fmla="*/ 0 w 396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39">
                <a:moveTo>
                  <a:pt x="0" y="338"/>
                </a:moveTo>
                <a:lnTo>
                  <a:pt x="0" y="0"/>
                </a:lnTo>
                <a:lnTo>
                  <a:pt x="395" y="0"/>
                </a:lnTo>
                <a:lnTo>
                  <a:pt x="395" y="338"/>
                </a:lnTo>
                <a:lnTo>
                  <a:pt x="0" y="338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2" name="Freeform 390">
            <a:extLst>
              <a:ext uri="{FF2B5EF4-FFF2-40B4-BE49-F238E27FC236}">
                <a16:creationId xmlns:a16="http://schemas.microsoft.com/office/drawing/2014/main" id="{9B1199B7-3477-C141-B985-638AB14E7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2340" y="7584393"/>
            <a:ext cx="20940" cy="20938"/>
          </a:xfrm>
          <a:custGeom>
            <a:avLst/>
            <a:gdLst>
              <a:gd name="T0" fmla="*/ 28 w 29"/>
              <a:gd name="T1" fmla="*/ 14 h 30"/>
              <a:gd name="T2" fmla="*/ 26 w 29"/>
              <a:gd name="T3" fmla="*/ 21 h 30"/>
              <a:gd name="T4" fmla="*/ 21 w 29"/>
              <a:gd name="T5" fmla="*/ 27 h 30"/>
              <a:gd name="T6" fmla="*/ 14 w 29"/>
              <a:gd name="T7" fmla="*/ 28 h 30"/>
              <a:gd name="T8" fmla="*/ 7 w 29"/>
              <a:gd name="T9" fmla="*/ 27 h 30"/>
              <a:gd name="T10" fmla="*/ 2 w 29"/>
              <a:gd name="T11" fmla="*/ 21 h 30"/>
              <a:gd name="T12" fmla="*/ 0 w 29"/>
              <a:gd name="T13" fmla="*/ 14 h 30"/>
              <a:gd name="T14" fmla="*/ 2 w 29"/>
              <a:gd name="T15" fmla="*/ 7 h 30"/>
              <a:gd name="T16" fmla="*/ 7 w 29"/>
              <a:gd name="T17" fmla="*/ 2 h 30"/>
              <a:gd name="T18" fmla="*/ 14 w 29"/>
              <a:gd name="T19" fmla="*/ 0 h 30"/>
              <a:gd name="T20" fmla="*/ 21 w 29"/>
              <a:gd name="T21" fmla="*/ 2 h 30"/>
              <a:gd name="T22" fmla="*/ 26 w 29"/>
              <a:gd name="T23" fmla="*/ 7 h 30"/>
              <a:gd name="T24" fmla="*/ 28 w 29"/>
              <a:gd name="T25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30">
                <a:moveTo>
                  <a:pt x="28" y="14"/>
                </a:moveTo>
                <a:cubicBezTo>
                  <a:pt x="28" y="17"/>
                  <a:pt x="27" y="19"/>
                  <a:pt x="26" y="21"/>
                </a:cubicBezTo>
                <a:cubicBezTo>
                  <a:pt x="24" y="24"/>
                  <a:pt x="23" y="26"/>
                  <a:pt x="21" y="27"/>
                </a:cubicBezTo>
                <a:cubicBezTo>
                  <a:pt x="18" y="29"/>
                  <a:pt x="16" y="28"/>
                  <a:pt x="14" y="28"/>
                </a:cubicBezTo>
                <a:cubicBezTo>
                  <a:pt x="11" y="28"/>
                  <a:pt x="9" y="29"/>
                  <a:pt x="7" y="27"/>
                </a:cubicBezTo>
                <a:cubicBezTo>
                  <a:pt x="5" y="26"/>
                  <a:pt x="3" y="24"/>
                  <a:pt x="2" y="21"/>
                </a:cubicBezTo>
                <a:cubicBezTo>
                  <a:pt x="1" y="19"/>
                  <a:pt x="0" y="17"/>
                  <a:pt x="0" y="14"/>
                </a:cubicBezTo>
                <a:cubicBezTo>
                  <a:pt x="0" y="12"/>
                  <a:pt x="1" y="9"/>
                  <a:pt x="2" y="7"/>
                </a:cubicBezTo>
                <a:cubicBezTo>
                  <a:pt x="3" y="5"/>
                  <a:pt x="5" y="3"/>
                  <a:pt x="7" y="2"/>
                </a:cubicBezTo>
                <a:cubicBezTo>
                  <a:pt x="9" y="1"/>
                  <a:pt x="12" y="0"/>
                  <a:pt x="14" y="0"/>
                </a:cubicBezTo>
                <a:cubicBezTo>
                  <a:pt x="17" y="0"/>
                  <a:pt x="18" y="1"/>
                  <a:pt x="21" y="2"/>
                </a:cubicBezTo>
                <a:cubicBezTo>
                  <a:pt x="23" y="3"/>
                  <a:pt x="24" y="5"/>
                  <a:pt x="26" y="7"/>
                </a:cubicBezTo>
                <a:cubicBezTo>
                  <a:pt x="27" y="9"/>
                  <a:pt x="28" y="12"/>
                  <a:pt x="28" y="1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3" name="Freeform 391">
            <a:extLst>
              <a:ext uri="{FF2B5EF4-FFF2-40B4-BE49-F238E27FC236}">
                <a16:creationId xmlns:a16="http://schemas.microsoft.com/office/drawing/2014/main" id="{EB2BFF8F-354B-3449-BB15-C8D258772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63454" y="7584393"/>
            <a:ext cx="20938" cy="20938"/>
          </a:xfrm>
          <a:custGeom>
            <a:avLst/>
            <a:gdLst>
              <a:gd name="T0" fmla="*/ 28 w 29"/>
              <a:gd name="T1" fmla="*/ 14 h 30"/>
              <a:gd name="T2" fmla="*/ 26 w 29"/>
              <a:gd name="T3" fmla="*/ 21 h 30"/>
              <a:gd name="T4" fmla="*/ 21 w 29"/>
              <a:gd name="T5" fmla="*/ 27 h 30"/>
              <a:gd name="T6" fmla="*/ 14 w 29"/>
              <a:gd name="T7" fmla="*/ 28 h 30"/>
              <a:gd name="T8" fmla="*/ 7 w 29"/>
              <a:gd name="T9" fmla="*/ 27 h 30"/>
              <a:gd name="T10" fmla="*/ 2 w 29"/>
              <a:gd name="T11" fmla="*/ 21 h 30"/>
              <a:gd name="T12" fmla="*/ 0 w 29"/>
              <a:gd name="T13" fmla="*/ 14 h 30"/>
              <a:gd name="T14" fmla="*/ 2 w 29"/>
              <a:gd name="T15" fmla="*/ 7 h 30"/>
              <a:gd name="T16" fmla="*/ 7 w 29"/>
              <a:gd name="T17" fmla="*/ 2 h 30"/>
              <a:gd name="T18" fmla="*/ 14 w 29"/>
              <a:gd name="T19" fmla="*/ 0 h 30"/>
              <a:gd name="T20" fmla="*/ 21 w 29"/>
              <a:gd name="T21" fmla="*/ 2 h 30"/>
              <a:gd name="T22" fmla="*/ 26 w 29"/>
              <a:gd name="T23" fmla="*/ 7 h 30"/>
              <a:gd name="T24" fmla="*/ 28 w 29"/>
              <a:gd name="T25" fmla="*/ 1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30">
                <a:moveTo>
                  <a:pt x="28" y="14"/>
                </a:moveTo>
                <a:cubicBezTo>
                  <a:pt x="28" y="17"/>
                  <a:pt x="27" y="19"/>
                  <a:pt x="26" y="21"/>
                </a:cubicBezTo>
                <a:cubicBezTo>
                  <a:pt x="25" y="24"/>
                  <a:pt x="23" y="26"/>
                  <a:pt x="21" y="27"/>
                </a:cubicBezTo>
                <a:cubicBezTo>
                  <a:pt x="19" y="29"/>
                  <a:pt x="16" y="28"/>
                  <a:pt x="14" y="28"/>
                </a:cubicBezTo>
                <a:cubicBezTo>
                  <a:pt x="11" y="28"/>
                  <a:pt x="9" y="29"/>
                  <a:pt x="7" y="27"/>
                </a:cubicBezTo>
                <a:cubicBezTo>
                  <a:pt x="5" y="26"/>
                  <a:pt x="3" y="24"/>
                  <a:pt x="2" y="21"/>
                </a:cubicBezTo>
                <a:cubicBezTo>
                  <a:pt x="0" y="19"/>
                  <a:pt x="0" y="17"/>
                  <a:pt x="0" y="14"/>
                </a:cubicBezTo>
                <a:cubicBezTo>
                  <a:pt x="0" y="12"/>
                  <a:pt x="0" y="9"/>
                  <a:pt x="2" y="7"/>
                </a:cubicBezTo>
                <a:cubicBezTo>
                  <a:pt x="3" y="5"/>
                  <a:pt x="5" y="3"/>
                  <a:pt x="7" y="2"/>
                </a:cubicBezTo>
                <a:cubicBezTo>
                  <a:pt x="9" y="1"/>
                  <a:pt x="11" y="0"/>
                  <a:pt x="14" y="0"/>
                </a:cubicBezTo>
                <a:cubicBezTo>
                  <a:pt x="16" y="0"/>
                  <a:pt x="19" y="1"/>
                  <a:pt x="21" y="2"/>
                </a:cubicBezTo>
                <a:cubicBezTo>
                  <a:pt x="23" y="3"/>
                  <a:pt x="25" y="5"/>
                  <a:pt x="26" y="7"/>
                </a:cubicBezTo>
                <a:cubicBezTo>
                  <a:pt x="27" y="9"/>
                  <a:pt x="28" y="12"/>
                  <a:pt x="28" y="14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4" name="Freeform 392">
            <a:extLst>
              <a:ext uri="{FF2B5EF4-FFF2-40B4-BE49-F238E27FC236}">
                <a16:creationId xmlns:a16="http://schemas.microsoft.com/office/drawing/2014/main" id="{AB58DBEC-907C-3447-BFF8-7E8C038643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5856" y="7680114"/>
            <a:ext cx="119651" cy="116659"/>
          </a:xfrm>
          <a:custGeom>
            <a:avLst/>
            <a:gdLst>
              <a:gd name="T0" fmla="*/ 175 w 176"/>
              <a:gd name="T1" fmla="*/ 65 h 174"/>
              <a:gd name="T2" fmla="*/ 164 w 176"/>
              <a:gd name="T3" fmla="*/ 57 h 174"/>
              <a:gd name="T4" fmla="*/ 122 w 176"/>
              <a:gd name="T5" fmla="*/ 51 h 174"/>
              <a:gd name="T6" fmla="*/ 102 w 176"/>
              <a:gd name="T7" fmla="*/ 12 h 174"/>
              <a:gd name="T8" fmla="*/ 77 w 176"/>
              <a:gd name="T9" fmla="*/ 12 h 174"/>
              <a:gd name="T10" fmla="*/ 57 w 176"/>
              <a:gd name="T11" fmla="*/ 51 h 174"/>
              <a:gd name="T12" fmla="*/ 15 w 176"/>
              <a:gd name="T13" fmla="*/ 57 h 174"/>
              <a:gd name="T14" fmla="*/ 3 w 176"/>
              <a:gd name="T15" fmla="*/ 65 h 174"/>
              <a:gd name="T16" fmla="*/ 6 w 176"/>
              <a:gd name="T17" fmla="*/ 79 h 174"/>
              <a:gd name="T18" fmla="*/ 37 w 176"/>
              <a:gd name="T19" fmla="*/ 110 h 174"/>
              <a:gd name="T20" fmla="*/ 29 w 176"/>
              <a:gd name="T21" fmla="*/ 155 h 174"/>
              <a:gd name="T22" fmla="*/ 34 w 176"/>
              <a:gd name="T23" fmla="*/ 170 h 174"/>
              <a:gd name="T24" fmla="*/ 49 w 176"/>
              <a:gd name="T25" fmla="*/ 170 h 174"/>
              <a:gd name="T26" fmla="*/ 85 w 176"/>
              <a:gd name="T27" fmla="*/ 150 h 174"/>
              <a:gd name="T28" fmla="*/ 122 w 176"/>
              <a:gd name="T29" fmla="*/ 170 h 174"/>
              <a:gd name="T30" fmla="*/ 128 w 176"/>
              <a:gd name="T31" fmla="*/ 172 h 174"/>
              <a:gd name="T32" fmla="*/ 136 w 176"/>
              <a:gd name="T33" fmla="*/ 170 h 174"/>
              <a:gd name="T34" fmla="*/ 142 w 176"/>
              <a:gd name="T35" fmla="*/ 155 h 174"/>
              <a:gd name="T36" fmla="*/ 133 w 176"/>
              <a:gd name="T37" fmla="*/ 110 h 174"/>
              <a:gd name="T38" fmla="*/ 164 w 176"/>
              <a:gd name="T39" fmla="*/ 79 h 174"/>
              <a:gd name="T40" fmla="*/ 175 w 176"/>
              <a:gd name="T41" fmla="*/ 6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" h="174">
                <a:moveTo>
                  <a:pt x="175" y="65"/>
                </a:moveTo>
                <a:cubicBezTo>
                  <a:pt x="173" y="60"/>
                  <a:pt x="170" y="57"/>
                  <a:pt x="164" y="57"/>
                </a:cubicBezTo>
                <a:lnTo>
                  <a:pt x="122" y="51"/>
                </a:lnTo>
                <a:lnTo>
                  <a:pt x="102" y="12"/>
                </a:lnTo>
                <a:cubicBezTo>
                  <a:pt x="96" y="0"/>
                  <a:pt x="82" y="0"/>
                  <a:pt x="77" y="12"/>
                </a:cubicBezTo>
                <a:lnTo>
                  <a:pt x="57" y="51"/>
                </a:lnTo>
                <a:lnTo>
                  <a:pt x="15" y="57"/>
                </a:lnTo>
                <a:cubicBezTo>
                  <a:pt x="9" y="57"/>
                  <a:pt x="5" y="62"/>
                  <a:pt x="3" y="65"/>
                </a:cubicBezTo>
                <a:cubicBezTo>
                  <a:pt x="0" y="68"/>
                  <a:pt x="3" y="76"/>
                  <a:pt x="6" y="79"/>
                </a:cubicBezTo>
                <a:lnTo>
                  <a:pt x="37" y="110"/>
                </a:lnTo>
                <a:lnTo>
                  <a:pt x="29" y="155"/>
                </a:lnTo>
                <a:cubicBezTo>
                  <a:pt x="29" y="161"/>
                  <a:pt x="28" y="168"/>
                  <a:pt x="34" y="170"/>
                </a:cubicBezTo>
                <a:cubicBezTo>
                  <a:pt x="39" y="173"/>
                  <a:pt x="46" y="172"/>
                  <a:pt x="49" y="170"/>
                </a:cubicBezTo>
                <a:lnTo>
                  <a:pt x="85" y="150"/>
                </a:lnTo>
                <a:lnTo>
                  <a:pt x="122" y="170"/>
                </a:lnTo>
                <a:cubicBezTo>
                  <a:pt x="125" y="170"/>
                  <a:pt x="128" y="172"/>
                  <a:pt x="128" y="172"/>
                </a:cubicBezTo>
                <a:cubicBezTo>
                  <a:pt x="130" y="172"/>
                  <a:pt x="133" y="172"/>
                  <a:pt x="136" y="170"/>
                </a:cubicBezTo>
                <a:cubicBezTo>
                  <a:pt x="142" y="167"/>
                  <a:pt x="142" y="161"/>
                  <a:pt x="142" y="155"/>
                </a:cubicBezTo>
                <a:lnTo>
                  <a:pt x="133" y="110"/>
                </a:lnTo>
                <a:lnTo>
                  <a:pt x="164" y="79"/>
                </a:lnTo>
                <a:cubicBezTo>
                  <a:pt x="175" y="74"/>
                  <a:pt x="175" y="68"/>
                  <a:pt x="175" y="65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5" name="Freeform 393">
            <a:extLst>
              <a:ext uri="{FF2B5EF4-FFF2-40B4-BE49-F238E27FC236}">
                <a16:creationId xmlns:a16="http://schemas.microsoft.com/office/drawing/2014/main" id="{4EB84A96-C3FD-D64E-A5F4-D155C9C52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8892" y="7584394"/>
            <a:ext cx="308102" cy="290153"/>
          </a:xfrm>
          <a:custGeom>
            <a:avLst/>
            <a:gdLst>
              <a:gd name="T0" fmla="*/ 443 w 455"/>
              <a:gd name="T1" fmla="*/ 59 h 427"/>
              <a:gd name="T2" fmla="*/ 344 w 455"/>
              <a:gd name="T3" fmla="*/ 3 h 427"/>
              <a:gd name="T4" fmla="*/ 338 w 455"/>
              <a:gd name="T5" fmla="*/ 0 h 427"/>
              <a:gd name="T6" fmla="*/ 113 w 455"/>
              <a:gd name="T7" fmla="*/ 0 h 427"/>
              <a:gd name="T8" fmla="*/ 107 w 455"/>
              <a:gd name="T9" fmla="*/ 3 h 427"/>
              <a:gd name="T10" fmla="*/ 8 w 455"/>
              <a:gd name="T11" fmla="*/ 59 h 427"/>
              <a:gd name="T12" fmla="*/ 3 w 455"/>
              <a:gd name="T13" fmla="*/ 76 h 427"/>
              <a:gd name="T14" fmla="*/ 31 w 455"/>
              <a:gd name="T15" fmla="*/ 175 h 427"/>
              <a:gd name="T16" fmla="*/ 48 w 455"/>
              <a:gd name="T17" fmla="*/ 184 h 427"/>
              <a:gd name="T18" fmla="*/ 87 w 455"/>
              <a:gd name="T19" fmla="*/ 175 h 427"/>
              <a:gd name="T20" fmla="*/ 87 w 455"/>
              <a:gd name="T21" fmla="*/ 412 h 427"/>
              <a:gd name="T22" fmla="*/ 101 w 455"/>
              <a:gd name="T23" fmla="*/ 426 h 427"/>
              <a:gd name="T24" fmla="*/ 355 w 455"/>
              <a:gd name="T25" fmla="*/ 426 h 427"/>
              <a:gd name="T26" fmla="*/ 370 w 455"/>
              <a:gd name="T27" fmla="*/ 412 h 427"/>
              <a:gd name="T28" fmla="*/ 370 w 455"/>
              <a:gd name="T29" fmla="*/ 175 h 427"/>
              <a:gd name="T30" fmla="*/ 409 w 455"/>
              <a:gd name="T31" fmla="*/ 184 h 427"/>
              <a:gd name="T32" fmla="*/ 426 w 455"/>
              <a:gd name="T33" fmla="*/ 175 h 427"/>
              <a:gd name="T34" fmla="*/ 454 w 455"/>
              <a:gd name="T35" fmla="*/ 76 h 427"/>
              <a:gd name="T36" fmla="*/ 443 w 455"/>
              <a:gd name="T37" fmla="*/ 59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5" h="427">
                <a:moveTo>
                  <a:pt x="443" y="59"/>
                </a:moveTo>
                <a:lnTo>
                  <a:pt x="344" y="3"/>
                </a:lnTo>
                <a:cubicBezTo>
                  <a:pt x="341" y="3"/>
                  <a:pt x="338" y="0"/>
                  <a:pt x="338" y="0"/>
                </a:cubicBezTo>
                <a:lnTo>
                  <a:pt x="113" y="0"/>
                </a:lnTo>
                <a:cubicBezTo>
                  <a:pt x="110" y="0"/>
                  <a:pt x="107" y="0"/>
                  <a:pt x="107" y="3"/>
                </a:cubicBezTo>
                <a:lnTo>
                  <a:pt x="8" y="59"/>
                </a:lnTo>
                <a:cubicBezTo>
                  <a:pt x="3" y="62"/>
                  <a:pt x="0" y="71"/>
                  <a:pt x="3" y="76"/>
                </a:cubicBezTo>
                <a:lnTo>
                  <a:pt x="31" y="175"/>
                </a:lnTo>
                <a:cubicBezTo>
                  <a:pt x="34" y="184"/>
                  <a:pt x="39" y="186"/>
                  <a:pt x="48" y="184"/>
                </a:cubicBezTo>
                <a:lnTo>
                  <a:pt x="87" y="175"/>
                </a:lnTo>
                <a:lnTo>
                  <a:pt x="87" y="412"/>
                </a:lnTo>
                <a:cubicBezTo>
                  <a:pt x="87" y="421"/>
                  <a:pt x="93" y="426"/>
                  <a:pt x="101" y="426"/>
                </a:cubicBezTo>
                <a:lnTo>
                  <a:pt x="355" y="426"/>
                </a:lnTo>
                <a:cubicBezTo>
                  <a:pt x="364" y="426"/>
                  <a:pt x="370" y="421"/>
                  <a:pt x="370" y="412"/>
                </a:cubicBezTo>
                <a:lnTo>
                  <a:pt x="370" y="175"/>
                </a:lnTo>
                <a:lnTo>
                  <a:pt x="409" y="184"/>
                </a:lnTo>
                <a:cubicBezTo>
                  <a:pt x="418" y="186"/>
                  <a:pt x="423" y="181"/>
                  <a:pt x="426" y="175"/>
                </a:cubicBezTo>
                <a:lnTo>
                  <a:pt x="454" y="76"/>
                </a:lnTo>
                <a:cubicBezTo>
                  <a:pt x="451" y="68"/>
                  <a:pt x="449" y="62"/>
                  <a:pt x="443" y="59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6" name="Freeform 394">
            <a:extLst>
              <a:ext uri="{FF2B5EF4-FFF2-40B4-BE49-F238E27FC236}">
                <a16:creationId xmlns:a16="http://schemas.microsoft.com/office/drawing/2014/main" id="{D71DC815-5F0B-2C4A-97B5-ECC0D7803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3588" y="7584393"/>
            <a:ext cx="95721" cy="47860"/>
          </a:xfrm>
          <a:custGeom>
            <a:avLst/>
            <a:gdLst>
              <a:gd name="T0" fmla="*/ 141 w 142"/>
              <a:gd name="T1" fmla="*/ 0 h 72"/>
              <a:gd name="T2" fmla="*/ 71 w 142"/>
              <a:gd name="T3" fmla="*/ 71 h 72"/>
              <a:gd name="T4" fmla="*/ 0 w 142"/>
              <a:gd name="T5" fmla="*/ 0 h 72"/>
              <a:gd name="T6" fmla="*/ 141 w 142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72">
                <a:moveTo>
                  <a:pt x="141" y="0"/>
                </a:moveTo>
                <a:cubicBezTo>
                  <a:pt x="141" y="40"/>
                  <a:pt x="110" y="71"/>
                  <a:pt x="71" y="71"/>
                </a:cubicBezTo>
                <a:cubicBezTo>
                  <a:pt x="31" y="71"/>
                  <a:pt x="0" y="40"/>
                  <a:pt x="0" y="0"/>
                </a:cubicBezTo>
                <a:lnTo>
                  <a:pt x="141" y="0"/>
                </a:lnTo>
              </a:path>
            </a:pathLst>
          </a:custGeom>
          <a:solidFill>
            <a:srgbClr val="388E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7" name="Freeform 395">
            <a:extLst>
              <a:ext uri="{FF2B5EF4-FFF2-40B4-BE49-F238E27FC236}">
                <a16:creationId xmlns:a16="http://schemas.microsoft.com/office/drawing/2014/main" id="{E6EA8FC5-7D69-2A47-9713-EAACE1CEA5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8" y="7584394"/>
            <a:ext cx="308102" cy="290153"/>
          </a:xfrm>
          <a:custGeom>
            <a:avLst/>
            <a:gdLst>
              <a:gd name="T0" fmla="*/ 443 w 455"/>
              <a:gd name="T1" fmla="*/ 59 h 427"/>
              <a:gd name="T2" fmla="*/ 344 w 455"/>
              <a:gd name="T3" fmla="*/ 3 h 427"/>
              <a:gd name="T4" fmla="*/ 338 w 455"/>
              <a:gd name="T5" fmla="*/ 0 h 427"/>
              <a:gd name="T6" fmla="*/ 113 w 455"/>
              <a:gd name="T7" fmla="*/ 0 h 427"/>
              <a:gd name="T8" fmla="*/ 107 w 455"/>
              <a:gd name="T9" fmla="*/ 3 h 427"/>
              <a:gd name="T10" fmla="*/ 8 w 455"/>
              <a:gd name="T11" fmla="*/ 59 h 427"/>
              <a:gd name="T12" fmla="*/ 2 w 455"/>
              <a:gd name="T13" fmla="*/ 76 h 427"/>
              <a:gd name="T14" fmla="*/ 31 w 455"/>
              <a:gd name="T15" fmla="*/ 175 h 427"/>
              <a:gd name="T16" fmla="*/ 48 w 455"/>
              <a:gd name="T17" fmla="*/ 184 h 427"/>
              <a:gd name="T18" fmla="*/ 87 w 455"/>
              <a:gd name="T19" fmla="*/ 175 h 427"/>
              <a:gd name="T20" fmla="*/ 87 w 455"/>
              <a:gd name="T21" fmla="*/ 412 h 427"/>
              <a:gd name="T22" fmla="*/ 101 w 455"/>
              <a:gd name="T23" fmla="*/ 426 h 427"/>
              <a:gd name="T24" fmla="*/ 355 w 455"/>
              <a:gd name="T25" fmla="*/ 426 h 427"/>
              <a:gd name="T26" fmla="*/ 369 w 455"/>
              <a:gd name="T27" fmla="*/ 412 h 427"/>
              <a:gd name="T28" fmla="*/ 369 w 455"/>
              <a:gd name="T29" fmla="*/ 175 h 427"/>
              <a:gd name="T30" fmla="*/ 409 w 455"/>
              <a:gd name="T31" fmla="*/ 184 h 427"/>
              <a:gd name="T32" fmla="*/ 426 w 455"/>
              <a:gd name="T33" fmla="*/ 175 h 427"/>
              <a:gd name="T34" fmla="*/ 454 w 455"/>
              <a:gd name="T35" fmla="*/ 76 h 427"/>
              <a:gd name="T36" fmla="*/ 443 w 455"/>
              <a:gd name="T37" fmla="*/ 59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5" h="427">
                <a:moveTo>
                  <a:pt x="443" y="59"/>
                </a:moveTo>
                <a:lnTo>
                  <a:pt x="344" y="3"/>
                </a:lnTo>
                <a:cubicBezTo>
                  <a:pt x="341" y="3"/>
                  <a:pt x="338" y="0"/>
                  <a:pt x="338" y="0"/>
                </a:cubicBezTo>
                <a:lnTo>
                  <a:pt x="113" y="0"/>
                </a:lnTo>
                <a:cubicBezTo>
                  <a:pt x="110" y="0"/>
                  <a:pt x="107" y="0"/>
                  <a:pt x="107" y="3"/>
                </a:cubicBezTo>
                <a:lnTo>
                  <a:pt x="8" y="59"/>
                </a:lnTo>
                <a:cubicBezTo>
                  <a:pt x="2" y="62"/>
                  <a:pt x="0" y="71"/>
                  <a:pt x="2" y="76"/>
                </a:cubicBezTo>
                <a:lnTo>
                  <a:pt x="31" y="175"/>
                </a:lnTo>
                <a:cubicBezTo>
                  <a:pt x="33" y="184"/>
                  <a:pt x="39" y="186"/>
                  <a:pt x="48" y="184"/>
                </a:cubicBezTo>
                <a:lnTo>
                  <a:pt x="87" y="175"/>
                </a:lnTo>
                <a:lnTo>
                  <a:pt x="87" y="412"/>
                </a:lnTo>
                <a:cubicBezTo>
                  <a:pt x="87" y="421"/>
                  <a:pt x="93" y="426"/>
                  <a:pt x="101" y="426"/>
                </a:cubicBezTo>
                <a:lnTo>
                  <a:pt x="355" y="426"/>
                </a:lnTo>
                <a:cubicBezTo>
                  <a:pt x="364" y="426"/>
                  <a:pt x="369" y="421"/>
                  <a:pt x="369" y="412"/>
                </a:cubicBezTo>
                <a:lnTo>
                  <a:pt x="369" y="175"/>
                </a:lnTo>
                <a:lnTo>
                  <a:pt x="409" y="184"/>
                </a:lnTo>
                <a:cubicBezTo>
                  <a:pt x="417" y="186"/>
                  <a:pt x="423" y="181"/>
                  <a:pt x="426" y="175"/>
                </a:cubicBezTo>
                <a:lnTo>
                  <a:pt x="454" y="76"/>
                </a:lnTo>
                <a:cubicBezTo>
                  <a:pt x="451" y="68"/>
                  <a:pt x="448" y="62"/>
                  <a:pt x="443" y="59"/>
                </a:cubicBezTo>
              </a:path>
            </a:pathLst>
          </a:custGeom>
          <a:solidFill>
            <a:srgbClr val="03A9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8" name="Freeform 396">
            <a:extLst>
              <a:ext uri="{FF2B5EF4-FFF2-40B4-BE49-F238E27FC236}">
                <a16:creationId xmlns:a16="http://schemas.microsoft.com/office/drawing/2014/main" id="{54B06A6E-C473-4545-9947-A7894FF34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7566445"/>
            <a:ext cx="116661" cy="68798"/>
          </a:xfrm>
          <a:custGeom>
            <a:avLst/>
            <a:gdLst>
              <a:gd name="T0" fmla="*/ 0 w 170"/>
              <a:gd name="T1" fmla="*/ 0 h 100"/>
              <a:gd name="T2" fmla="*/ 169 w 170"/>
              <a:gd name="T3" fmla="*/ 0 h 100"/>
              <a:gd name="T4" fmla="*/ 84 w 170"/>
              <a:gd name="T5" fmla="*/ 99 h 100"/>
              <a:gd name="T6" fmla="*/ 0 w 170"/>
              <a:gd name="T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100">
                <a:moveTo>
                  <a:pt x="0" y="0"/>
                </a:moveTo>
                <a:lnTo>
                  <a:pt x="169" y="0"/>
                </a:lnTo>
                <a:lnTo>
                  <a:pt x="84" y="99"/>
                </a:lnTo>
                <a:lnTo>
                  <a:pt x="0" y="0"/>
                </a:lnTo>
              </a:path>
            </a:pathLst>
          </a:custGeom>
          <a:solidFill>
            <a:srgbClr val="1E88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9" name="Freeform 397">
            <a:extLst>
              <a:ext uri="{FF2B5EF4-FFF2-40B4-BE49-F238E27FC236}">
                <a16:creationId xmlns:a16="http://schemas.microsoft.com/office/drawing/2014/main" id="{000BD224-48CB-9745-A29B-FD2F5B94E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8239" y="7623279"/>
            <a:ext cx="20940" cy="77773"/>
          </a:xfrm>
          <a:custGeom>
            <a:avLst/>
            <a:gdLst>
              <a:gd name="T0" fmla="*/ 0 w 29"/>
              <a:gd name="T1" fmla="*/ 0 h 114"/>
              <a:gd name="T2" fmla="*/ 0 w 29"/>
              <a:gd name="T3" fmla="*/ 98 h 114"/>
              <a:gd name="T4" fmla="*/ 14 w 29"/>
              <a:gd name="T5" fmla="*/ 113 h 114"/>
              <a:gd name="T6" fmla="*/ 28 w 29"/>
              <a:gd name="T7" fmla="*/ 98 h 114"/>
              <a:gd name="T8" fmla="*/ 28 w 29"/>
              <a:gd name="T9" fmla="*/ 0 h 114"/>
              <a:gd name="T10" fmla="*/ 0 w 29"/>
              <a:gd name="T1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114">
                <a:moveTo>
                  <a:pt x="0" y="0"/>
                </a:moveTo>
                <a:lnTo>
                  <a:pt x="0" y="98"/>
                </a:lnTo>
                <a:cubicBezTo>
                  <a:pt x="0" y="107"/>
                  <a:pt x="6" y="113"/>
                  <a:pt x="14" y="113"/>
                </a:cubicBezTo>
                <a:cubicBezTo>
                  <a:pt x="23" y="113"/>
                  <a:pt x="28" y="107"/>
                  <a:pt x="28" y="98"/>
                </a:cubicBezTo>
                <a:lnTo>
                  <a:pt x="28" y="0"/>
                </a:lnTo>
                <a:lnTo>
                  <a:pt x="0" y="0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0" name="Freeform 398">
            <a:extLst>
              <a:ext uri="{FF2B5EF4-FFF2-40B4-BE49-F238E27FC236}">
                <a16:creationId xmlns:a16="http://schemas.microsoft.com/office/drawing/2014/main" id="{893876BE-C68E-A14D-B07E-8FAC11279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1406" y="7566446"/>
            <a:ext cx="65808" cy="77773"/>
          </a:xfrm>
          <a:custGeom>
            <a:avLst/>
            <a:gdLst>
              <a:gd name="T0" fmla="*/ 14 w 99"/>
              <a:gd name="T1" fmla="*/ 0 h 114"/>
              <a:gd name="T2" fmla="*/ 0 w 99"/>
              <a:gd name="T3" fmla="*/ 28 h 114"/>
              <a:gd name="T4" fmla="*/ 42 w 99"/>
              <a:gd name="T5" fmla="*/ 113 h 114"/>
              <a:gd name="T6" fmla="*/ 98 w 99"/>
              <a:gd name="T7" fmla="*/ 85 h 114"/>
              <a:gd name="T8" fmla="*/ 14 w 99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114">
                <a:moveTo>
                  <a:pt x="14" y="0"/>
                </a:moveTo>
                <a:lnTo>
                  <a:pt x="0" y="28"/>
                </a:lnTo>
                <a:lnTo>
                  <a:pt x="42" y="113"/>
                </a:lnTo>
                <a:lnTo>
                  <a:pt x="98" y="85"/>
                </a:lnTo>
                <a:lnTo>
                  <a:pt x="14" y="0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" name="Freeform 399">
            <a:extLst>
              <a:ext uri="{FF2B5EF4-FFF2-40B4-BE49-F238E27FC236}">
                <a16:creationId xmlns:a16="http://schemas.microsoft.com/office/drawing/2014/main" id="{058E2CB4-A1D1-7E4F-9B99-380A07484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7214" y="7566446"/>
            <a:ext cx="68798" cy="77773"/>
          </a:xfrm>
          <a:custGeom>
            <a:avLst/>
            <a:gdLst>
              <a:gd name="T0" fmla="*/ 85 w 100"/>
              <a:gd name="T1" fmla="*/ 0 h 114"/>
              <a:gd name="T2" fmla="*/ 99 w 100"/>
              <a:gd name="T3" fmla="*/ 28 h 114"/>
              <a:gd name="T4" fmla="*/ 57 w 100"/>
              <a:gd name="T5" fmla="*/ 113 h 114"/>
              <a:gd name="T6" fmla="*/ 0 w 100"/>
              <a:gd name="T7" fmla="*/ 85 h 114"/>
              <a:gd name="T8" fmla="*/ 85 w 100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14">
                <a:moveTo>
                  <a:pt x="85" y="0"/>
                </a:moveTo>
                <a:lnTo>
                  <a:pt x="99" y="28"/>
                </a:lnTo>
                <a:lnTo>
                  <a:pt x="57" y="113"/>
                </a:lnTo>
                <a:lnTo>
                  <a:pt x="0" y="85"/>
                </a:lnTo>
                <a:lnTo>
                  <a:pt x="85" y="0"/>
                </a:ln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2" name="Freeform 400">
            <a:extLst>
              <a:ext uri="{FF2B5EF4-FFF2-40B4-BE49-F238E27FC236}">
                <a16:creationId xmlns:a16="http://schemas.microsoft.com/office/drawing/2014/main" id="{8F334D49-6CED-1D4B-8314-756AD28DC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8373" y="7566445"/>
            <a:ext cx="251267" cy="308100"/>
          </a:xfrm>
          <a:custGeom>
            <a:avLst/>
            <a:gdLst>
              <a:gd name="T0" fmla="*/ 369 w 370"/>
              <a:gd name="T1" fmla="*/ 432 h 452"/>
              <a:gd name="T2" fmla="*/ 259 w 370"/>
              <a:gd name="T3" fmla="*/ 183 h 452"/>
              <a:gd name="T4" fmla="*/ 313 w 370"/>
              <a:gd name="T5" fmla="*/ 20 h 452"/>
              <a:gd name="T6" fmla="*/ 310 w 370"/>
              <a:gd name="T7" fmla="*/ 6 h 452"/>
              <a:gd name="T8" fmla="*/ 299 w 370"/>
              <a:gd name="T9" fmla="*/ 0 h 452"/>
              <a:gd name="T10" fmla="*/ 73 w 370"/>
              <a:gd name="T11" fmla="*/ 0 h 452"/>
              <a:gd name="T12" fmla="*/ 62 w 370"/>
              <a:gd name="T13" fmla="*/ 6 h 452"/>
              <a:gd name="T14" fmla="*/ 59 w 370"/>
              <a:gd name="T15" fmla="*/ 20 h 452"/>
              <a:gd name="T16" fmla="*/ 113 w 370"/>
              <a:gd name="T17" fmla="*/ 183 h 452"/>
              <a:gd name="T18" fmla="*/ 3 w 370"/>
              <a:gd name="T19" fmla="*/ 432 h 452"/>
              <a:gd name="T20" fmla="*/ 3 w 370"/>
              <a:gd name="T21" fmla="*/ 446 h 452"/>
              <a:gd name="T22" fmla="*/ 14 w 370"/>
              <a:gd name="T23" fmla="*/ 451 h 452"/>
              <a:gd name="T24" fmla="*/ 353 w 370"/>
              <a:gd name="T25" fmla="*/ 451 h 452"/>
              <a:gd name="T26" fmla="*/ 364 w 370"/>
              <a:gd name="T27" fmla="*/ 446 h 452"/>
              <a:gd name="T28" fmla="*/ 369 w 370"/>
              <a:gd name="T29" fmla="*/ 43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0" h="452">
                <a:moveTo>
                  <a:pt x="369" y="432"/>
                </a:moveTo>
                <a:lnTo>
                  <a:pt x="259" y="183"/>
                </a:lnTo>
                <a:lnTo>
                  <a:pt x="313" y="20"/>
                </a:lnTo>
                <a:cubicBezTo>
                  <a:pt x="316" y="14"/>
                  <a:pt x="313" y="11"/>
                  <a:pt x="310" y="6"/>
                </a:cubicBezTo>
                <a:cubicBezTo>
                  <a:pt x="307" y="3"/>
                  <a:pt x="305" y="0"/>
                  <a:pt x="299" y="0"/>
                </a:cubicBezTo>
                <a:lnTo>
                  <a:pt x="73" y="0"/>
                </a:lnTo>
                <a:cubicBezTo>
                  <a:pt x="68" y="0"/>
                  <a:pt x="65" y="3"/>
                  <a:pt x="62" y="6"/>
                </a:cubicBezTo>
                <a:cubicBezTo>
                  <a:pt x="59" y="8"/>
                  <a:pt x="59" y="14"/>
                  <a:pt x="59" y="20"/>
                </a:cubicBezTo>
                <a:lnTo>
                  <a:pt x="113" y="183"/>
                </a:lnTo>
                <a:lnTo>
                  <a:pt x="3" y="432"/>
                </a:lnTo>
                <a:cubicBezTo>
                  <a:pt x="0" y="437"/>
                  <a:pt x="0" y="440"/>
                  <a:pt x="3" y="446"/>
                </a:cubicBezTo>
                <a:cubicBezTo>
                  <a:pt x="5" y="449"/>
                  <a:pt x="8" y="451"/>
                  <a:pt x="14" y="451"/>
                </a:cubicBezTo>
                <a:lnTo>
                  <a:pt x="353" y="451"/>
                </a:lnTo>
                <a:cubicBezTo>
                  <a:pt x="358" y="451"/>
                  <a:pt x="361" y="449"/>
                  <a:pt x="364" y="446"/>
                </a:cubicBezTo>
                <a:cubicBezTo>
                  <a:pt x="369" y="440"/>
                  <a:pt x="369" y="437"/>
                  <a:pt x="369" y="432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3" name="Freeform 401">
            <a:extLst>
              <a:ext uri="{FF2B5EF4-FFF2-40B4-BE49-F238E27FC236}">
                <a16:creationId xmlns:a16="http://schemas.microsoft.com/office/drawing/2014/main" id="{194B9F01-82CD-CC40-8E5A-11DB5D2A4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7174" y="7680113"/>
            <a:ext cx="116659" cy="20938"/>
          </a:xfrm>
          <a:custGeom>
            <a:avLst/>
            <a:gdLst>
              <a:gd name="T0" fmla="*/ 156 w 171"/>
              <a:gd name="T1" fmla="*/ 29 h 30"/>
              <a:gd name="T2" fmla="*/ 15 w 171"/>
              <a:gd name="T3" fmla="*/ 29 h 30"/>
              <a:gd name="T4" fmla="*/ 0 w 171"/>
              <a:gd name="T5" fmla="*/ 14 h 30"/>
              <a:gd name="T6" fmla="*/ 15 w 171"/>
              <a:gd name="T7" fmla="*/ 0 h 30"/>
              <a:gd name="T8" fmla="*/ 156 w 171"/>
              <a:gd name="T9" fmla="*/ 0 h 30"/>
              <a:gd name="T10" fmla="*/ 170 w 171"/>
              <a:gd name="T11" fmla="*/ 14 h 30"/>
              <a:gd name="T12" fmla="*/ 156 w 171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30">
                <a:moveTo>
                  <a:pt x="156" y="29"/>
                </a:moveTo>
                <a:lnTo>
                  <a:pt x="15" y="29"/>
                </a:lnTo>
                <a:cubicBezTo>
                  <a:pt x="6" y="29"/>
                  <a:pt x="0" y="23"/>
                  <a:pt x="0" y="14"/>
                </a:cubicBezTo>
                <a:cubicBezTo>
                  <a:pt x="0" y="6"/>
                  <a:pt x="6" y="0"/>
                  <a:pt x="15" y="0"/>
                </a:cubicBezTo>
                <a:lnTo>
                  <a:pt x="156" y="0"/>
                </a:lnTo>
                <a:cubicBezTo>
                  <a:pt x="164" y="0"/>
                  <a:pt x="170" y="6"/>
                  <a:pt x="170" y="14"/>
                </a:cubicBezTo>
                <a:cubicBezTo>
                  <a:pt x="170" y="23"/>
                  <a:pt x="164" y="29"/>
                  <a:pt x="156" y="2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4" name="Freeform 402">
            <a:extLst>
              <a:ext uri="{FF2B5EF4-FFF2-40B4-BE49-F238E27FC236}">
                <a16:creationId xmlns:a16="http://schemas.microsoft.com/office/drawing/2014/main" id="{EA61D403-1073-834F-ACBB-5A0805570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6147" y="7566445"/>
            <a:ext cx="95721" cy="47860"/>
          </a:xfrm>
          <a:custGeom>
            <a:avLst/>
            <a:gdLst>
              <a:gd name="T0" fmla="*/ 141 w 142"/>
              <a:gd name="T1" fmla="*/ 0 h 72"/>
              <a:gd name="T2" fmla="*/ 70 w 142"/>
              <a:gd name="T3" fmla="*/ 71 h 72"/>
              <a:gd name="T4" fmla="*/ 0 w 142"/>
              <a:gd name="T5" fmla="*/ 0 h 72"/>
              <a:gd name="T6" fmla="*/ 141 w 142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72">
                <a:moveTo>
                  <a:pt x="141" y="0"/>
                </a:moveTo>
                <a:cubicBezTo>
                  <a:pt x="141" y="39"/>
                  <a:pt x="110" y="71"/>
                  <a:pt x="70" y="71"/>
                </a:cubicBezTo>
                <a:cubicBezTo>
                  <a:pt x="31" y="71"/>
                  <a:pt x="0" y="39"/>
                  <a:pt x="0" y="0"/>
                </a:cubicBezTo>
                <a:lnTo>
                  <a:pt x="141" y="0"/>
                </a:ln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5" name="Freeform 403">
            <a:extLst>
              <a:ext uri="{FF2B5EF4-FFF2-40B4-BE49-F238E27FC236}">
                <a16:creationId xmlns:a16="http://schemas.microsoft.com/office/drawing/2014/main" id="{E31A0B68-76E8-E44B-9AB3-F2F4C406D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3202" y="7602340"/>
            <a:ext cx="92729" cy="128624"/>
          </a:xfrm>
          <a:custGeom>
            <a:avLst/>
            <a:gdLst>
              <a:gd name="T0" fmla="*/ 119 w 137"/>
              <a:gd name="T1" fmla="*/ 187 h 188"/>
              <a:gd name="T2" fmla="*/ 113 w 137"/>
              <a:gd name="T3" fmla="*/ 187 h 188"/>
              <a:gd name="T4" fmla="*/ 105 w 137"/>
              <a:gd name="T5" fmla="*/ 184 h 188"/>
              <a:gd name="T6" fmla="*/ 0 w 137"/>
              <a:gd name="T7" fmla="*/ 37 h 188"/>
              <a:gd name="T8" fmla="*/ 0 w 137"/>
              <a:gd name="T9" fmla="*/ 15 h 188"/>
              <a:gd name="T10" fmla="*/ 14 w 137"/>
              <a:gd name="T11" fmla="*/ 0 h 188"/>
              <a:gd name="T12" fmla="*/ 99 w 137"/>
              <a:gd name="T13" fmla="*/ 0 h 188"/>
              <a:gd name="T14" fmla="*/ 113 w 137"/>
              <a:gd name="T15" fmla="*/ 15 h 188"/>
              <a:gd name="T16" fmla="*/ 99 w 137"/>
              <a:gd name="T17" fmla="*/ 29 h 188"/>
              <a:gd name="T18" fmla="*/ 31 w 137"/>
              <a:gd name="T19" fmla="*/ 29 h 188"/>
              <a:gd name="T20" fmla="*/ 31 w 137"/>
              <a:gd name="T21" fmla="*/ 37 h 188"/>
              <a:gd name="T22" fmla="*/ 116 w 137"/>
              <a:gd name="T23" fmla="*/ 156 h 188"/>
              <a:gd name="T24" fmla="*/ 125 w 137"/>
              <a:gd name="T25" fmla="*/ 158 h 188"/>
              <a:gd name="T26" fmla="*/ 133 w 137"/>
              <a:gd name="T27" fmla="*/ 175 h 188"/>
              <a:gd name="T28" fmla="*/ 119 w 137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" h="188">
                <a:moveTo>
                  <a:pt x="119" y="187"/>
                </a:moveTo>
                <a:cubicBezTo>
                  <a:pt x="116" y="187"/>
                  <a:pt x="116" y="187"/>
                  <a:pt x="113" y="187"/>
                </a:cubicBezTo>
                <a:lnTo>
                  <a:pt x="105" y="184"/>
                </a:lnTo>
                <a:cubicBezTo>
                  <a:pt x="43" y="161"/>
                  <a:pt x="0" y="102"/>
                  <a:pt x="0" y="37"/>
                </a:cubicBez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  <a:lnTo>
                  <a:pt x="99" y="0"/>
                </a:lnTo>
                <a:cubicBezTo>
                  <a:pt x="108" y="0"/>
                  <a:pt x="113" y="7"/>
                  <a:pt x="113" y="15"/>
                </a:cubicBezTo>
                <a:cubicBezTo>
                  <a:pt x="113" y="24"/>
                  <a:pt x="108" y="29"/>
                  <a:pt x="99" y="29"/>
                </a:cubicBezTo>
                <a:lnTo>
                  <a:pt x="31" y="29"/>
                </a:lnTo>
                <a:lnTo>
                  <a:pt x="31" y="37"/>
                </a:lnTo>
                <a:cubicBezTo>
                  <a:pt x="31" y="91"/>
                  <a:pt x="65" y="139"/>
                  <a:pt x="116" y="156"/>
                </a:cubicBezTo>
                <a:lnTo>
                  <a:pt x="125" y="158"/>
                </a:lnTo>
                <a:cubicBezTo>
                  <a:pt x="133" y="161"/>
                  <a:pt x="136" y="170"/>
                  <a:pt x="133" y="175"/>
                </a:cubicBezTo>
                <a:cubicBezTo>
                  <a:pt x="130" y="184"/>
                  <a:pt x="125" y="187"/>
                  <a:pt x="119" y="187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6" name="Freeform 404">
            <a:extLst>
              <a:ext uri="{FF2B5EF4-FFF2-40B4-BE49-F238E27FC236}">
                <a16:creationId xmlns:a16="http://schemas.microsoft.com/office/drawing/2014/main" id="{A1D0B954-3B62-284F-B1F1-4F701435C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1563" y="7602340"/>
            <a:ext cx="89738" cy="128624"/>
          </a:xfrm>
          <a:custGeom>
            <a:avLst/>
            <a:gdLst>
              <a:gd name="T0" fmla="*/ 17 w 134"/>
              <a:gd name="T1" fmla="*/ 187 h 188"/>
              <a:gd name="T2" fmla="*/ 3 w 134"/>
              <a:gd name="T3" fmla="*/ 178 h 188"/>
              <a:gd name="T4" fmla="*/ 11 w 134"/>
              <a:gd name="T5" fmla="*/ 161 h 188"/>
              <a:gd name="T6" fmla="*/ 20 w 134"/>
              <a:gd name="T7" fmla="*/ 158 h 188"/>
              <a:gd name="T8" fmla="*/ 104 w 134"/>
              <a:gd name="T9" fmla="*/ 40 h 188"/>
              <a:gd name="T10" fmla="*/ 104 w 134"/>
              <a:gd name="T11" fmla="*/ 29 h 188"/>
              <a:gd name="T12" fmla="*/ 34 w 134"/>
              <a:gd name="T13" fmla="*/ 29 h 188"/>
              <a:gd name="T14" fmla="*/ 20 w 134"/>
              <a:gd name="T15" fmla="*/ 15 h 188"/>
              <a:gd name="T16" fmla="*/ 34 w 134"/>
              <a:gd name="T17" fmla="*/ 0 h 188"/>
              <a:gd name="T18" fmla="*/ 119 w 134"/>
              <a:gd name="T19" fmla="*/ 0 h 188"/>
              <a:gd name="T20" fmla="*/ 133 w 134"/>
              <a:gd name="T21" fmla="*/ 15 h 188"/>
              <a:gd name="T22" fmla="*/ 133 w 134"/>
              <a:gd name="T23" fmla="*/ 37 h 188"/>
              <a:gd name="T24" fmla="*/ 28 w 134"/>
              <a:gd name="T25" fmla="*/ 184 h 188"/>
              <a:gd name="T26" fmla="*/ 20 w 134"/>
              <a:gd name="T27" fmla="*/ 187 h 188"/>
              <a:gd name="T28" fmla="*/ 17 w 134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4" h="188">
                <a:moveTo>
                  <a:pt x="17" y="187"/>
                </a:moveTo>
                <a:cubicBezTo>
                  <a:pt x="11" y="187"/>
                  <a:pt x="6" y="184"/>
                  <a:pt x="3" y="178"/>
                </a:cubicBezTo>
                <a:cubicBezTo>
                  <a:pt x="0" y="170"/>
                  <a:pt x="6" y="164"/>
                  <a:pt x="11" y="161"/>
                </a:cubicBezTo>
                <a:lnTo>
                  <a:pt x="20" y="158"/>
                </a:lnTo>
                <a:cubicBezTo>
                  <a:pt x="71" y="142"/>
                  <a:pt x="104" y="94"/>
                  <a:pt x="104" y="40"/>
                </a:cubicBezTo>
                <a:lnTo>
                  <a:pt x="104" y="29"/>
                </a:lnTo>
                <a:lnTo>
                  <a:pt x="34" y="29"/>
                </a:lnTo>
                <a:cubicBezTo>
                  <a:pt x="25" y="29"/>
                  <a:pt x="20" y="24"/>
                  <a:pt x="20" y="15"/>
                </a:cubicBezTo>
                <a:cubicBezTo>
                  <a:pt x="20" y="7"/>
                  <a:pt x="25" y="0"/>
                  <a:pt x="34" y="0"/>
                </a:cubicBezTo>
                <a:lnTo>
                  <a:pt x="119" y="0"/>
                </a:lnTo>
                <a:cubicBezTo>
                  <a:pt x="127" y="0"/>
                  <a:pt x="133" y="6"/>
                  <a:pt x="133" y="15"/>
                </a:cubicBezTo>
                <a:lnTo>
                  <a:pt x="133" y="37"/>
                </a:lnTo>
                <a:cubicBezTo>
                  <a:pt x="133" y="102"/>
                  <a:pt x="90" y="161"/>
                  <a:pt x="28" y="184"/>
                </a:cubicBezTo>
                <a:lnTo>
                  <a:pt x="20" y="187"/>
                </a:lnTo>
                <a:cubicBezTo>
                  <a:pt x="20" y="187"/>
                  <a:pt x="20" y="187"/>
                  <a:pt x="17" y="187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F0B35778-7FD4-9043-B390-7DFBF1920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8836" y="7775834"/>
            <a:ext cx="56833" cy="68798"/>
          </a:xfrm>
          <a:custGeom>
            <a:avLst/>
            <a:gdLst>
              <a:gd name="T0" fmla="*/ 70 w 85"/>
              <a:gd name="T1" fmla="*/ 0 h 100"/>
              <a:gd name="T2" fmla="*/ 56 w 85"/>
              <a:gd name="T3" fmla="*/ 14 h 100"/>
              <a:gd name="T4" fmla="*/ 56 w 85"/>
              <a:gd name="T5" fmla="*/ 14 h 100"/>
              <a:gd name="T6" fmla="*/ 28 w 85"/>
              <a:gd name="T7" fmla="*/ 14 h 100"/>
              <a:gd name="T8" fmla="*/ 28 w 85"/>
              <a:gd name="T9" fmla="*/ 14 h 100"/>
              <a:gd name="T10" fmla="*/ 14 w 85"/>
              <a:gd name="T11" fmla="*/ 0 h 100"/>
              <a:gd name="T12" fmla="*/ 0 w 85"/>
              <a:gd name="T13" fmla="*/ 14 h 100"/>
              <a:gd name="T14" fmla="*/ 0 w 85"/>
              <a:gd name="T15" fmla="*/ 85 h 100"/>
              <a:gd name="T16" fmla="*/ 14 w 85"/>
              <a:gd name="T17" fmla="*/ 99 h 100"/>
              <a:gd name="T18" fmla="*/ 70 w 85"/>
              <a:gd name="T19" fmla="*/ 99 h 100"/>
              <a:gd name="T20" fmla="*/ 84 w 85"/>
              <a:gd name="T21" fmla="*/ 85 h 100"/>
              <a:gd name="T22" fmla="*/ 84 w 85"/>
              <a:gd name="T23" fmla="*/ 14 h 100"/>
              <a:gd name="T24" fmla="*/ 70 w 85"/>
              <a:gd name="T2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100">
                <a:moveTo>
                  <a:pt x="70" y="0"/>
                </a:moveTo>
                <a:cubicBezTo>
                  <a:pt x="62" y="0"/>
                  <a:pt x="56" y="6"/>
                  <a:pt x="56" y="14"/>
                </a:cubicBezTo>
                <a:lnTo>
                  <a:pt x="56" y="14"/>
                </a:lnTo>
                <a:lnTo>
                  <a:pt x="28" y="14"/>
                </a:lnTo>
                <a:lnTo>
                  <a:pt x="28" y="14"/>
                </a:lnTo>
                <a:cubicBezTo>
                  <a:pt x="28" y="6"/>
                  <a:pt x="23" y="0"/>
                  <a:pt x="14" y="0"/>
                </a:cubicBezTo>
                <a:cubicBezTo>
                  <a:pt x="6" y="0"/>
                  <a:pt x="0" y="6"/>
                  <a:pt x="0" y="14"/>
                </a:cubicBezTo>
                <a:lnTo>
                  <a:pt x="0" y="85"/>
                </a:lnTo>
                <a:cubicBezTo>
                  <a:pt x="0" y="94"/>
                  <a:pt x="5" y="99"/>
                  <a:pt x="14" y="99"/>
                </a:cubicBezTo>
                <a:lnTo>
                  <a:pt x="70" y="99"/>
                </a:lnTo>
                <a:cubicBezTo>
                  <a:pt x="79" y="99"/>
                  <a:pt x="84" y="94"/>
                  <a:pt x="84" y="85"/>
                </a:cubicBezTo>
                <a:lnTo>
                  <a:pt x="84" y="14"/>
                </a:lnTo>
                <a:cubicBezTo>
                  <a:pt x="84" y="9"/>
                  <a:pt x="79" y="0"/>
                  <a:pt x="70" y="0"/>
                </a:cubicBezTo>
              </a:path>
            </a:pathLst>
          </a:custGeom>
          <a:solidFill>
            <a:srgbClr val="607D8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8" name="Freeform 406">
            <a:extLst>
              <a:ext uri="{FF2B5EF4-FFF2-40B4-BE49-F238E27FC236}">
                <a16:creationId xmlns:a16="http://schemas.microsoft.com/office/drawing/2014/main" id="{5600BED9-5FF1-5249-A7F2-EBC686E24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3027" y="7584394"/>
            <a:ext cx="191442" cy="206397"/>
          </a:xfrm>
          <a:custGeom>
            <a:avLst/>
            <a:gdLst>
              <a:gd name="T0" fmla="*/ 268 w 283"/>
              <a:gd name="T1" fmla="*/ 0 h 306"/>
              <a:gd name="T2" fmla="*/ 14 w 283"/>
              <a:gd name="T3" fmla="*/ 0 h 306"/>
              <a:gd name="T4" fmla="*/ 0 w 283"/>
              <a:gd name="T5" fmla="*/ 14 h 306"/>
              <a:gd name="T6" fmla="*/ 0 w 283"/>
              <a:gd name="T7" fmla="*/ 127 h 306"/>
              <a:gd name="T8" fmla="*/ 113 w 283"/>
              <a:gd name="T9" fmla="*/ 299 h 306"/>
              <a:gd name="T10" fmla="*/ 141 w 283"/>
              <a:gd name="T11" fmla="*/ 305 h 306"/>
              <a:gd name="T12" fmla="*/ 169 w 283"/>
              <a:gd name="T13" fmla="*/ 299 h 306"/>
              <a:gd name="T14" fmla="*/ 282 w 283"/>
              <a:gd name="T15" fmla="*/ 127 h 306"/>
              <a:gd name="T16" fmla="*/ 282 w 283"/>
              <a:gd name="T17" fmla="*/ 14 h 306"/>
              <a:gd name="T18" fmla="*/ 268 w 283"/>
              <a:gd name="T1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306">
                <a:moveTo>
                  <a:pt x="268" y="0"/>
                </a:moveTo>
                <a:lnTo>
                  <a:pt x="14" y="0"/>
                </a:lnTo>
                <a:cubicBezTo>
                  <a:pt x="5" y="0"/>
                  <a:pt x="0" y="6"/>
                  <a:pt x="0" y="14"/>
                </a:cubicBezTo>
                <a:lnTo>
                  <a:pt x="0" y="127"/>
                </a:lnTo>
                <a:cubicBezTo>
                  <a:pt x="0" y="201"/>
                  <a:pt x="45" y="271"/>
                  <a:pt x="113" y="299"/>
                </a:cubicBezTo>
                <a:cubicBezTo>
                  <a:pt x="121" y="302"/>
                  <a:pt x="133" y="305"/>
                  <a:pt x="141" y="305"/>
                </a:cubicBezTo>
                <a:cubicBezTo>
                  <a:pt x="150" y="305"/>
                  <a:pt x="161" y="302"/>
                  <a:pt x="169" y="299"/>
                </a:cubicBezTo>
                <a:cubicBezTo>
                  <a:pt x="237" y="268"/>
                  <a:pt x="282" y="201"/>
                  <a:pt x="282" y="127"/>
                </a:cubicBezTo>
                <a:lnTo>
                  <a:pt x="282" y="14"/>
                </a:lnTo>
                <a:cubicBezTo>
                  <a:pt x="282" y="6"/>
                  <a:pt x="276" y="0"/>
                  <a:pt x="268" y="0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9" name="Freeform 407">
            <a:extLst>
              <a:ext uri="{FF2B5EF4-FFF2-40B4-BE49-F238E27FC236}">
                <a16:creationId xmlns:a16="http://schemas.microsoft.com/office/drawing/2014/main" id="{8A835128-62E0-554F-BD68-02A5BA62E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3" y="7832668"/>
            <a:ext cx="116661" cy="38888"/>
          </a:xfrm>
          <a:custGeom>
            <a:avLst/>
            <a:gdLst>
              <a:gd name="T0" fmla="*/ 155 w 171"/>
              <a:gd name="T1" fmla="*/ 0 h 57"/>
              <a:gd name="T2" fmla="*/ 14 w 171"/>
              <a:gd name="T3" fmla="*/ 0 h 57"/>
              <a:gd name="T4" fmla="*/ 0 w 171"/>
              <a:gd name="T5" fmla="*/ 14 h 57"/>
              <a:gd name="T6" fmla="*/ 0 w 171"/>
              <a:gd name="T7" fmla="*/ 42 h 57"/>
              <a:gd name="T8" fmla="*/ 14 w 171"/>
              <a:gd name="T9" fmla="*/ 56 h 57"/>
              <a:gd name="T10" fmla="*/ 155 w 171"/>
              <a:gd name="T11" fmla="*/ 56 h 57"/>
              <a:gd name="T12" fmla="*/ 170 w 171"/>
              <a:gd name="T13" fmla="*/ 42 h 57"/>
              <a:gd name="T14" fmla="*/ 170 w 171"/>
              <a:gd name="T15" fmla="*/ 14 h 57"/>
              <a:gd name="T16" fmla="*/ 155 w 171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57">
                <a:moveTo>
                  <a:pt x="155" y="0"/>
                </a:move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42"/>
                </a:lnTo>
                <a:cubicBezTo>
                  <a:pt x="0" y="51"/>
                  <a:pt x="6" y="56"/>
                  <a:pt x="14" y="56"/>
                </a:cubicBezTo>
                <a:lnTo>
                  <a:pt x="155" y="56"/>
                </a:lnTo>
                <a:cubicBezTo>
                  <a:pt x="164" y="56"/>
                  <a:pt x="170" y="51"/>
                  <a:pt x="170" y="42"/>
                </a:cubicBezTo>
                <a:lnTo>
                  <a:pt x="170" y="14"/>
                </a:lnTo>
                <a:cubicBezTo>
                  <a:pt x="170" y="6"/>
                  <a:pt x="164" y="0"/>
                  <a:pt x="155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0" name="Freeform 408">
            <a:extLst>
              <a:ext uri="{FF2B5EF4-FFF2-40B4-BE49-F238E27FC236}">
                <a16:creationId xmlns:a16="http://schemas.microsoft.com/office/drawing/2014/main" id="{62787FF4-3CD4-4342-97D0-79E4BEFEC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7641226"/>
            <a:ext cx="308102" cy="212382"/>
          </a:xfrm>
          <a:custGeom>
            <a:avLst/>
            <a:gdLst>
              <a:gd name="T0" fmla="*/ 437 w 452"/>
              <a:gd name="T1" fmla="*/ 0 h 311"/>
              <a:gd name="T2" fmla="*/ 271 w 452"/>
              <a:gd name="T3" fmla="*/ 110 h 311"/>
              <a:gd name="T4" fmla="*/ 169 w 452"/>
              <a:gd name="T5" fmla="*/ 195 h 311"/>
              <a:gd name="T6" fmla="*/ 169 w 452"/>
              <a:gd name="T7" fmla="*/ 127 h 311"/>
              <a:gd name="T8" fmla="*/ 155 w 452"/>
              <a:gd name="T9" fmla="*/ 113 h 311"/>
              <a:gd name="T10" fmla="*/ 14 w 452"/>
              <a:gd name="T11" fmla="*/ 113 h 311"/>
              <a:gd name="T12" fmla="*/ 0 w 452"/>
              <a:gd name="T13" fmla="*/ 127 h 311"/>
              <a:gd name="T14" fmla="*/ 0 w 452"/>
              <a:gd name="T15" fmla="*/ 226 h 311"/>
              <a:gd name="T16" fmla="*/ 85 w 452"/>
              <a:gd name="T17" fmla="*/ 310 h 311"/>
              <a:gd name="T18" fmla="*/ 90 w 452"/>
              <a:gd name="T19" fmla="*/ 310 h 311"/>
              <a:gd name="T20" fmla="*/ 93 w 452"/>
              <a:gd name="T21" fmla="*/ 310 h 311"/>
              <a:gd name="T22" fmla="*/ 333 w 452"/>
              <a:gd name="T23" fmla="*/ 149 h 311"/>
              <a:gd name="T24" fmla="*/ 437 w 452"/>
              <a:gd name="T25" fmla="*/ 56 h 311"/>
              <a:gd name="T26" fmla="*/ 451 w 452"/>
              <a:gd name="T27" fmla="*/ 42 h 311"/>
              <a:gd name="T28" fmla="*/ 451 w 452"/>
              <a:gd name="T29" fmla="*/ 14 h 311"/>
              <a:gd name="T30" fmla="*/ 437 w 452"/>
              <a:gd name="T31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311">
                <a:moveTo>
                  <a:pt x="437" y="0"/>
                </a:moveTo>
                <a:cubicBezTo>
                  <a:pt x="364" y="0"/>
                  <a:pt x="313" y="59"/>
                  <a:pt x="271" y="110"/>
                </a:cubicBezTo>
                <a:cubicBezTo>
                  <a:pt x="237" y="149"/>
                  <a:pt x="206" y="186"/>
                  <a:pt x="169" y="195"/>
                </a:cubicBezTo>
                <a:lnTo>
                  <a:pt x="169" y="127"/>
                </a:lnTo>
                <a:cubicBezTo>
                  <a:pt x="169" y="118"/>
                  <a:pt x="164" y="113"/>
                  <a:pt x="155" y="113"/>
                </a:cubicBezTo>
                <a:lnTo>
                  <a:pt x="14" y="113"/>
                </a:lnTo>
                <a:cubicBezTo>
                  <a:pt x="6" y="113"/>
                  <a:pt x="0" y="118"/>
                  <a:pt x="0" y="127"/>
                </a:cubicBezTo>
                <a:lnTo>
                  <a:pt x="0" y="226"/>
                </a:lnTo>
                <a:cubicBezTo>
                  <a:pt x="0" y="274"/>
                  <a:pt x="37" y="310"/>
                  <a:pt x="85" y="310"/>
                </a:cubicBezTo>
                <a:cubicBezTo>
                  <a:pt x="87" y="310"/>
                  <a:pt x="90" y="310"/>
                  <a:pt x="90" y="310"/>
                </a:cubicBezTo>
                <a:cubicBezTo>
                  <a:pt x="90" y="310"/>
                  <a:pt x="90" y="310"/>
                  <a:pt x="93" y="310"/>
                </a:cubicBezTo>
                <a:cubicBezTo>
                  <a:pt x="209" y="310"/>
                  <a:pt x="279" y="220"/>
                  <a:pt x="333" y="149"/>
                </a:cubicBezTo>
                <a:cubicBezTo>
                  <a:pt x="370" y="101"/>
                  <a:pt x="404" y="59"/>
                  <a:pt x="437" y="56"/>
                </a:cubicBezTo>
                <a:cubicBezTo>
                  <a:pt x="446" y="56"/>
                  <a:pt x="451" y="51"/>
                  <a:pt x="451" y="42"/>
                </a:cubicBezTo>
                <a:lnTo>
                  <a:pt x="451" y="14"/>
                </a:lnTo>
                <a:cubicBezTo>
                  <a:pt x="451" y="5"/>
                  <a:pt x="446" y="0"/>
                  <a:pt x="437" y="0"/>
                </a:cubicBezTo>
              </a:path>
            </a:pathLst>
          </a:custGeom>
          <a:solidFill>
            <a:srgbClr val="FFA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" name="Freeform 409">
            <a:extLst>
              <a:ext uri="{FF2B5EF4-FFF2-40B4-BE49-F238E27FC236}">
                <a16:creationId xmlns:a16="http://schemas.microsoft.com/office/drawing/2014/main" id="{4DA89815-67CD-094D-A766-41D81B331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9907" y="7566445"/>
            <a:ext cx="77773" cy="134606"/>
          </a:xfrm>
          <a:custGeom>
            <a:avLst/>
            <a:gdLst>
              <a:gd name="T0" fmla="*/ 57 w 114"/>
              <a:gd name="T1" fmla="*/ 195 h 199"/>
              <a:gd name="T2" fmla="*/ 62 w 114"/>
              <a:gd name="T3" fmla="*/ 198 h 199"/>
              <a:gd name="T4" fmla="*/ 62 w 114"/>
              <a:gd name="T5" fmla="*/ 198 h 199"/>
              <a:gd name="T6" fmla="*/ 74 w 114"/>
              <a:gd name="T7" fmla="*/ 192 h 199"/>
              <a:gd name="T8" fmla="*/ 76 w 114"/>
              <a:gd name="T9" fmla="*/ 178 h 199"/>
              <a:gd name="T10" fmla="*/ 76 w 114"/>
              <a:gd name="T11" fmla="*/ 150 h 199"/>
              <a:gd name="T12" fmla="*/ 85 w 114"/>
              <a:gd name="T13" fmla="*/ 141 h 199"/>
              <a:gd name="T14" fmla="*/ 113 w 114"/>
              <a:gd name="T15" fmla="*/ 85 h 199"/>
              <a:gd name="T16" fmla="*/ 57 w 114"/>
              <a:gd name="T17" fmla="*/ 3 h 199"/>
              <a:gd name="T18" fmla="*/ 51 w 114"/>
              <a:gd name="T19" fmla="*/ 0 h 199"/>
              <a:gd name="T20" fmla="*/ 40 w 114"/>
              <a:gd name="T21" fmla="*/ 6 h 199"/>
              <a:gd name="T22" fmla="*/ 37 w 114"/>
              <a:gd name="T23" fmla="*/ 20 h 199"/>
              <a:gd name="T24" fmla="*/ 43 w 114"/>
              <a:gd name="T25" fmla="*/ 39 h 199"/>
              <a:gd name="T26" fmla="*/ 28 w 114"/>
              <a:gd name="T27" fmla="*/ 56 h 199"/>
              <a:gd name="T28" fmla="*/ 0 w 114"/>
              <a:gd name="T29" fmla="*/ 113 h 199"/>
              <a:gd name="T30" fmla="*/ 26 w 114"/>
              <a:gd name="T31" fmla="*/ 172 h 199"/>
              <a:gd name="T32" fmla="*/ 57 w 114"/>
              <a:gd name="T33" fmla="*/ 19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99">
                <a:moveTo>
                  <a:pt x="57" y="195"/>
                </a:moveTo>
                <a:cubicBezTo>
                  <a:pt x="59" y="195"/>
                  <a:pt x="59" y="198"/>
                  <a:pt x="62" y="198"/>
                </a:cubicBezTo>
                <a:lnTo>
                  <a:pt x="62" y="198"/>
                </a:lnTo>
                <a:cubicBezTo>
                  <a:pt x="65" y="198"/>
                  <a:pt x="71" y="195"/>
                  <a:pt x="74" y="192"/>
                </a:cubicBezTo>
                <a:cubicBezTo>
                  <a:pt x="76" y="189"/>
                  <a:pt x="79" y="181"/>
                  <a:pt x="76" y="178"/>
                </a:cubicBezTo>
                <a:cubicBezTo>
                  <a:pt x="68" y="158"/>
                  <a:pt x="71" y="152"/>
                  <a:pt x="76" y="150"/>
                </a:cubicBezTo>
                <a:cubicBezTo>
                  <a:pt x="79" y="147"/>
                  <a:pt x="82" y="144"/>
                  <a:pt x="85" y="141"/>
                </a:cubicBezTo>
                <a:cubicBezTo>
                  <a:pt x="96" y="130"/>
                  <a:pt x="113" y="116"/>
                  <a:pt x="113" y="85"/>
                </a:cubicBezTo>
                <a:cubicBezTo>
                  <a:pt x="113" y="37"/>
                  <a:pt x="82" y="14"/>
                  <a:pt x="57" y="3"/>
                </a:cubicBezTo>
                <a:cubicBezTo>
                  <a:pt x="54" y="3"/>
                  <a:pt x="54" y="0"/>
                  <a:pt x="51" y="0"/>
                </a:cubicBezTo>
                <a:cubicBezTo>
                  <a:pt x="48" y="0"/>
                  <a:pt x="43" y="0"/>
                  <a:pt x="40" y="6"/>
                </a:cubicBezTo>
                <a:cubicBezTo>
                  <a:pt x="37" y="8"/>
                  <a:pt x="34" y="17"/>
                  <a:pt x="37" y="20"/>
                </a:cubicBezTo>
                <a:cubicBezTo>
                  <a:pt x="40" y="28"/>
                  <a:pt x="43" y="37"/>
                  <a:pt x="43" y="39"/>
                </a:cubicBezTo>
                <a:cubicBezTo>
                  <a:pt x="43" y="45"/>
                  <a:pt x="40" y="48"/>
                  <a:pt x="28" y="56"/>
                </a:cubicBezTo>
                <a:cubicBezTo>
                  <a:pt x="17" y="68"/>
                  <a:pt x="0" y="82"/>
                  <a:pt x="0" y="113"/>
                </a:cubicBezTo>
                <a:cubicBezTo>
                  <a:pt x="0" y="135"/>
                  <a:pt x="9" y="158"/>
                  <a:pt x="26" y="172"/>
                </a:cubicBezTo>
                <a:cubicBezTo>
                  <a:pt x="34" y="183"/>
                  <a:pt x="43" y="189"/>
                  <a:pt x="57" y="195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" name="Freeform 410">
            <a:extLst>
              <a:ext uri="{FF2B5EF4-FFF2-40B4-BE49-F238E27FC236}">
                <a16:creationId xmlns:a16="http://schemas.microsoft.com/office/drawing/2014/main" id="{B803EC85-95D4-484D-9EC0-53CAC928C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9" y="7718999"/>
            <a:ext cx="116661" cy="38888"/>
          </a:xfrm>
          <a:custGeom>
            <a:avLst/>
            <a:gdLst>
              <a:gd name="T0" fmla="*/ 169 w 170"/>
              <a:gd name="T1" fmla="*/ 56 h 57"/>
              <a:gd name="T2" fmla="*/ 0 w 170"/>
              <a:gd name="T3" fmla="*/ 56 h 57"/>
              <a:gd name="T4" fmla="*/ 0 w 170"/>
              <a:gd name="T5" fmla="*/ 14 h 57"/>
              <a:gd name="T6" fmla="*/ 14 w 170"/>
              <a:gd name="T7" fmla="*/ 0 h 57"/>
              <a:gd name="T8" fmla="*/ 155 w 170"/>
              <a:gd name="T9" fmla="*/ 0 h 57"/>
              <a:gd name="T10" fmla="*/ 169 w 170"/>
              <a:gd name="T11" fmla="*/ 14 h 57"/>
              <a:gd name="T12" fmla="*/ 169 w 170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57">
                <a:moveTo>
                  <a:pt x="169" y="56"/>
                </a:moveTo>
                <a:lnTo>
                  <a:pt x="0" y="56"/>
                </a:lnTo>
                <a:lnTo>
                  <a:pt x="0" y="14"/>
                </a:lnTo>
                <a:cubicBezTo>
                  <a:pt x="0" y="5"/>
                  <a:pt x="6" y="0"/>
                  <a:pt x="14" y="0"/>
                </a:cubicBezTo>
                <a:lnTo>
                  <a:pt x="155" y="0"/>
                </a:lnTo>
                <a:cubicBezTo>
                  <a:pt x="164" y="0"/>
                  <a:pt x="169" y="5"/>
                  <a:pt x="169" y="14"/>
                </a:cubicBezTo>
                <a:lnTo>
                  <a:pt x="169" y="56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" name="Freeform 411">
            <a:extLst>
              <a:ext uri="{FF2B5EF4-FFF2-40B4-BE49-F238E27FC236}">
                <a16:creationId xmlns:a16="http://schemas.microsoft.com/office/drawing/2014/main" id="{75252960-53B3-794F-889F-244425894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4386" y="7677121"/>
            <a:ext cx="200415" cy="194434"/>
          </a:xfrm>
          <a:custGeom>
            <a:avLst/>
            <a:gdLst>
              <a:gd name="T0" fmla="*/ 268 w 294"/>
              <a:gd name="T1" fmla="*/ 197 h 286"/>
              <a:gd name="T2" fmla="*/ 257 w 294"/>
              <a:gd name="T3" fmla="*/ 189 h 286"/>
              <a:gd name="T4" fmla="*/ 231 w 294"/>
              <a:gd name="T5" fmla="*/ 189 h 286"/>
              <a:gd name="T6" fmla="*/ 231 w 294"/>
              <a:gd name="T7" fmla="*/ 163 h 286"/>
              <a:gd name="T8" fmla="*/ 217 w 294"/>
              <a:gd name="T9" fmla="*/ 149 h 286"/>
              <a:gd name="T10" fmla="*/ 192 w 294"/>
              <a:gd name="T11" fmla="*/ 149 h 286"/>
              <a:gd name="T12" fmla="*/ 192 w 294"/>
              <a:gd name="T13" fmla="*/ 124 h 286"/>
              <a:gd name="T14" fmla="*/ 189 w 294"/>
              <a:gd name="T15" fmla="*/ 113 h 286"/>
              <a:gd name="T16" fmla="*/ 82 w 294"/>
              <a:gd name="T17" fmla="*/ 5 h 286"/>
              <a:gd name="T18" fmla="*/ 62 w 294"/>
              <a:gd name="T19" fmla="*/ 5 h 286"/>
              <a:gd name="T20" fmla="*/ 3 w 294"/>
              <a:gd name="T21" fmla="*/ 65 h 286"/>
              <a:gd name="T22" fmla="*/ 0 w 294"/>
              <a:gd name="T23" fmla="*/ 76 h 286"/>
              <a:gd name="T24" fmla="*/ 3 w 294"/>
              <a:gd name="T25" fmla="*/ 87 h 286"/>
              <a:gd name="T26" fmla="*/ 110 w 294"/>
              <a:gd name="T27" fmla="*/ 194 h 286"/>
              <a:gd name="T28" fmla="*/ 121 w 294"/>
              <a:gd name="T29" fmla="*/ 197 h 286"/>
              <a:gd name="T30" fmla="*/ 147 w 294"/>
              <a:gd name="T31" fmla="*/ 197 h 286"/>
              <a:gd name="T32" fmla="*/ 147 w 294"/>
              <a:gd name="T33" fmla="*/ 223 h 286"/>
              <a:gd name="T34" fmla="*/ 161 w 294"/>
              <a:gd name="T35" fmla="*/ 237 h 286"/>
              <a:gd name="T36" fmla="*/ 186 w 294"/>
              <a:gd name="T37" fmla="*/ 237 h 286"/>
              <a:gd name="T38" fmla="*/ 186 w 294"/>
              <a:gd name="T39" fmla="*/ 262 h 286"/>
              <a:gd name="T40" fmla="*/ 195 w 294"/>
              <a:gd name="T41" fmla="*/ 273 h 286"/>
              <a:gd name="T42" fmla="*/ 237 w 294"/>
              <a:gd name="T43" fmla="*/ 285 h 286"/>
              <a:gd name="T44" fmla="*/ 271 w 294"/>
              <a:gd name="T45" fmla="*/ 271 h 286"/>
              <a:gd name="T46" fmla="*/ 268 w 294"/>
              <a:gd name="T47" fmla="*/ 19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4" h="286">
                <a:moveTo>
                  <a:pt x="268" y="197"/>
                </a:moveTo>
                <a:cubicBezTo>
                  <a:pt x="265" y="192"/>
                  <a:pt x="260" y="189"/>
                  <a:pt x="257" y="189"/>
                </a:cubicBezTo>
                <a:lnTo>
                  <a:pt x="231" y="189"/>
                </a:lnTo>
                <a:lnTo>
                  <a:pt x="231" y="163"/>
                </a:lnTo>
                <a:cubicBezTo>
                  <a:pt x="231" y="155"/>
                  <a:pt x="226" y="149"/>
                  <a:pt x="217" y="149"/>
                </a:cubicBezTo>
                <a:lnTo>
                  <a:pt x="192" y="149"/>
                </a:lnTo>
                <a:lnTo>
                  <a:pt x="192" y="124"/>
                </a:lnTo>
                <a:cubicBezTo>
                  <a:pt x="192" y="121"/>
                  <a:pt x="189" y="115"/>
                  <a:pt x="189" y="113"/>
                </a:cubicBezTo>
                <a:lnTo>
                  <a:pt x="82" y="5"/>
                </a:lnTo>
                <a:cubicBezTo>
                  <a:pt x="76" y="0"/>
                  <a:pt x="68" y="0"/>
                  <a:pt x="62" y="5"/>
                </a:cubicBezTo>
                <a:lnTo>
                  <a:pt x="3" y="65"/>
                </a:lnTo>
                <a:cubicBezTo>
                  <a:pt x="0" y="67"/>
                  <a:pt x="0" y="71"/>
                  <a:pt x="0" y="76"/>
                </a:cubicBezTo>
                <a:cubicBezTo>
                  <a:pt x="0" y="82"/>
                  <a:pt x="3" y="84"/>
                  <a:pt x="3" y="87"/>
                </a:cubicBezTo>
                <a:lnTo>
                  <a:pt x="110" y="194"/>
                </a:lnTo>
                <a:cubicBezTo>
                  <a:pt x="113" y="197"/>
                  <a:pt x="116" y="197"/>
                  <a:pt x="121" y="197"/>
                </a:cubicBezTo>
                <a:lnTo>
                  <a:pt x="147" y="197"/>
                </a:lnTo>
                <a:lnTo>
                  <a:pt x="147" y="223"/>
                </a:lnTo>
                <a:cubicBezTo>
                  <a:pt x="147" y="231"/>
                  <a:pt x="152" y="237"/>
                  <a:pt x="161" y="237"/>
                </a:cubicBezTo>
                <a:lnTo>
                  <a:pt x="186" y="237"/>
                </a:lnTo>
                <a:lnTo>
                  <a:pt x="186" y="262"/>
                </a:lnTo>
                <a:cubicBezTo>
                  <a:pt x="186" y="268"/>
                  <a:pt x="189" y="273"/>
                  <a:pt x="195" y="273"/>
                </a:cubicBezTo>
                <a:cubicBezTo>
                  <a:pt x="197" y="276"/>
                  <a:pt x="217" y="285"/>
                  <a:pt x="237" y="285"/>
                </a:cubicBezTo>
                <a:cubicBezTo>
                  <a:pt x="248" y="285"/>
                  <a:pt x="262" y="282"/>
                  <a:pt x="271" y="271"/>
                </a:cubicBezTo>
                <a:cubicBezTo>
                  <a:pt x="293" y="248"/>
                  <a:pt x="271" y="203"/>
                  <a:pt x="268" y="197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" name="Freeform 412">
            <a:extLst>
              <a:ext uri="{FF2B5EF4-FFF2-40B4-BE49-F238E27FC236}">
                <a16:creationId xmlns:a16="http://schemas.microsoft.com/office/drawing/2014/main" id="{60126E4A-AEB0-E84B-89CB-5FCC020F9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65323" y="7677122"/>
            <a:ext cx="176486" cy="185459"/>
          </a:xfrm>
          <a:custGeom>
            <a:avLst/>
            <a:gdLst>
              <a:gd name="T0" fmla="*/ 234 w 261"/>
              <a:gd name="T1" fmla="*/ 273 h 274"/>
              <a:gd name="T2" fmla="*/ 237 w 261"/>
              <a:gd name="T3" fmla="*/ 197 h 274"/>
              <a:gd name="T4" fmla="*/ 226 w 261"/>
              <a:gd name="T5" fmla="*/ 189 h 274"/>
              <a:gd name="T6" fmla="*/ 200 w 261"/>
              <a:gd name="T7" fmla="*/ 189 h 274"/>
              <a:gd name="T8" fmla="*/ 200 w 261"/>
              <a:gd name="T9" fmla="*/ 163 h 274"/>
              <a:gd name="T10" fmla="*/ 186 w 261"/>
              <a:gd name="T11" fmla="*/ 149 h 274"/>
              <a:gd name="T12" fmla="*/ 161 w 261"/>
              <a:gd name="T13" fmla="*/ 149 h 274"/>
              <a:gd name="T14" fmla="*/ 161 w 261"/>
              <a:gd name="T15" fmla="*/ 124 h 274"/>
              <a:gd name="T16" fmla="*/ 158 w 261"/>
              <a:gd name="T17" fmla="*/ 113 h 274"/>
              <a:gd name="T18" fmla="*/ 51 w 261"/>
              <a:gd name="T19" fmla="*/ 5 h 274"/>
              <a:gd name="T20" fmla="*/ 31 w 261"/>
              <a:gd name="T21" fmla="*/ 5 h 274"/>
              <a:gd name="T22" fmla="*/ 0 w 261"/>
              <a:gd name="T23" fmla="*/ 36 h 274"/>
              <a:gd name="T24" fmla="*/ 234 w 261"/>
              <a:gd name="T2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" h="274">
                <a:moveTo>
                  <a:pt x="234" y="273"/>
                </a:moveTo>
                <a:cubicBezTo>
                  <a:pt x="260" y="248"/>
                  <a:pt x="240" y="203"/>
                  <a:pt x="237" y="197"/>
                </a:cubicBezTo>
                <a:cubicBezTo>
                  <a:pt x="234" y="192"/>
                  <a:pt x="229" y="189"/>
                  <a:pt x="226" y="189"/>
                </a:cubicBezTo>
                <a:lnTo>
                  <a:pt x="200" y="189"/>
                </a:lnTo>
                <a:lnTo>
                  <a:pt x="200" y="163"/>
                </a:lnTo>
                <a:cubicBezTo>
                  <a:pt x="200" y="155"/>
                  <a:pt x="195" y="149"/>
                  <a:pt x="186" y="149"/>
                </a:cubicBezTo>
                <a:lnTo>
                  <a:pt x="161" y="149"/>
                </a:lnTo>
                <a:lnTo>
                  <a:pt x="161" y="124"/>
                </a:lnTo>
                <a:cubicBezTo>
                  <a:pt x="161" y="121"/>
                  <a:pt x="158" y="115"/>
                  <a:pt x="158" y="113"/>
                </a:cubicBezTo>
                <a:lnTo>
                  <a:pt x="51" y="5"/>
                </a:lnTo>
                <a:cubicBezTo>
                  <a:pt x="45" y="0"/>
                  <a:pt x="37" y="0"/>
                  <a:pt x="31" y="5"/>
                </a:cubicBezTo>
                <a:lnTo>
                  <a:pt x="0" y="36"/>
                </a:lnTo>
                <a:lnTo>
                  <a:pt x="234" y="273"/>
                </a:lnTo>
              </a:path>
            </a:pathLst>
          </a:custGeom>
          <a:solidFill>
            <a:srgbClr val="CFD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" name="Freeform 413">
            <a:extLst>
              <a:ext uri="{FF2B5EF4-FFF2-40B4-BE49-F238E27FC236}">
                <a16:creationId xmlns:a16="http://schemas.microsoft.com/office/drawing/2014/main" id="{E200B295-F230-3743-89E9-A45582E84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726" y="7560463"/>
            <a:ext cx="203407" cy="209389"/>
          </a:xfrm>
          <a:custGeom>
            <a:avLst/>
            <a:gdLst>
              <a:gd name="T0" fmla="*/ 285 w 300"/>
              <a:gd name="T1" fmla="*/ 116 h 309"/>
              <a:gd name="T2" fmla="*/ 206 w 300"/>
              <a:gd name="T3" fmla="*/ 37 h 309"/>
              <a:gd name="T4" fmla="*/ 67 w 300"/>
              <a:gd name="T5" fmla="*/ 37 h 309"/>
              <a:gd name="T6" fmla="*/ 28 w 300"/>
              <a:gd name="T7" fmla="*/ 77 h 309"/>
              <a:gd name="T8" fmla="*/ 0 w 300"/>
              <a:gd name="T9" fmla="*/ 147 h 309"/>
              <a:gd name="T10" fmla="*/ 28 w 300"/>
              <a:gd name="T11" fmla="*/ 218 h 309"/>
              <a:gd name="T12" fmla="*/ 107 w 300"/>
              <a:gd name="T13" fmla="*/ 297 h 309"/>
              <a:gd name="T14" fmla="*/ 138 w 300"/>
              <a:gd name="T15" fmla="*/ 308 h 309"/>
              <a:gd name="T16" fmla="*/ 169 w 300"/>
              <a:gd name="T17" fmla="*/ 297 h 309"/>
              <a:gd name="T18" fmla="*/ 287 w 300"/>
              <a:gd name="T19" fmla="*/ 178 h 309"/>
              <a:gd name="T20" fmla="*/ 299 w 300"/>
              <a:gd name="T21" fmla="*/ 147 h 309"/>
              <a:gd name="T22" fmla="*/ 285 w 300"/>
              <a:gd name="T23" fmla="*/ 116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0" h="309">
                <a:moveTo>
                  <a:pt x="285" y="116"/>
                </a:moveTo>
                <a:lnTo>
                  <a:pt x="206" y="37"/>
                </a:lnTo>
                <a:cubicBezTo>
                  <a:pt x="169" y="0"/>
                  <a:pt x="104" y="0"/>
                  <a:pt x="67" y="37"/>
                </a:cubicBezTo>
                <a:lnTo>
                  <a:pt x="28" y="77"/>
                </a:lnTo>
                <a:cubicBezTo>
                  <a:pt x="8" y="96"/>
                  <a:pt x="0" y="119"/>
                  <a:pt x="0" y="147"/>
                </a:cubicBezTo>
                <a:cubicBezTo>
                  <a:pt x="0" y="175"/>
                  <a:pt x="11" y="198"/>
                  <a:pt x="28" y="218"/>
                </a:cubicBezTo>
                <a:lnTo>
                  <a:pt x="107" y="297"/>
                </a:lnTo>
                <a:cubicBezTo>
                  <a:pt x="115" y="305"/>
                  <a:pt x="127" y="308"/>
                  <a:pt x="138" y="308"/>
                </a:cubicBezTo>
                <a:cubicBezTo>
                  <a:pt x="149" y="308"/>
                  <a:pt x="160" y="302"/>
                  <a:pt x="169" y="297"/>
                </a:cubicBezTo>
                <a:lnTo>
                  <a:pt x="287" y="178"/>
                </a:lnTo>
                <a:cubicBezTo>
                  <a:pt x="296" y="170"/>
                  <a:pt x="299" y="158"/>
                  <a:pt x="299" y="147"/>
                </a:cubicBezTo>
                <a:cubicBezTo>
                  <a:pt x="299" y="133"/>
                  <a:pt x="293" y="122"/>
                  <a:pt x="285" y="11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" name="Freeform 414">
            <a:extLst>
              <a:ext uri="{FF2B5EF4-FFF2-40B4-BE49-F238E27FC236}">
                <a16:creationId xmlns:a16="http://schemas.microsoft.com/office/drawing/2014/main" id="{890BE490-0081-5743-BD71-CF83B478F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6612" y="7599348"/>
            <a:ext cx="89738" cy="92730"/>
          </a:xfrm>
          <a:custGeom>
            <a:avLst/>
            <a:gdLst>
              <a:gd name="T0" fmla="*/ 127 w 134"/>
              <a:gd name="T1" fmla="*/ 54 h 136"/>
              <a:gd name="T2" fmla="*/ 96 w 134"/>
              <a:gd name="T3" fmla="*/ 23 h 136"/>
              <a:gd name="T4" fmla="*/ 17 w 134"/>
              <a:gd name="T5" fmla="*/ 23 h 136"/>
              <a:gd name="T6" fmla="*/ 0 w 134"/>
              <a:gd name="T7" fmla="*/ 62 h 136"/>
              <a:gd name="T8" fmla="*/ 17 w 134"/>
              <a:gd name="T9" fmla="*/ 102 h 136"/>
              <a:gd name="T10" fmla="*/ 48 w 134"/>
              <a:gd name="T11" fmla="*/ 133 h 136"/>
              <a:gd name="T12" fmla="*/ 59 w 134"/>
              <a:gd name="T13" fmla="*/ 135 h 136"/>
              <a:gd name="T14" fmla="*/ 71 w 134"/>
              <a:gd name="T15" fmla="*/ 133 h 136"/>
              <a:gd name="T16" fmla="*/ 130 w 134"/>
              <a:gd name="T17" fmla="*/ 73 h 136"/>
              <a:gd name="T18" fmla="*/ 127 w 134"/>
              <a:gd name="T19" fmla="*/ 5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136">
                <a:moveTo>
                  <a:pt x="127" y="54"/>
                </a:moveTo>
                <a:lnTo>
                  <a:pt x="96" y="23"/>
                </a:lnTo>
                <a:cubicBezTo>
                  <a:pt x="74" y="0"/>
                  <a:pt x="37" y="0"/>
                  <a:pt x="17" y="23"/>
                </a:cubicBezTo>
                <a:cubicBezTo>
                  <a:pt x="6" y="34"/>
                  <a:pt x="0" y="48"/>
                  <a:pt x="0" y="62"/>
                </a:cubicBezTo>
                <a:cubicBezTo>
                  <a:pt x="0" y="76"/>
                  <a:pt x="6" y="90"/>
                  <a:pt x="17" y="102"/>
                </a:cubicBezTo>
                <a:lnTo>
                  <a:pt x="48" y="133"/>
                </a:lnTo>
                <a:cubicBezTo>
                  <a:pt x="51" y="135"/>
                  <a:pt x="54" y="135"/>
                  <a:pt x="59" y="135"/>
                </a:cubicBezTo>
                <a:cubicBezTo>
                  <a:pt x="65" y="135"/>
                  <a:pt x="68" y="135"/>
                  <a:pt x="71" y="133"/>
                </a:cubicBezTo>
                <a:lnTo>
                  <a:pt x="130" y="73"/>
                </a:lnTo>
                <a:cubicBezTo>
                  <a:pt x="133" y="70"/>
                  <a:pt x="133" y="59"/>
                  <a:pt x="127" y="54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7" name="Freeform 415">
            <a:extLst>
              <a:ext uri="{FF2B5EF4-FFF2-40B4-BE49-F238E27FC236}">
                <a16:creationId xmlns:a16="http://schemas.microsoft.com/office/drawing/2014/main" id="{8F1FD376-A728-814B-97D4-046A11906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1668" y="8368108"/>
            <a:ext cx="308100" cy="248275"/>
          </a:xfrm>
          <a:custGeom>
            <a:avLst/>
            <a:gdLst>
              <a:gd name="T0" fmla="*/ 454 w 455"/>
              <a:gd name="T1" fmla="*/ 43 h 368"/>
              <a:gd name="T2" fmla="*/ 401 w 455"/>
              <a:gd name="T3" fmla="*/ 57 h 368"/>
              <a:gd name="T4" fmla="*/ 440 w 455"/>
              <a:gd name="T5" fmla="*/ 6 h 368"/>
              <a:gd name="T6" fmla="*/ 381 w 455"/>
              <a:gd name="T7" fmla="*/ 28 h 368"/>
              <a:gd name="T8" fmla="*/ 313 w 455"/>
              <a:gd name="T9" fmla="*/ 0 h 368"/>
              <a:gd name="T10" fmla="*/ 220 w 455"/>
              <a:gd name="T11" fmla="*/ 93 h 368"/>
              <a:gd name="T12" fmla="*/ 223 w 455"/>
              <a:gd name="T13" fmla="*/ 113 h 368"/>
              <a:gd name="T14" fmla="*/ 31 w 455"/>
              <a:gd name="T15" fmla="*/ 17 h 368"/>
              <a:gd name="T16" fmla="*/ 20 w 455"/>
              <a:gd name="T17" fmla="*/ 65 h 368"/>
              <a:gd name="T18" fmla="*/ 62 w 455"/>
              <a:gd name="T19" fmla="*/ 141 h 368"/>
              <a:gd name="T20" fmla="*/ 20 w 455"/>
              <a:gd name="T21" fmla="*/ 130 h 368"/>
              <a:gd name="T22" fmla="*/ 20 w 455"/>
              <a:gd name="T23" fmla="*/ 130 h 368"/>
              <a:gd name="T24" fmla="*/ 93 w 455"/>
              <a:gd name="T25" fmla="*/ 220 h 368"/>
              <a:gd name="T26" fmla="*/ 68 w 455"/>
              <a:gd name="T27" fmla="*/ 223 h 368"/>
              <a:gd name="T28" fmla="*/ 51 w 455"/>
              <a:gd name="T29" fmla="*/ 220 h 368"/>
              <a:gd name="T30" fmla="*/ 138 w 455"/>
              <a:gd name="T31" fmla="*/ 285 h 368"/>
              <a:gd name="T32" fmla="*/ 22 w 455"/>
              <a:gd name="T33" fmla="*/ 325 h 368"/>
              <a:gd name="T34" fmla="*/ 0 w 455"/>
              <a:gd name="T35" fmla="*/ 325 h 368"/>
              <a:gd name="T36" fmla="*/ 141 w 455"/>
              <a:gd name="T37" fmla="*/ 367 h 368"/>
              <a:gd name="T38" fmla="*/ 403 w 455"/>
              <a:gd name="T39" fmla="*/ 105 h 368"/>
              <a:gd name="T40" fmla="*/ 403 w 455"/>
              <a:gd name="T41" fmla="*/ 93 h 368"/>
              <a:gd name="T42" fmla="*/ 454 w 455"/>
              <a:gd name="T43" fmla="*/ 4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5" h="368">
                <a:moveTo>
                  <a:pt x="454" y="43"/>
                </a:moveTo>
                <a:cubicBezTo>
                  <a:pt x="437" y="51"/>
                  <a:pt x="420" y="54"/>
                  <a:pt x="401" y="57"/>
                </a:cubicBezTo>
                <a:cubicBezTo>
                  <a:pt x="420" y="45"/>
                  <a:pt x="434" y="28"/>
                  <a:pt x="440" y="6"/>
                </a:cubicBezTo>
                <a:cubicBezTo>
                  <a:pt x="423" y="17"/>
                  <a:pt x="403" y="23"/>
                  <a:pt x="381" y="28"/>
                </a:cubicBezTo>
                <a:cubicBezTo>
                  <a:pt x="364" y="11"/>
                  <a:pt x="338" y="0"/>
                  <a:pt x="313" y="0"/>
                </a:cubicBezTo>
                <a:cubicBezTo>
                  <a:pt x="262" y="0"/>
                  <a:pt x="220" y="43"/>
                  <a:pt x="220" y="93"/>
                </a:cubicBezTo>
                <a:cubicBezTo>
                  <a:pt x="220" y="102"/>
                  <a:pt x="220" y="107"/>
                  <a:pt x="223" y="113"/>
                </a:cubicBezTo>
                <a:cubicBezTo>
                  <a:pt x="147" y="110"/>
                  <a:pt x="79" y="74"/>
                  <a:pt x="31" y="17"/>
                </a:cubicBezTo>
                <a:cubicBezTo>
                  <a:pt x="22" y="31"/>
                  <a:pt x="20" y="48"/>
                  <a:pt x="20" y="65"/>
                </a:cubicBezTo>
                <a:cubicBezTo>
                  <a:pt x="20" y="96"/>
                  <a:pt x="36" y="124"/>
                  <a:pt x="62" y="141"/>
                </a:cubicBezTo>
                <a:cubicBezTo>
                  <a:pt x="48" y="141"/>
                  <a:pt x="34" y="136"/>
                  <a:pt x="20" y="130"/>
                </a:cubicBezTo>
                <a:lnTo>
                  <a:pt x="20" y="130"/>
                </a:lnTo>
                <a:cubicBezTo>
                  <a:pt x="20" y="175"/>
                  <a:pt x="51" y="212"/>
                  <a:pt x="93" y="220"/>
                </a:cubicBezTo>
                <a:cubicBezTo>
                  <a:pt x="84" y="223"/>
                  <a:pt x="76" y="223"/>
                  <a:pt x="68" y="223"/>
                </a:cubicBezTo>
                <a:cubicBezTo>
                  <a:pt x="62" y="223"/>
                  <a:pt x="56" y="223"/>
                  <a:pt x="51" y="220"/>
                </a:cubicBezTo>
                <a:cubicBezTo>
                  <a:pt x="62" y="257"/>
                  <a:pt x="96" y="285"/>
                  <a:pt x="138" y="285"/>
                </a:cubicBezTo>
                <a:cubicBezTo>
                  <a:pt x="107" y="311"/>
                  <a:pt x="68" y="325"/>
                  <a:pt x="22" y="325"/>
                </a:cubicBezTo>
                <a:cubicBezTo>
                  <a:pt x="14" y="325"/>
                  <a:pt x="8" y="325"/>
                  <a:pt x="0" y="325"/>
                </a:cubicBezTo>
                <a:cubicBezTo>
                  <a:pt x="42" y="350"/>
                  <a:pt x="90" y="367"/>
                  <a:pt x="141" y="367"/>
                </a:cubicBezTo>
                <a:cubicBezTo>
                  <a:pt x="310" y="367"/>
                  <a:pt x="403" y="226"/>
                  <a:pt x="403" y="105"/>
                </a:cubicBezTo>
                <a:cubicBezTo>
                  <a:pt x="403" y="102"/>
                  <a:pt x="403" y="96"/>
                  <a:pt x="403" y="93"/>
                </a:cubicBezTo>
                <a:cubicBezTo>
                  <a:pt x="426" y="79"/>
                  <a:pt x="443" y="62"/>
                  <a:pt x="454" y="43"/>
                </a:cubicBezTo>
              </a:path>
            </a:pathLst>
          </a:custGeom>
          <a:solidFill>
            <a:srgbClr val="03A9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8" name="Freeform 416">
            <a:extLst>
              <a:ext uri="{FF2B5EF4-FFF2-40B4-BE49-F238E27FC236}">
                <a16:creationId xmlns:a16="http://schemas.microsoft.com/office/drawing/2014/main" id="{DB1E247D-128D-6946-9DF9-A203BBEF0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8332212"/>
            <a:ext cx="308102" cy="308100"/>
          </a:xfrm>
          <a:custGeom>
            <a:avLst/>
            <a:gdLst>
              <a:gd name="T0" fmla="*/ 395 w 453"/>
              <a:gd name="T1" fmla="*/ 0 h 452"/>
              <a:gd name="T2" fmla="*/ 57 w 453"/>
              <a:gd name="T3" fmla="*/ 0 h 452"/>
              <a:gd name="T4" fmla="*/ 0 w 453"/>
              <a:gd name="T5" fmla="*/ 56 h 452"/>
              <a:gd name="T6" fmla="*/ 0 w 453"/>
              <a:gd name="T7" fmla="*/ 395 h 452"/>
              <a:gd name="T8" fmla="*/ 57 w 453"/>
              <a:gd name="T9" fmla="*/ 451 h 452"/>
              <a:gd name="T10" fmla="*/ 395 w 453"/>
              <a:gd name="T11" fmla="*/ 451 h 452"/>
              <a:gd name="T12" fmla="*/ 452 w 453"/>
              <a:gd name="T13" fmla="*/ 395 h 452"/>
              <a:gd name="T14" fmla="*/ 452 w 453"/>
              <a:gd name="T15" fmla="*/ 56 h 452"/>
              <a:gd name="T16" fmla="*/ 395 w 453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452">
                <a:moveTo>
                  <a:pt x="395" y="0"/>
                </a:moveTo>
                <a:lnTo>
                  <a:pt x="57" y="0"/>
                </a:lnTo>
                <a:cubicBezTo>
                  <a:pt x="26" y="0"/>
                  <a:pt x="0" y="25"/>
                  <a:pt x="0" y="56"/>
                </a:cubicBezTo>
                <a:lnTo>
                  <a:pt x="0" y="395"/>
                </a:lnTo>
                <a:cubicBezTo>
                  <a:pt x="0" y="426"/>
                  <a:pt x="26" y="451"/>
                  <a:pt x="57" y="451"/>
                </a:cubicBezTo>
                <a:lnTo>
                  <a:pt x="395" y="451"/>
                </a:lnTo>
                <a:cubicBezTo>
                  <a:pt x="427" y="451"/>
                  <a:pt x="452" y="426"/>
                  <a:pt x="452" y="395"/>
                </a:cubicBezTo>
                <a:lnTo>
                  <a:pt x="452" y="56"/>
                </a:lnTo>
                <a:cubicBezTo>
                  <a:pt x="452" y="25"/>
                  <a:pt x="427" y="0"/>
                  <a:pt x="395" y="0"/>
                </a:cubicBez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9" name="Freeform 417">
            <a:extLst>
              <a:ext uri="{FF2B5EF4-FFF2-40B4-BE49-F238E27FC236}">
                <a16:creationId xmlns:a16="http://schemas.microsoft.com/office/drawing/2014/main" id="{3314D00E-7E15-304B-A528-DF4C827D6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094" y="8389046"/>
            <a:ext cx="143581" cy="248277"/>
          </a:xfrm>
          <a:custGeom>
            <a:avLst/>
            <a:gdLst>
              <a:gd name="T0" fmla="*/ 211 w 212"/>
              <a:gd name="T1" fmla="*/ 142 h 368"/>
              <a:gd name="T2" fmla="*/ 141 w 212"/>
              <a:gd name="T3" fmla="*/ 142 h 368"/>
              <a:gd name="T4" fmla="*/ 141 w 212"/>
              <a:gd name="T5" fmla="*/ 85 h 368"/>
              <a:gd name="T6" fmla="*/ 169 w 212"/>
              <a:gd name="T7" fmla="*/ 71 h 368"/>
              <a:gd name="T8" fmla="*/ 197 w 212"/>
              <a:gd name="T9" fmla="*/ 71 h 368"/>
              <a:gd name="T10" fmla="*/ 197 w 212"/>
              <a:gd name="T11" fmla="*/ 0 h 368"/>
              <a:gd name="T12" fmla="*/ 141 w 212"/>
              <a:gd name="T13" fmla="*/ 0 h 368"/>
              <a:gd name="T14" fmla="*/ 141 w 212"/>
              <a:gd name="T15" fmla="*/ 0 h 368"/>
              <a:gd name="T16" fmla="*/ 56 w 212"/>
              <a:gd name="T17" fmla="*/ 85 h 368"/>
              <a:gd name="T18" fmla="*/ 56 w 212"/>
              <a:gd name="T19" fmla="*/ 142 h 368"/>
              <a:gd name="T20" fmla="*/ 0 w 212"/>
              <a:gd name="T21" fmla="*/ 142 h 368"/>
              <a:gd name="T22" fmla="*/ 0 w 212"/>
              <a:gd name="T23" fmla="*/ 212 h 368"/>
              <a:gd name="T24" fmla="*/ 56 w 212"/>
              <a:gd name="T25" fmla="*/ 212 h 368"/>
              <a:gd name="T26" fmla="*/ 56 w 212"/>
              <a:gd name="T27" fmla="*/ 367 h 368"/>
              <a:gd name="T28" fmla="*/ 141 w 212"/>
              <a:gd name="T29" fmla="*/ 367 h 368"/>
              <a:gd name="T30" fmla="*/ 141 w 212"/>
              <a:gd name="T31" fmla="*/ 212 h 368"/>
              <a:gd name="T32" fmla="*/ 183 w 212"/>
              <a:gd name="T33" fmla="*/ 212 h 368"/>
              <a:gd name="T34" fmla="*/ 211 w 212"/>
              <a:gd name="T35" fmla="*/ 142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368">
                <a:moveTo>
                  <a:pt x="211" y="142"/>
                </a:moveTo>
                <a:lnTo>
                  <a:pt x="141" y="142"/>
                </a:lnTo>
                <a:lnTo>
                  <a:pt x="141" y="85"/>
                </a:lnTo>
                <a:cubicBezTo>
                  <a:pt x="141" y="68"/>
                  <a:pt x="152" y="71"/>
                  <a:pt x="169" y="71"/>
                </a:cubicBezTo>
                <a:lnTo>
                  <a:pt x="197" y="71"/>
                </a:lnTo>
                <a:lnTo>
                  <a:pt x="197" y="0"/>
                </a:lnTo>
                <a:lnTo>
                  <a:pt x="141" y="0"/>
                </a:lnTo>
                <a:lnTo>
                  <a:pt x="141" y="0"/>
                </a:lnTo>
                <a:cubicBezTo>
                  <a:pt x="93" y="0"/>
                  <a:pt x="56" y="37"/>
                  <a:pt x="56" y="85"/>
                </a:cubicBezTo>
                <a:lnTo>
                  <a:pt x="56" y="142"/>
                </a:lnTo>
                <a:lnTo>
                  <a:pt x="0" y="142"/>
                </a:lnTo>
                <a:lnTo>
                  <a:pt x="0" y="212"/>
                </a:lnTo>
                <a:lnTo>
                  <a:pt x="56" y="212"/>
                </a:lnTo>
                <a:lnTo>
                  <a:pt x="56" y="367"/>
                </a:lnTo>
                <a:lnTo>
                  <a:pt x="141" y="367"/>
                </a:lnTo>
                <a:lnTo>
                  <a:pt x="141" y="212"/>
                </a:lnTo>
                <a:lnTo>
                  <a:pt x="183" y="212"/>
                </a:lnTo>
                <a:lnTo>
                  <a:pt x="211" y="142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0" name="Freeform 418">
            <a:extLst>
              <a:ext uri="{FF2B5EF4-FFF2-40B4-BE49-F238E27FC236}">
                <a16:creationId xmlns:a16="http://schemas.microsoft.com/office/drawing/2014/main" id="{4B2114D6-222F-9740-AFA3-AB5B4E190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3202" y="8389045"/>
            <a:ext cx="311093" cy="212382"/>
          </a:xfrm>
          <a:custGeom>
            <a:avLst/>
            <a:gdLst>
              <a:gd name="T0" fmla="*/ 437 w 458"/>
              <a:gd name="T1" fmla="*/ 31 h 312"/>
              <a:gd name="T2" fmla="*/ 383 w 458"/>
              <a:gd name="T3" fmla="*/ 3 h 312"/>
              <a:gd name="T4" fmla="*/ 228 w 458"/>
              <a:gd name="T5" fmla="*/ 0 h 312"/>
              <a:gd name="T6" fmla="*/ 73 w 458"/>
              <a:gd name="T7" fmla="*/ 3 h 312"/>
              <a:gd name="T8" fmla="*/ 19 w 458"/>
              <a:gd name="T9" fmla="*/ 31 h 312"/>
              <a:gd name="T10" fmla="*/ 0 w 458"/>
              <a:gd name="T11" fmla="*/ 156 h 312"/>
              <a:gd name="T12" fmla="*/ 0 w 458"/>
              <a:gd name="T13" fmla="*/ 156 h 312"/>
              <a:gd name="T14" fmla="*/ 0 w 458"/>
              <a:gd name="T15" fmla="*/ 156 h 312"/>
              <a:gd name="T16" fmla="*/ 0 w 458"/>
              <a:gd name="T17" fmla="*/ 156 h 312"/>
              <a:gd name="T18" fmla="*/ 19 w 458"/>
              <a:gd name="T19" fmla="*/ 280 h 312"/>
              <a:gd name="T20" fmla="*/ 73 w 458"/>
              <a:gd name="T21" fmla="*/ 308 h 312"/>
              <a:gd name="T22" fmla="*/ 228 w 458"/>
              <a:gd name="T23" fmla="*/ 311 h 312"/>
              <a:gd name="T24" fmla="*/ 383 w 458"/>
              <a:gd name="T25" fmla="*/ 308 h 312"/>
              <a:gd name="T26" fmla="*/ 437 w 458"/>
              <a:gd name="T27" fmla="*/ 280 h 312"/>
              <a:gd name="T28" fmla="*/ 457 w 458"/>
              <a:gd name="T29" fmla="*/ 156 h 312"/>
              <a:gd name="T30" fmla="*/ 457 w 458"/>
              <a:gd name="T31" fmla="*/ 156 h 312"/>
              <a:gd name="T32" fmla="*/ 457 w 458"/>
              <a:gd name="T33" fmla="*/ 156 h 312"/>
              <a:gd name="T34" fmla="*/ 437 w 458"/>
              <a:gd name="T35" fmla="*/ 3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8" h="312">
                <a:moveTo>
                  <a:pt x="437" y="31"/>
                </a:moveTo>
                <a:cubicBezTo>
                  <a:pt x="426" y="9"/>
                  <a:pt x="412" y="6"/>
                  <a:pt x="383" y="3"/>
                </a:cubicBezTo>
                <a:cubicBezTo>
                  <a:pt x="355" y="0"/>
                  <a:pt x="287" y="0"/>
                  <a:pt x="228" y="0"/>
                </a:cubicBezTo>
                <a:cubicBezTo>
                  <a:pt x="169" y="0"/>
                  <a:pt x="101" y="0"/>
                  <a:pt x="73" y="3"/>
                </a:cubicBezTo>
                <a:cubicBezTo>
                  <a:pt x="45" y="6"/>
                  <a:pt x="33" y="9"/>
                  <a:pt x="19" y="31"/>
                </a:cubicBezTo>
                <a:cubicBezTo>
                  <a:pt x="8" y="54"/>
                  <a:pt x="0" y="91"/>
                  <a:pt x="0" y="156"/>
                </a:cubicBezTo>
                <a:lnTo>
                  <a:pt x="0" y="156"/>
                </a:lnTo>
                <a:lnTo>
                  <a:pt x="0" y="156"/>
                </a:lnTo>
                <a:lnTo>
                  <a:pt x="0" y="156"/>
                </a:lnTo>
                <a:cubicBezTo>
                  <a:pt x="0" y="221"/>
                  <a:pt x="5" y="260"/>
                  <a:pt x="19" y="280"/>
                </a:cubicBezTo>
                <a:cubicBezTo>
                  <a:pt x="31" y="302"/>
                  <a:pt x="45" y="305"/>
                  <a:pt x="73" y="308"/>
                </a:cubicBezTo>
                <a:cubicBezTo>
                  <a:pt x="101" y="311"/>
                  <a:pt x="169" y="311"/>
                  <a:pt x="228" y="311"/>
                </a:cubicBezTo>
                <a:cubicBezTo>
                  <a:pt x="287" y="311"/>
                  <a:pt x="355" y="311"/>
                  <a:pt x="383" y="308"/>
                </a:cubicBezTo>
                <a:cubicBezTo>
                  <a:pt x="412" y="305"/>
                  <a:pt x="423" y="303"/>
                  <a:pt x="437" y="280"/>
                </a:cubicBezTo>
                <a:cubicBezTo>
                  <a:pt x="451" y="258"/>
                  <a:pt x="457" y="221"/>
                  <a:pt x="457" y="156"/>
                </a:cubicBezTo>
                <a:lnTo>
                  <a:pt x="457" y="156"/>
                </a:lnTo>
                <a:lnTo>
                  <a:pt x="457" y="156"/>
                </a:lnTo>
                <a:cubicBezTo>
                  <a:pt x="457" y="91"/>
                  <a:pt x="451" y="51"/>
                  <a:pt x="437" y="31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1" name="Freeform 419">
            <a:extLst>
              <a:ext uri="{FF2B5EF4-FFF2-40B4-BE49-F238E27FC236}">
                <a16:creationId xmlns:a16="http://schemas.microsoft.com/office/drawing/2014/main" id="{1E955BD4-6A52-A946-B89A-FACB1667B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9861" y="8436906"/>
            <a:ext cx="95721" cy="116661"/>
          </a:xfrm>
          <a:custGeom>
            <a:avLst/>
            <a:gdLst>
              <a:gd name="T0" fmla="*/ 0 w 142"/>
              <a:gd name="T1" fmla="*/ 169 h 170"/>
              <a:gd name="T2" fmla="*/ 0 w 142"/>
              <a:gd name="T3" fmla="*/ 0 h 170"/>
              <a:gd name="T4" fmla="*/ 141 w 142"/>
              <a:gd name="T5" fmla="*/ 85 h 170"/>
              <a:gd name="T6" fmla="*/ 0 w 142"/>
              <a:gd name="T7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70">
                <a:moveTo>
                  <a:pt x="0" y="169"/>
                </a:moveTo>
                <a:lnTo>
                  <a:pt x="0" y="0"/>
                </a:lnTo>
                <a:lnTo>
                  <a:pt x="141" y="85"/>
                </a:lnTo>
                <a:lnTo>
                  <a:pt x="0" y="169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" name="Freeform 420">
            <a:extLst>
              <a:ext uri="{FF2B5EF4-FFF2-40B4-BE49-F238E27FC236}">
                <a16:creationId xmlns:a16="http://schemas.microsoft.com/office/drawing/2014/main" id="{0BD1B25D-4318-2040-B744-F9955A3FC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5539" y="8332213"/>
            <a:ext cx="68800" cy="74781"/>
          </a:xfrm>
          <a:custGeom>
            <a:avLst/>
            <a:gdLst>
              <a:gd name="T0" fmla="*/ 74 w 100"/>
              <a:gd name="T1" fmla="*/ 73 h 111"/>
              <a:gd name="T2" fmla="*/ 96 w 100"/>
              <a:gd name="T3" fmla="*/ 0 h 111"/>
              <a:gd name="T4" fmla="*/ 29 w 100"/>
              <a:gd name="T5" fmla="*/ 36 h 111"/>
              <a:gd name="T6" fmla="*/ 6 w 100"/>
              <a:gd name="T7" fmla="*/ 107 h 111"/>
              <a:gd name="T8" fmla="*/ 74 w 100"/>
              <a:gd name="T9" fmla="*/ 7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11">
                <a:moveTo>
                  <a:pt x="74" y="73"/>
                </a:moveTo>
                <a:cubicBezTo>
                  <a:pt x="88" y="53"/>
                  <a:pt x="99" y="28"/>
                  <a:pt x="96" y="0"/>
                </a:cubicBezTo>
                <a:cubicBezTo>
                  <a:pt x="71" y="3"/>
                  <a:pt x="46" y="17"/>
                  <a:pt x="29" y="36"/>
                </a:cubicBezTo>
                <a:cubicBezTo>
                  <a:pt x="15" y="53"/>
                  <a:pt x="0" y="82"/>
                  <a:pt x="6" y="107"/>
                </a:cubicBezTo>
                <a:cubicBezTo>
                  <a:pt x="31" y="110"/>
                  <a:pt x="60" y="93"/>
                  <a:pt x="74" y="73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3" name="Freeform 421">
            <a:extLst>
              <a:ext uri="{FF2B5EF4-FFF2-40B4-BE49-F238E27FC236}">
                <a16:creationId xmlns:a16="http://schemas.microsoft.com/office/drawing/2014/main" id="{EB6F4B18-5BA6-4E47-B19C-7315711B2B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6916" y="8404002"/>
            <a:ext cx="269215" cy="233320"/>
          </a:xfrm>
          <a:custGeom>
            <a:avLst/>
            <a:gdLst>
              <a:gd name="T0" fmla="*/ 383 w 398"/>
              <a:gd name="T1" fmla="*/ 45 h 345"/>
              <a:gd name="T2" fmla="*/ 296 w 398"/>
              <a:gd name="T3" fmla="*/ 0 h 345"/>
              <a:gd name="T4" fmla="*/ 211 w 398"/>
              <a:gd name="T5" fmla="*/ 20 h 345"/>
              <a:gd name="T6" fmla="*/ 127 w 398"/>
              <a:gd name="T7" fmla="*/ 0 h 345"/>
              <a:gd name="T8" fmla="*/ 33 w 398"/>
              <a:gd name="T9" fmla="*/ 56 h 345"/>
              <a:gd name="T10" fmla="*/ 59 w 398"/>
              <a:gd name="T11" fmla="*/ 282 h 345"/>
              <a:gd name="T12" fmla="*/ 135 w 398"/>
              <a:gd name="T13" fmla="*/ 344 h 345"/>
              <a:gd name="T14" fmla="*/ 214 w 398"/>
              <a:gd name="T15" fmla="*/ 325 h 345"/>
              <a:gd name="T16" fmla="*/ 290 w 398"/>
              <a:gd name="T17" fmla="*/ 344 h 345"/>
              <a:gd name="T18" fmla="*/ 369 w 398"/>
              <a:gd name="T19" fmla="*/ 279 h 345"/>
              <a:gd name="T20" fmla="*/ 397 w 398"/>
              <a:gd name="T21" fmla="*/ 226 h 345"/>
              <a:gd name="T22" fmla="*/ 383 w 398"/>
              <a:gd name="T23" fmla="*/ 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345">
                <a:moveTo>
                  <a:pt x="383" y="45"/>
                </a:moveTo>
                <a:cubicBezTo>
                  <a:pt x="361" y="17"/>
                  <a:pt x="327" y="0"/>
                  <a:pt x="296" y="0"/>
                </a:cubicBezTo>
                <a:cubicBezTo>
                  <a:pt x="256" y="0"/>
                  <a:pt x="239" y="20"/>
                  <a:pt x="211" y="20"/>
                </a:cubicBezTo>
                <a:cubicBezTo>
                  <a:pt x="183" y="20"/>
                  <a:pt x="161" y="0"/>
                  <a:pt x="127" y="0"/>
                </a:cubicBezTo>
                <a:cubicBezTo>
                  <a:pt x="94" y="0"/>
                  <a:pt x="56" y="20"/>
                  <a:pt x="33" y="56"/>
                </a:cubicBezTo>
                <a:cubicBezTo>
                  <a:pt x="0" y="107"/>
                  <a:pt x="5" y="203"/>
                  <a:pt x="59" y="282"/>
                </a:cubicBezTo>
                <a:cubicBezTo>
                  <a:pt x="79" y="310"/>
                  <a:pt x="104" y="344"/>
                  <a:pt x="135" y="344"/>
                </a:cubicBezTo>
                <a:cubicBezTo>
                  <a:pt x="163" y="344"/>
                  <a:pt x="172" y="325"/>
                  <a:pt x="214" y="325"/>
                </a:cubicBezTo>
                <a:cubicBezTo>
                  <a:pt x="254" y="325"/>
                  <a:pt x="262" y="344"/>
                  <a:pt x="290" y="344"/>
                </a:cubicBezTo>
                <a:cubicBezTo>
                  <a:pt x="324" y="344"/>
                  <a:pt x="349" y="308"/>
                  <a:pt x="369" y="279"/>
                </a:cubicBezTo>
                <a:cubicBezTo>
                  <a:pt x="383" y="260"/>
                  <a:pt x="389" y="248"/>
                  <a:pt x="397" y="226"/>
                </a:cubicBezTo>
                <a:cubicBezTo>
                  <a:pt x="318" y="195"/>
                  <a:pt x="307" y="85"/>
                  <a:pt x="383" y="45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4" name="Freeform 422">
            <a:extLst>
              <a:ext uri="{FF2B5EF4-FFF2-40B4-BE49-F238E27FC236}">
                <a16:creationId xmlns:a16="http://schemas.microsoft.com/office/drawing/2014/main" id="{1B4B746E-EAB9-614B-8073-B7D680146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5672" y="8445881"/>
            <a:ext cx="38888" cy="116659"/>
          </a:xfrm>
          <a:custGeom>
            <a:avLst/>
            <a:gdLst>
              <a:gd name="T0" fmla="*/ 28 w 57"/>
              <a:gd name="T1" fmla="*/ 0 h 170"/>
              <a:gd name="T2" fmla="*/ 0 w 57"/>
              <a:gd name="T3" fmla="*/ 28 h 170"/>
              <a:gd name="T4" fmla="*/ 0 w 57"/>
              <a:gd name="T5" fmla="*/ 141 h 170"/>
              <a:gd name="T6" fmla="*/ 28 w 57"/>
              <a:gd name="T7" fmla="*/ 169 h 170"/>
              <a:gd name="T8" fmla="*/ 56 w 57"/>
              <a:gd name="T9" fmla="*/ 141 h 170"/>
              <a:gd name="T10" fmla="*/ 56 w 57"/>
              <a:gd name="T11" fmla="*/ 28 h 170"/>
              <a:gd name="T12" fmla="*/ 28 w 57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170">
                <a:moveTo>
                  <a:pt x="28" y="0"/>
                </a:moveTo>
                <a:cubicBezTo>
                  <a:pt x="11" y="0"/>
                  <a:pt x="0" y="11"/>
                  <a:pt x="0" y="28"/>
                </a:cubicBezTo>
                <a:lnTo>
                  <a:pt x="0" y="141"/>
                </a:lnTo>
                <a:cubicBezTo>
                  <a:pt x="0" y="158"/>
                  <a:pt x="11" y="169"/>
                  <a:pt x="28" y="169"/>
                </a:cubicBezTo>
                <a:cubicBezTo>
                  <a:pt x="45" y="169"/>
                  <a:pt x="56" y="158"/>
                  <a:pt x="56" y="141"/>
                </a:cubicBezTo>
                <a:lnTo>
                  <a:pt x="56" y="28"/>
                </a:lnTo>
                <a:cubicBezTo>
                  <a:pt x="56" y="11"/>
                  <a:pt x="45" y="0"/>
                  <a:pt x="28" y="0"/>
                </a:cubicBezTo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5" name="Freeform 423">
            <a:extLst>
              <a:ext uri="{FF2B5EF4-FFF2-40B4-BE49-F238E27FC236}">
                <a16:creationId xmlns:a16="http://schemas.microsoft.com/office/drawing/2014/main" id="{1F6D1233-ABFA-0843-9C75-4116B70681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6002" y="8445881"/>
            <a:ext cx="38886" cy="116659"/>
          </a:xfrm>
          <a:custGeom>
            <a:avLst/>
            <a:gdLst>
              <a:gd name="T0" fmla="*/ 28 w 57"/>
              <a:gd name="T1" fmla="*/ 0 h 170"/>
              <a:gd name="T2" fmla="*/ 0 w 57"/>
              <a:gd name="T3" fmla="*/ 28 h 170"/>
              <a:gd name="T4" fmla="*/ 0 w 57"/>
              <a:gd name="T5" fmla="*/ 141 h 170"/>
              <a:gd name="T6" fmla="*/ 28 w 57"/>
              <a:gd name="T7" fmla="*/ 169 h 170"/>
              <a:gd name="T8" fmla="*/ 56 w 57"/>
              <a:gd name="T9" fmla="*/ 141 h 170"/>
              <a:gd name="T10" fmla="*/ 56 w 57"/>
              <a:gd name="T11" fmla="*/ 28 h 170"/>
              <a:gd name="T12" fmla="*/ 28 w 57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170">
                <a:moveTo>
                  <a:pt x="28" y="0"/>
                </a:moveTo>
                <a:cubicBezTo>
                  <a:pt x="11" y="0"/>
                  <a:pt x="0" y="11"/>
                  <a:pt x="0" y="28"/>
                </a:cubicBezTo>
                <a:lnTo>
                  <a:pt x="0" y="141"/>
                </a:lnTo>
                <a:cubicBezTo>
                  <a:pt x="0" y="158"/>
                  <a:pt x="11" y="169"/>
                  <a:pt x="28" y="169"/>
                </a:cubicBezTo>
                <a:cubicBezTo>
                  <a:pt x="45" y="169"/>
                  <a:pt x="56" y="158"/>
                  <a:pt x="56" y="141"/>
                </a:cubicBezTo>
                <a:lnTo>
                  <a:pt x="56" y="28"/>
                </a:lnTo>
                <a:cubicBezTo>
                  <a:pt x="56" y="11"/>
                  <a:pt x="45" y="0"/>
                  <a:pt x="28" y="0"/>
                </a:cubicBezTo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6" name="Freeform 424">
            <a:extLst>
              <a:ext uri="{FF2B5EF4-FFF2-40B4-BE49-F238E27FC236}">
                <a16:creationId xmlns:a16="http://schemas.microsoft.com/office/drawing/2014/main" id="{462B7883-D11C-B843-8887-AF35CBD1F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8" y="8448871"/>
            <a:ext cx="152554" cy="188451"/>
          </a:xfrm>
          <a:custGeom>
            <a:avLst/>
            <a:gdLst>
              <a:gd name="T0" fmla="*/ 0 w 226"/>
              <a:gd name="T1" fmla="*/ 169 h 280"/>
              <a:gd name="T2" fmla="*/ 28 w 226"/>
              <a:gd name="T3" fmla="*/ 197 h 280"/>
              <a:gd name="T4" fmla="*/ 28 w 226"/>
              <a:gd name="T5" fmla="*/ 251 h 280"/>
              <a:gd name="T6" fmla="*/ 56 w 226"/>
              <a:gd name="T7" fmla="*/ 279 h 280"/>
              <a:gd name="T8" fmla="*/ 84 w 226"/>
              <a:gd name="T9" fmla="*/ 251 h 280"/>
              <a:gd name="T10" fmla="*/ 84 w 226"/>
              <a:gd name="T11" fmla="*/ 197 h 280"/>
              <a:gd name="T12" fmla="*/ 141 w 226"/>
              <a:gd name="T13" fmla="*/ 197 h 280"/>
              <a:gd name="T14" fmla="*/ 141 w 226"/>
              <a:gd name="T15" fmla="*/ 251 h 280"/>
              <a:gd name="T16" fmla="*/ 169 w 226"/>
              <a:gd name="T17" fmla="*/ 279 h 280"/>
              <a:gd name="T18" fmla="*/ 197 w 226"/>
              <a:gd name="T19" fmla="*/ 251 h 280"/>
              <a:gd name="T20" fmla="*/ 197 w 226"/>
              <a:gd name="T21" fmla="*/ 197 h 280"/>
              <a:gd name="T22" fmla="*/ 225 w 226"/>
              <a:gd name="T23" fmla="*/ 169 h 280"/>
              <a:gd name="T24" fmla="*/ 225 w 226"/>
              <a:gd name="T25" fmla="*/ 0 h 280"/>
              <a:gd name="T26" fmla="*/ 0 w 226"/>
              <a:gd name="T27" fmla="*/ 0 h 280"/>
              <a:gd name="T28" fmla="*/ 0 w 226"/>
              <a:gd name="T29" fmla="*/ 16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280">
                <a:moveTo>
                  <a:pt x="0" y="169"/>
                </a:moveTo>
                <a:cubicBezTo>
                  <a:pt x="0" y="186"/>
                  <a:pt x="11" y="197"/>
                  <a:pt x="28" y="197"/>
                </a:cubicBezTo>
                <a:lnTo>
                  <a:pt x="28" y="251"/>
                </a:lnTo>
                <a:cubicBezTo>
                  <a:pt x="28" y="268"/>
                  <a:pt x="39" y="279"/>
                  <a:pt x="56" y="279"/>
                </a:cubicBezTo>
                <a:cubicBezTo>
                  <a:pt x="73" y="279"/>
                  <a:pt x="84" y="268"/>
                  <a:pt x="84" y="251"/>
                </a:cubicBezTo>
                <a:lnTo>
                  <a:pt x="84" y="197"/>
                </a:lnTo>
                <a:lnTo>
                  <a:pt x="141" y="197"/>
                </a:lnTo>
                <a:lnTo>
                  <a:pt x="141" y="251"/>
                </a:lnTo>
                <a:cubicBezTo>
                  <a:pt x="141" y="268"/>
                  <a:pt x="152" y="279"/>
                  <a:pt x="169" y="279"/>
                </a:cubicBezTo>
                <a:cubicBezTo>
                  <a:pt x="186" y="279"/>
                  <a:pt x="197" y="268"/>
                  <a:pt x="197" y="251"/>
                </a:cubicBezTo>
                <a:lnTo>
                  <a:pt x="197" y="197"/>
                </a:lnTo>
                <a:cubicBezTo>
                  <a:pt x="214" y="197"/>
                  <a:pt x="225" y="186"/>
                  <a:pt x="225" y="169"/>
                </a:cubicBezTo>
                <a:lnTo>
                  <a:pt x="225" y="0"/>
                </a:lnTo>
                <a:lnTo>
                  <a:pt x="0" y="0"/>
                </a:lnTo>
                <a:lnTo>
                  <a:pt x="0" y="169"/>
                </a:lnTo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7" name="Freeform 425">
            <a:extLst>
              <a:ext uri="{FF2B5EF4-FFF2-40B4-BE49-F238E27FC236}">
                <a16:creationId xmlns:a16="http://schemas.microsoft.com/office/drawing/2014/main" id="{58ED4769-01D5-0B48-A303-A2FCE7046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2508" y="8329220"/>
            <a:ext cx="152554" cy="98713"/>
          </a:xfrm>
          <a:custGeom>
            <a:avLst/>
            <a:gdLst>
              <a:gd name="T0" fmla="*/ 183 w 226"/>
              <a:gd name="T1" fmla="*/ 56 h 145"/>
              <a:gd name="T2" fmla="*/ 208 w 226"/>
              <a:gd name="T3" fmla="*/ 25 h 145"/>
              <a:gd name="T4" fmla="*/ 206 w 226"/>
              <a:gd name="T5" fmla="*/ 6 h 145"/>
              <a:gd name="T6" fmla="*/ 186 w 226"/>
              <a:gd name="T7" fmla="*/ 8 h 145"/>
              <a:gd name="T8" fmla="*/ 158 w 226"/>
              <a:gd name="T9" fmla="*/ 42 h 145"/>
              <a:gd name="T10" fmla="*/ 113 w 226"/>
              <a:gd name="T11" fmla="*/ 31 h 145"/>
              <a:gd name="T12" fmla="*/ 65 w 226"/>
              <a:gd name="T13" fmla="*/ 42 h 145"/>
              <a:gd name="T14" fmla="*/ 39 w 226"/>
              <a:gd name="T15" fmla="*/ 8 h 145"/>
              <a:gd name="T16" fmla="*/ 19 w 226"/>
              <a:gd name="T17" fmla="*/ 6 h 145"/>
              <a:gd name="T18" fmla="*/ 17 w 226"/>
              <a:gd name="T19" fmla="*/ 25 h 145"/>
              <a:gd name="T20" fmla="*/ 42 w 226"/>
              <a:gd name="T21" fmla="*/ 56 h 145"/>
              <a:gd name="T22" fmla="*/ 0 w 226"/>
              <a:gd name="T23" fmla="*/ 144 h 145"/>
              <a:gd name="T24" fmla="*/ 225 w 226"/>
              <a:gd name="T25" fmla="*/ 144 h 145"/>
              <a:gd name="T26" fmla="*/ 183 w 226"/>
              <a:gd name="T27" fmla="*/ 56 h 145"/>
              <a:gd name="T28" fmla="*/ 84 w 226"/>
              <a:gd name="T29" fmla="*/ 102 h 145"/>
              <a:gd name="T30" fmla="*/ 70 w 226"/>
              <a:gd name="T31" fmla="*/ 87 h 145"/>
              <a:gd name="T32" fmla="*/ 84 w 226"/>
              <a:gd name="T33" fmla="*/ 73 h 145"/>
              <a:gd name="T34" fmla="*/ 98 w 226"/>
              <a:gd name="T35" fmla="*/ 87 h 145"/>
              <a:gd name="T36" fmla="*/ 84 w 226"/>
              <a:gd name="T37" fmla="*/ 102 h 145"/>
              <a:gd name="T38" fmla="*/ 141 w 226"/>
              <a:gd name="T39" fmla="*/ 102 h 145"/>
              <a:gd name="T40" fmla="*/ 127 w 226"/>
              <a:gd name="T41" fmla="*/ 87 h 145"/>
              <a:gd name="T42" fmla="*/ 141 w 226"/>
              <a:gd name="T43" fmla="*/ 73 h 145"/>
              <a:gd name="T44" fmla="*/ 155 w 226"/>
              <a:gd name="T45" fmla="*/ 87 h 145"/>
              <a:gd name="T46" fmla="*/ 141 w 226"/>
              <a:gd name="T47" fmla="*/ 10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6" h="145">
                <a:moveTo>
                  <a:pt x="183" y="56"/>
                </a:moveTo>
                <a:lnTo>
                  <a:pt x="208" y="25"/>
                </a:lnTo>
                <a:cubicBezTo>
                  <a:pt x="214" y="20"/>
                  <a:pt x="211" y="11"/>
                  <a:pt x="206" y="6"/>
                </a:cubicBezTo>
                <a:cubicBezTo>
                  <a:pt x="200" y="0"/>
                  <a:pt x="192" y="3"/>
                  <a:pt x="186" y="8"/>
                </a:cubicBezTo>
                <a:lnTo>
                  <a:pt x="158" y="42"/>
                </a:lnTo>
                <a:cubicBezTo>
                  <a:pt x="144" y="37"/>
                  <a:pt x="127" y="31"/>
                  <a:pt x="113" y="31"/>
                </a:cubicBezTo>
                <a:cubicBezTo>
                  <a:pt x="96" y="31"/>
                  <a:pt x="79" y="34"/>
                  <a:pt x="65" y="42"/>
                </a:cubicBezTo>
                <a:lnTo>
                  <a:pt x="39" y="8"/>
                </a:lnTo>
                <a:cubicBezTo>
                  <a:pt x="33" y="3"/>
                  <a:pt x="25" y="1"/>
                  <a:pt x="19" y="6"/>
                </a:cubicBezTo>
                <a:cubicBezTo>
                  <a:pt x="14" y="12"/>
                  <a:pt x="11" y="20"/>
                  <a:pt x="17" y="25"/>
                </a:cubicBezTo>
                <a:lnTo>
                  <a:pt x="42" y="56"/>
                </a:lnTo>
                <a:cubicBezTo>
                  <a:pt x="17" y="76"/>
                  <a:pt x="0" y="107"/>
                  <a:pt x="0" y="144"/>
                </a:cubicBezTo>
                <a:lnTo>
                  <a:pt x="225" y="144"/>
                </a:lnTo>
                <a:cubicBezTo>
                  <a:pt x="225" y="107"/>
                  <a:pt x="208" y="76"/>
                  <a:pt x="183" y="56"/>
                </a:cubicBezTo>
                <a:close/>
                <a:moveTo>
                  <a:pt x="84" y="102"/>
                </a:moveTo>
                <a:cubicBezTo>
                  <a:pt x="76" y="102"/>
                  <a:pt x="70" y="96"/>
                  <a:pt x="70" y="87"/>
                </a:cubicBezTo>
                <a:cubicBezTo>
                  <a:pt x="70" y="79"/>
                  <a:pt x="76" y="73"/>
                  <a:pt x="84" y="73"/>
                </a:cubicBezTo>
                <a:cubicBezTo>
                  <a:pt x="93" y="73"/>
                  <a:pt x="98" y="79"/>
                  <a:pt x="98" y="87"/>
                </a:cubicBezTo>
                <a:cubicBezTo>
                  <a:pt x="98" y="96"/>
                  <a:pt x="93" y="102"/>
                  <a:pt x="84" y="102"/>
                </a:cubicBezTo>
                <a:close/>
                <a:moveTo>
                  <a:pt x="141" y="102"/>
                </a:moveTo>
                <a:cubicBezTo>
                  <a:pt x="132" y="102"/>
                  <a:pt x="127" y="96"/>
                  <a:pt x="127" y="87"/>
                </a:cubicBezTo>
                <a:cubicBezTo>
                  <a:pt x="127" y="79"/>
                  <a:pt x="133" y="73"/>
                  <a:pt x="141" y="73"/>
                </a:cubicBezTo>
                <a:cubicBezTo>
                  <a:pt x="150" y="73"/>
                  <a:pt x="155" y="79"/>
                  <a:pt x="155" y="87"/>
                </a:cubicBezTo>
                <a:cubicBezTo>
                  <a:pt x="155" y="96"/>
                  <a:pt x="149" y="102"/>
                  <a:pt x="141" y="102"/>
                </a:cubicBezTo>
                <a:close/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8" name="Freeform 426">
            <a:extLst>
              <a:ext uri="{FF2B5EF4-FFF2-40B4-BE49-F238E27FC236}">
                <a16:creationId xmlns:a16="http://schemas.microsoft.com/office/drawing/2014/main" id="{02853ACA-1C2B-2D4F-8854-B9EEC413A9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825" y="8329219"/>
            <a:ext cx="308102" cy="287162"/>
          </a:xfrm>
          <a:custGeom>
            <a:avLst/>
            <a:gdLst>
              <a:gd name="T0" fmla="*/ 417 w 455"/>
              <a:gd name="T1" fmla="*/ 59 h 424"/>
              <a:gd name="T2" fmla="*/ 141 w 455"/>
              <a:gd name="T3" fmla="*/ 3 h 424"/>
              <a:gd name="T4" fmla="*/ 127 w 455"/>
              <a:gd name="T5" fmla="*/ 0 h 424"/>
              <a:gd name="T6" fmla="*/ 59 w 455"/>
              <a:gd name="T7" fmla="*/ 51 h 424"/>
              <a:gd name="T8" fmla="*/ 3 w 455"/>
              <a:gd name="T9" fmla="*/ 248 h 424"/>
              <a:gd name="T10" fmla="*/ 0 w 455"/>
              <a:gd name="T11" fmla="*/ 268 h 424"/>
              <a:gd name="T12" fmla="*/ 70 w 455"/>
              <a:gd name="T13" fmla="*/ 339 h 424"/>
              <a:gd name="T14" fmla="*/ 76 w 455"/>
              <a:gd name="T15" fmla="*/ 339 h 424"/>
              <a:gd name="T16" fmla="*/ 279 w 455"/>
              <a:gd name="T17" fmla="*/ 322 h 424"/>
              <a:gd name="T18" fmla="*/ 310 w 455"/>
              <a:gd name="T19" fmla="*/ 415 h 424"/>
              <a:gd name="T20" fmla="*/ 324 w 455"/>
              <a:gd name="T21" fmla="*/ 423 h 424"/>
              <a:gd name="T22" fmla="*/ 338 w 455"/>
              <a:gd name="T23" fmla="*/ 415 h 424"/>
              <a:gd name="T24" fmla="*/ 372 w 455"/>
              <a:gd name="T25" fmla="*/ 316 h 424"/>
              <a:gd name="T26" fmla="*/ 415 w 455"/>
              <a:gd name="T27" fmla="*/ 313 h 424"/>
              <a:gd name="T28" fmla="*/ 454 w 455"/>
              <a:gd name="T29" fmla="*/ 271 h 424"/>
              <a:gd name="T30" fmla="*/ 454 w 455"/>
              <a:gd name="T31" fmla="*/ 102 h 424"/>
              <a:gd name="T32" fmla="*/ 417 w 455"/>
              <a:gd name="T33" fmla="*/ 59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5" h="424">
                <a:moveTo>
                  <a:pt x="417" y="59"/>
                </a:moveTo>
                <a:lnTo>
                  <a:pt x="141" y="3"/>
                </a:lnTo>
                <a:cubicBezTo>
                  <a:pt x="135" y="3"/>
                  <a:pt x="132" y="0"/>
                  <a:pt x="127" y="0"/>
                </a:cubicBezTo>
                <a:cubicBezTo>
                  <a:pt x="96" y="0"/>
                  <a:pt x="67" y="20"/>
                  <a:pt x="59" y="51"/>
                </a:cubicBezTo>
                <a:lnTo>
                  <a:pt x="3" y="248"/>
                </a:lnTo>
                <a:cubicBezTo>
                  <a:pt x="0" y="254"/>
                  <a:pt x="0" y="262"/>
                  <a:pt x="0" y="268"/>
                </a:cubicBezTo>
                <a:cubicBezTo>
                  <a:pt x="0" y="308"/>
                  <a:pt x="31" y="339"/>
                  <a:pt x="70" y="339"/>
                </a:cubicBezTo>
                <a:cubicBezTo>
                  <a:pt x="73" y="339"/>
                  <a:pt x="76" y="339"/>
                  <a:pt x="76" y="339"/>
                </a:cubicBezTo>
                <a:lnTo>
                  <a:pt x="279" y="322"/>
                </a:lnTo>
                <a:lnTo>
                  <a:pt x="310" y="415"/>
                </a:lnTo>
                <a:cubicBezTo>
                  <a:pt x="313" y="420"/>
                  <a:pt x="318" y="423"/>
                  <a:pt x="324" y="423"/>
                </a:cubicBezTo>
                <a:cubicBezTo>
                  <a:pt x="329" y="423"/>
                  <a:pt x="336" y="420"/>
                  <a:pt x="338" y="415"/>
                </a:cubicBezTo>
                <a:lnTo>
                  <a:pt x="372" y="316"/>
                </a:lnTo>
                <a:lnTo>
                  <a:pt x="415" y="313"/>
                </a:lnTo>
                <a:cubicBezTo>
                  <a:pt x="437" y="310"/>
                  <a:pt x="454" y="293"/>
                  <a:pt x="454" y="271"/>
                </a:cubicBezTo>
                <a:lnTo>
                  <a:pt x="454" y="102"/>
                </a:lnTo>
                <a:cubicBezTo>
                  <a:pt x="451" y="82"/>
                  <a:pt x="437" y="65"/>
                  <a:pt x="417" y="59"/>
                </a:cubicBezTo>
              </a:path>
            </a:pathLst>
          </a:custGeom>
          <a:solidFill>
            <a:srgbClr val="00BC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9" name="Freeform 427">
            <a:extLst>
              <a:ext uri="{FF2B5EF4-FFF2-40B4-BE49-F238E27FC236}">
                <a16:creationId xmlns:a16="http://schemas.microsoft.com/office/drawing/2014/main" id="{CA1D8838-9F78-1B42-AC7B-12EF6F606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0305" y="8535619"/>
            <a:ext cx="113668" cy="101703"/>
          </a:xfrm>
          <a:custGeom>
            <a:avLst/>
            <a:gdLst>
              <a:gd name="T0" fmla="*/ 167 w 168"/>
              <a:gd name="T1" fmla="*/ 130 h 150"/>
              <a:gd name="T2" fmla="*/ 113 w 168"/>
              <a:gd name="T3" fmla="*/ 11 h 150"/>
              <a:gd name="T4" fmla="*/ 96 w 168"/>
              <a:gd name="T5" fmla="*/ 3 h 150"/>
              <a:gd name="T6" fmla="*/ 9 w 168"/>
              <a:gd name="T7" fmla="*/ 36 h 150"/>
              <a:gd name="T8" fmla="*/ 0 w 168"/>
              <a:gd name="T9" fmla="*/ 48 h 150"/>
              <a:gd name="T10" fmla="*/ 6 w 168"/>
              <a:gd name="T11" fmla="*/ 62 h 150"/>
              <a:gd name="T12" fmla="*/ 147 w 168"/>
              <a:gd name="T13" fmla="*/ 146 h 150"/>
              <a:gd name="T14" fmla="*/ 156 w 168"/>
              <a:gd name="T15" fmla="*/ 149 h 150"/>
              <a:gd name="T16" fmla="*/ 164 w 168"/>
              <a:gd name="T17" fmla="*/ 146 h 150"/>
              <a:gd name="T18" fmla="*/ 167 w 168"/>
              <a:gd name="T19" fmla="*/ 13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50">
                <a:moveTo>
                  <a:pt x="167" y="130"/>
                </a:moveTo>
                <a:lnTo>
                  <a:pt x="113" y="11"/>
                </a:lnTo>
                <a:cubicBezTo>
                  <a:pt x="110" y="5"/>
                  <a:pt x="102" y="0"/>
                  <a:pt x="96" y="3"/>
                </a:cubicBezTo>
                <a:lnTo>
                  <a:pt x="9" y="36"/>
                </a:lnTo>
                <a:cubicBezTo>
                  <a:pt x="3" y="39"/>
                  <a:pt x="0" y="43"/>
                  <a:pt x="0" y="48"/>
                </a:cubicBezTo>
                <a:cubicBezTo>
                  <a:pt x="0" y="54"/>
                  <a:pt x="3" y="59"/>
                  <a:pt x="6" y="62"/>
                </a:cubicBezTo>
                <a:lnTo>
                  <a:pt x="147" y="146"/>
                </a:lnTo>
                <a:cubicBezTo>
                  <a:pt x="150" y="146"/>
                  <a:pt x="153" y="149"/>
                  <a:pt x="156" y="149"/>
                </a:cubicBezTo>
                <a:cubicBezTo>
                  <a:pt x="158" y="149"/>
                  <a:pt x="161" y="149"/>
                  <a:pt x="164" y="146"/>
                </a:cubicBezTo>
                <a:cubicBezTo>
                  <a:pt x="167" y="141"/>
                  <a:pt x="167" y="135"/>
                  <a:pt x="167" y="130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0" name="Freeform 428">
            <a:extLst>
              <a:ext uri="{FF2B5EF4-FFF2-40B4-BE49-F238E27FC236}">
                <a16:creationId xmlns:a16="http://schemas.microsoft.com/office/drawing/2014/main" id="{76379985-33BB-AB47-A2AD-20FFE972B7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7312" y="8484767"/>
            <a:ext cx="173494" cy="95721"/>
          </a:xfrm>
          <a:custGeom>
            <a:avLst/>
            <a:gdLst>
              <a:gd name="T0" fmla="*/ 242 w 257"/>
              <a:gd name="T1" fmla="*/ 26 h 142"/>
              <a:gd name="T2" fmla="*/ 79 w 257"/>
              <a:gd name="T3" fmla="*/ 0 h 142"/>
              <a:gd name="T4" fmla="*/ 65 w 257"/>
              <a:gd name="T5" fmla="*/ 9 h 142"/>
              <a:gd name="T6" fmla="*/ 2 w 257"/>
              <a:gd name="T7" fmla="*/ 119 h 142"/>
              <a:gd name="T8" fmla="*/ 5 w 257"/>
              <a:gd name="T9" fmla="*/ 136 h 142"/>
              <a:gd name="T10" fmla="*/ 17 w 257"/>
              <a:gd name="T11" fmla="*/ 141 h 142"/>
              <a:gd name="T12" fmla="*/ 22 w 257"/>
              <a:gd name="T13" fmla="*/ 141 h 142"/>
              <a:gd name="T14" fmla="*/ 248 w 257"/>
              <a:gd name="T15" fmla="*/ 57 h 142"/>
              <a:gd name="T16" fmla="*/ 256 w 257"/>
              <a:gd name="T17" fmla="*/ 43 h 142"/>
              <a:gd name="T18" fmla="*/ 242 w 257"/>
              <a:gd name="T19" fmla="*/ 2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142">
                <a:moveTo>
                  <a:pt x="242" y="26"/>
                </a:moveTo>
                <a:lnTo>
                  <a:pt x="79" y="0"/>
                </a:lnTo>
                <a:cubicBezTo>
                  <a:pt x="73" y="0"/>
                  <a:pt x="67" y="3"/>
                  <a:pt x="65" y="9"/>
                </a:cubicBezTo>
                <a:lnTo>
                  <a:pt x="2" y="119"/>
                </a:lnTo>
                <a:cubicBezTo>
                  <a:pt x="0" y="124"/>
                  <a:pt x="0" y="130"/>
                  <a:pt x="5" y="136"/>
                </a:cubicBezTo>
                <a:cubicBezTo>
                  <a:pt x="8" y="139"/>
                  <a:pt x="11" y="141"/>
                  <a:pt x="17" y="141"/>
                </a:cubicBezTo>
                <a:cubicBezTo>
                  <a:pt x="19" y="141"/>
                  <a:pt x="19" y="141"/>
                  <a:pt x="22" y="141"/>
                </a:cubicBezTo>
                <a:lnTo>
                  <a:pt x="248" y="57"/>
                </a:lnTo>
                <a:cubicBezTo>
                  <a:pt x="254" y="54"/>
                  <a:pt x="256" y="48"/>
                  <a:pt x="256" y="43"/>
                </a:cubicBezTo>
                <a:cubicBezTo>
                  <a:pt x="254" y="31"/>
                  <a:pt x="248" y="26"/>
                  <a:pt x="242" y="26"/>
                </a:cubicBez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1" name="Freeform 429">
            <a:extLst>
              <a:ext uri="{FF2B5EF4-FFF2-40B4-BE49-F238E27FC236}">
                <a16:creationId xmlns:a16="http://schemas.microsoft.com/office/drawing/2014/main" id="{D9F7F955-2C06-5349-A39A-D5B68403D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1592" y="8332212"/>
            <a:ext cx="308102" cy="191442"/>
          </a:xfrm>
          <a:custGeom>
            <a:avLst/>
            <a:gdLst>
              <a:gd name="T0" fmla="*/ 451 w 455"/>
              <a:gd name="T1" fmla="*/ 34 h 283"/>
              <a:gd name="T2" fmla="*/ 440 w 455"/>
              <a:gd name="T3" fmla="*/ 28 h 283"/>
              <a:gd name="T4" fmla="*/ 17 w 455"/>
              <a:gd name="T5" fmla="*/ 0 h 283"/>
              <a:gd name="T6" fmla="*/ 5 w 455"/>
              <a:gd name="T7" fmla="*/ 3 h 283"/>
              <a:gd name="T8" fmla="*/ 0 w 455"/>
              <a:gd name="T9" fmla="*/ 14 h 283"/>
              <a:gd name="T10" fmla="*/ 0 w 455"/>
              <a:gd name="T11" fmla="*/ 211 h 283"/>
              <a:gd name="T12" fmla="*/ 11 w 455"/>
              <a:gd name="T13" fmla="*/ 226 h 283"/>
              <a:gd name="T14" fmla="*/ 378 w 455"/>
              <a:gd name="T15" fmla="*/ 282 h 283"/>
              <a:gd name="T16" fmla="*/ 381 w 455"/>
              <a:gd name="T17" fmla="*/ 282 h 283"/>
              <a:gd name="T18" fmla="*/ 395 w 455"/>
              <a:gd name="T19" fmla="*/ 271 h 283"/>
              <a:gd name="T20" fmla="*/ 451 w 455"/>
              <a:gd name="T21" fmla="*/ 45 h 283"/>
              <a:gd name="T22" fmla="*/ 451 w 455"/>
              <a:gd name="T23" fmla="*/ 34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283">
                <a:moveTo>
                  <a:pt x="451" y="34"/>
                </a:moveTo>
                <a:cubicBezTo>
                  <a:pt x="448" y="31"/>
                  <a:pt x="446" y="28"/>
                  <a:pt x="440" y="28"/>
                </a:cubicBezTo>
                <a:lnTo>
                  <a:pt x="17" y="0"/>
                </a:lnTo>
                <a:cubicBezTo>
                  <a:pt x="14" y="0"/>
                  <a:pt x="7" y="1"/>
                  <a:pt x="5" y="3"/>
                </a:cubicBezTo>
                <a:cubicBezTo>
                  <a:pt x="2" y="6"/>
                  <a:pt x="0" y="8"/>
                  <a:pt x="0" y="14"/>
                </a:cubicBezTo>
                <a:lnTo>
                  <a:pt x="0" y="211"/>
                </a:lnTo>
                <a:cubicBezTo>
                  <a:pt x="0" y="217"/>
                  <a:pt x="5" y="226"/>
                  <a:pt x="11" y="226"/>
                </a:cubicBezTo>
                <a:lnTo>
                  <a:pt x="378" y="282"/>
                </a:lnTo>
                <a:lnTo>
                  <a:pt x="381" y="282"/>
                </a:lnTo>
                <a:cubicBezTo>
                  <a:pt x="386" y="282"/>
                  <a:pt x="392" y="276"/>
                  <a:pt x="395" y="271"/>
                </a:cubicBezTo>
                <a:lnTo>
                  <a:pt x="451" y="45"/>
                </a:lnTo>
                <a:cubicBezTo>
                  <a:pt x="454" y="42"/>
                  <a:pt x="454" y="36"/>
                  <a:pt x="451" y="34"/>
                </a:cubicBez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" name="Freeform 430">
            <a:extLst>
              <a:ext uri="{FF2B5EF4-FFF2-40B4-BE49-F238E27FC236}">
                <a16:creationId xmlns:a16="http://schemas.microsoft.com/office/drawing/2014/main" id="{E17180E7-2552-E54E-9C96-BBAB3E356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8541602"/>
            <a:ext cx="308102" cy="95721"/>
          </a:xfrm>
          <a:custGeom>
            <a:avLst/>
            <a:gdLst>
              <a:gd name="T0" fmla="*/ 0 w 453"/>
              <a:gd name="T1" fmla="*/ 0 h 142"/>
              <a:gd name="T2" fmla="*/ 226 w 453"/>
              <a:gd name="T3" fmla="*/ 141 h 142"/>
              <a:gd name="T4" fmla="*/ 452 w 453"/>
              <a:gd name="T5" fmla="*/ 0 h 142"/>
              <a:gd name="T6" fmla="*/ 0 w 453"/>
              <a:gd name="T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3" h="142">
                <a:moveTo>
                  <a:pt x="0" y="0"/>
                </a:moveTo>
                <a:lnTo>
                  <a:pt x="226" y="141"/>
                </a:lnTo>
                <a:lnTo>
                  <a:pt x="452" y="0"/>
                </a:lnTo>
                <a:lnTo>
                  <a:pt x="0" y="0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" name="Freeform 431">
            <a:extLst>
              <a:ext uri="{FF2B5EF4-FFF2-40B4-BE49-F238E27FC236}">
                <a16:creationId xmlns:a16="http://schemas.microsoft.com/office/drawing/2014/main" id="{E972CA7F-A46C-2143-8FC1-04C1DCE2C4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125" y="8332212"/>
            <a:ext cx="152556" cy="308100"/>
          </a:xfrm>
          <a:custGeom>
            <a:avLst/>
            <a:gdLst>
              <a:gd name="T0" fmla="*/ 0 w 227"/>
              <a:gd name="T1" fmla="*/ 310 h 452"/>
              <a:gd name="T2" fmla="*/ 226 w 227"/>
              <a:gd name="T3" fmla="*/ 451 h 452"/>
              <a:gd name="T4" fmla="*/ 226 w 227"/>
              <a:gd name="T5" fmla="*/ 0 h 452"/>
              <a:gd name="T6" fmla="*/ 0 w 227"/>
              <a:gd name="T7" fmla="*/ 3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452">
                <a:moveTo>
                  <a:pt x="0" y="310"/>
                </a:moveTo>
                <a:lnTo>
                  <a:pt x="226" y="451"/>
                </a:lnTo>
                <a:lnTo>
                  <a:pt x="226" y="0"/>
                </a:lnTo>
                <a:lnTo>
                  <a:pt x="0" y="310"/>
                </a:ln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4" name="Freeform 432">
            <a:extLst>
              <a:ext uri="{FF2B5EF4-FFF2-40B4-BE49-F238E27FC236}">
                <a16:creationId xmlns:a16="http://schemas.microsoft.com/office/drawing/2014/main" id="{985E8C80-4B39-5C49-B3B1-5469016221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5681" y="8332212"/>
            <a:ext cx="152554" cy="308100"/>
          </a:xfrm>
          <a:custGeom>
            <a:avLst/>
            <a:gdLst>
              <a:gd name="T0" fmla="*/ 226 w 227"/>
              <a:gd name="T1" fmla="*/ 310 h 452"/>
              <a:gd name="T2" fmla="*/ 0 w 227"/>
              <a:gd name="T3" fmla="*/ 451 h 452"/>
              <a:gd name="T4" fmla="*/ 0 w 227"/>
              <a:gd name="T5" fmla="*/ 0 h 452"/>
              <a:gd name="T6" fmla="*/ 226 w 227"/>
              <a:gd name="T7" fmla="*/ 3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452">
                <a:moveTo>
                  <a:pt x="226" y="310"/>
                </a:moveTo>
                <a:lnTo>
                  <a:pt x="0" y="451"/>
                </a:lnTo>
                <a:lnTo>
                  <a:pt x="0" y="0"/>
                </a:lnTo>
                <a:lnTo>
                  <a:pt x="226" y="310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5" name="Freeform 433">
            <a:extLst>
              <a:ext uri="{FF2B5EF4-FFF2-40B4-BE49-F238E27FC236}">
                <a16:creationId xmlns:a16="http://schemas.microsoft.com/office/drawing/2014/main" id="{34CE7B2E-2865-8644-B372-62DF8B8ED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5132" y="8332213"/>
            <a:ext cx="230329" cy="230327"/>
          </a:xfrm>
          <a:custGeom>
            <a:avLst/>
            <a:gdLst>
              <a:gd name="T0" fmla="*/ 169 w 340"/>
              <a:gd name="T1" fmla="*/ 338 h 339"/>
              <a:gd name="T2" fmla="*/ 0 w 340"/>
              <a:gd name="T3" fmla="*/ 338 h 339"/>
              <a:gd name="T4" fmla="*/ 0 w 340"/>
              <a:gd name="T5" fmla="*/ 0 h 339"/>
              <a:gd name="T6" fmla="*/ 339 w 340"/>
              <a:gd name="T7" fmla="*/ 0 h 339"/>
              <a:gd name="T8" fmla="*/ 339 w 340"/>
              <a:gd name="T9" fmla="*/ 338 h 339"/>
              <a:gd name="T10" fmla="*/ 169 w 340"/>
              <a:gd name="T11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169" y="338"/>
                </a:moveTo>
                <a:lnTo>
                  <a:pt x="0" y="338"/>
                </a:lnTo>
                <a:lnTo>
                  <a:pt x="0" y="0"/>
                </a:lnTo>
                <a:lnTo>
                  <a:pt x="339" y="0"/>
                </a:lnTo>
                <a:lnTo>
                  <a:pt x="339" y="338"/>
                </a:lnTo>
                <a:lnTo>
                  <a:pt x="169" y="338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5DDAE9AE-374E-4E4B-BA3B-3BA52DC19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8559549"/>
            <a:ext cx="308102" cy="77773"/>
          </a:xfrm>
          <a:custGeom>
            <a:avLst/>
            <a:gdLst>
              <a:gd name="T0" fmla="*/ 339 w 453"/>
              <a:gd name="T1" fmla="*/ 113 h 114"/>
              <a:gd name="T2" fmla="*/ 0 w 453"/>
              <a:gd name="T3" fmla="*/ 113 h 114"/>
              <a:gd name="T4" fmla="*/ 113 w 453"/>
              <a:gd name="T5" fmla="*/ 0 h 114"/>
              <a:gd name="T6" fmla="*/ 452 w 453"/>
              <a:gd name="T7" fmla="*/ 0 h 114"/>
              <a:gd name="T8" fmla="*/ 339 w 453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4">
                <a:moveTo>
                  <a:pt x="339" y="113"/>
                </a:moveTo>
                <a:lnTo>
                  <a:pt x="0" y="113"/>
                </a:lnTo>
                <a:lnTo>
                  <a:pt x="113" y="0"/>
                </a:lnTo>
                <a:lnTo>
                  <a:pt x="452" y="0"/>
                </a:lnTo>
                <a:lnTo>
                  <a:pt x="339" y="113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745DC2B8-E894-BE45-9EB3-F2185AEF67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9" y="8406993"/>
            <a:ext cx="230329" cy="230329"/>
          </a:xfrm>
          <a:custGeom>
            <a:avLst/>
            <a:gdLst>
              <a:gd name="T0" fmla="*/ 170 w 340"/>
              <a:gd name="T1" fmla="*/ 338 h 339"/>
              <a:gd name="T2" fmla="*/ 0 w 340"/>
              <a:gd name="T3" fmla="*/ 338 h 339"/>
              <a:gd name="T4" fmla="*/ 0 w 340"/>
              <a:gd name="T5" fmla="*/ 0 h 339"/>
              <a:gd name="T6" fmla="*/ 339 w 340"/>
              <a:gd name="T7" fmla="*/ 0 h 339"/>
              <a:gd name="T8" fmla="*/ 339 w 340"/>
              <a:gd name="T9" fmla="*/ 338 h 339"/>
              <a:gd name="T10" fmla="*/ 170 w 340"/>
              <a:gd name="T11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0" h="339">
                <a:moveTo>
                  <a:pt x="170" y="338"/>
                </a:moveTo>
                <a:lnTo>
                  <a:pt x="0" y="338"/>
                </a:lnTo>
                <a:lnTo>
                  <a:pt x="0" y="0"/>
                </a:lnTo>
                <a:lnTo>
                  <a:pt x="339" y="0"/>
                </a:lnTo>
                <a:lnTo>
                  <a:pt x="339" y="338"/>
                </a:lnTo>
                <a:lnTo>
                  <a:pt x="170" y="338"/>
                </a:lnTo>
              </a:path>
            </a:pathLst>
          </a:custGeom>
          <a:solidFill>
            <a:srgbClr val="2196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94AC5361-3EF6-0848-A0CE-20B07A7BA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7688" y="8332212"/>
            <a:ext cx="77773" cy="308100"/>
          </a:xfrm>
          <a:custGeom>
            <a:avLst/>
            <a:gdLst>
              <a:gd name="T0" fmla="*/ 113 w 114"/>
              <a:gd name="T1" fmla="*/ 338 h 452"/>
              <a:gd name="T2" fmla="*/ 0 w 114"/>
              <a:gd name="T3" fmla="*/ 451 h 452"/>
              <a:gd name="T4" fmla="*/ 0 w 114"/>
              <a:gd name="T5" fmla="*/ 113 h 452"/>
              <a:gd name="T6" fmla="*/ 113 w 114"/>
              <a:gd name="T7" fmla="*/ 0 h 452"/>
              <a:gd name="T8" fmla="*/ 113 w 114"/>
              <a:gd name="T9" fmla="*/ 33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452">
                <a:moveTo>
                  <a:pt x="113" y="338"/>
                </a:moveTo>
                <a:lnTo>
                  <a:pt x="0" y="451"/>
                </a:lnTo>
                <a:lnTo>
                  <a:pt x="0" y="113"/>
                </a:lnTo>
                <a:lnTo>
                  <a:pt x="113" y="0"/>
                </a:lnTo>
                <a:lnTo>
                  <a:pt x="113" y="338"/>
                </a:lnTo>
              </a:path>
            </a:pathLst>
          </a:custGeom>
          <a:solidFill>
            <a:srgbClr val="64B5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9" name="Freeform 437">
            <a:extLst>
              <a:ext uri="{FF2B5EF4-FFF2-40B4-BE49-F238E27FC236}">
                <a16:creationId xmlns:a16="http://schemas.microsoft.com/office/drawing/2014/main" id="{5D5656E9-5300-4343-85F3-EA742B498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8332213"/>
            <a:ext cx="308102" cy="77773"/>
          </a:xfrm>
          <a:custGeom>
            <a:avLst/>
            <a:gdLst>
              <a:gd name="T0" fmla="*/ 339 w 453"/>
              <a:gd name="T1" fmla="*/ 113 h 114"/>
              <a:gd name="T2" fmla="*/ 0 w 453"/>
              <a:gd name="T3" fmla="*/ 113 h 114"/>
              <a:gd name="T4" fmla="*/ 113 w 453"/>
              <a:gd name="T5" fmla="*/ 0 h 114"/>
              <a:gd name="T6" fmla="*/ 452 w 453"/>
              <a:gd name="T7" fmla="*/ 0 h 114"/>
              <a:gd name="T8" fmla="*/ 339 w 453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114">
                <a:moveTo>
                  <a:pt x="339" y="113"/>
                </a:moveTo>
                <a:lnTo>
                  <a:pt x="0" y="113"/>
                </a:lnTo>
                <a:lnTo>
                  <a:pt x="113" y="0"/>
                </a:lnTo>
                <a:lnTo>
                  <a:pt x="452" y="0"/>
                </a:lnTo>
                <a:lnTo>
                  <a:pt x="339" y="113"/>
                </a:lnTo>
              </a:path>
            </a:pathLst>
          </a:custGeom>
          <a:solidFill>
            <a:srgbClr val="197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0" name="Freeform 438">
            <a:extLst>
              <a:ext uri="{FF2B5EF4-FFF2-40B4-BE49-F238E27FC236}">
                <a16:creationId xmlns:a16="http://schemas.microsoft.com/office/drawing/2014/main" id="{F0CB26AC-6087-E64B-A4FA-3EA60CD80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6839" y="8332212"/>
            <a:ext cx="260242" cy="308100"/>
          </a:xfrm>
          <a:custGeom>
            <a:avLst/>
            <a:gdLst>
              <a:gd name="T0" fmla="*/ 378 w 382"/>
              <a:gd name="T1" fmla="*/ 276 h 452"/>
              <a:gd name="T2" fmla="*/ 339 w 382"/>
              <a:gd name="T3" fmla="*/ 194 h 452"/>
              <a:gd name="T4" fmla="*/ 339 w 382"/>
              <a:gd name="T5" fmla="*/ 169 h 452"/>
              <a:gd name="T6" fmla="*/ 169 w 382"/>
              <a:gd name="T7" fmla="*/ 0 h 452"/>
              <a:gd name="T8" fmla="*/ 0 w 382"/>
              <a:gd name="T9" fmla="*/ 169 h 452"/>
              <a:gd name="T10" fmla="*/ 40 w 382"/>
              <a:gd name="T11" fmla="*/ 276 h 452"/>
              <a:gd name="T12" fmla="*/ 57 w 382"/>
              <a:gd name="T13" fmla="*/ 321 h 452"/>
              <a:gd name="T14" fmla="*/ 57 w 382"/>
              <a:gd name="T15" fmla="*/ 409 h 452"/>
              <a:gd name="T16" fmla="*/ 68 w 382"/>
              <a:gd name="T17" fmla="*/ 423 h 452"/>
              <a:gd name="T18" fmla="*/ 237 w 382"/>
              <a:gd name="T19" fmla="*/ 451 h 452"/>
              <a:gd name="T20" fmla="*/ 240 w 382"/>
              <a:gd name="T21" fmla="*/ 451 h 452"/>
              <a:gd name="T22" fmla="*/ 248 w 382"/>
              <a:gd name="T23" fmla="*/ 448 h 452"/>
              <a:gd name="T24" fmla="*/ 254 w 382"/>
              <a:gd name="T25" fmla="*/ 437 h 452"/>
              <a:gd name="T26" fmla="*/ 254 w 382"/>
              <a:gd name="T27" fmla="*/ 384 h 452"/>
              <a:gd name="T28" fmla="*/ 305 w 382"/>
              <a:gd name="T29" fmla="*/ 392 h 452"/>
              <a:gd name="T30" fmla="*/ 327 w 382"/>
              <a:gd name="T31" fmla="*/ 386 h 452"/>
              <a:gd name="T32" fmla="*/ 339 w 382"/>
              <a:gd name="T33" fmla="*/ 364 h 452"/>
              <a:gd name="T34" fmla="*/ 339 w 382"/>
              <a:gd name="T35" fmla="*/ 296 h 452"/>
              <a:gd name="T36" fmla="*/ 367 w 382"/>
              <a:gd name="T37" fmla="*/ 296 h 452"/>
              <a:gd name="T38" fmla="*/ 378 w 382"/>
              <a:gd name="T39" fmla="*/ 290 h 452"/>
              <a:gd name="T40" fmla="*/ 378 w 382"/>
              <a:gd name="T41" fmla="*/ 2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2" h="452">
                <a:moveTo>
                  <a:pt x="378" y="276"/>
                </a:moveTo>
                <a:lnTo>
                  <a:pt x="339" y="194"/>
                </a:lnTo>
                <a:lnTo>
                  <a:pt x="339" y="169"/>
                </a:lnTo>
                <a:cubicBezTo>
                  <a:pt x="339" y="76"/>
                  <a:pt x="262" y="0"/>
                  <a:pt x="169" y="0"/>
                </a:cubicBezTo>
                <a:cubicBezTo>
                  <a:pt x="75" y="0"/>
                  <a:pt x="0" y="76"/>
                  <a:pt x="0" y="169"/>
                </a:cubicBezTo>
                <a:cubicBezTo>
                  <a:pt x="0" y="209"/>
                  <a:pt x="14" y="245"/>
                  <a:pt x="40" y="276"/>
                </a:cubicBezTo>
                <a:cubicBezTo>
                  <a:pt x="48" y="285"/>
                  <a:pt x="57" y="302"/>
                  <a:pt x="57" y="321"/>
                </a:cubicBezTo>
                <a:lnTo>
                  <a:pt x="57" y="409"/>
                </a:lnTo>
                <a:cubicBezTo>
                  <a:pt x="57" y="415"/>
                  <a:pt x="62" y="423"/>
                  <a:pt x="68" y="423"/>
                </a:cubicBezTo>
                <a:lnTo>
                  <a:pt x="237" y="451"/>
                </a:lnTo>
                <a:lnTo>
                  <a:pt x="240" y="451"/>
                </a:lnTo>
                <a:cubicBezTo>
                  <a:pt x="243" y="451"/>
                  <a:pt x="246" y="451"/>
                  <a:pt x="248" y="448"/>
                </a:cubicBezTo>
                <a:cubicBezTo>
                  <a:pt x="251" y="446"/>
                  <a:pt x="254" y="443"/>
                  <a:pt x="254" y="437"/>
                </a:cubicBezTo>
                <a:lnTo>
                  <a:pt x="254" y="384"/>
                </a:lnTo>
                <a:lnTo>
                  <a:pt x="305" y="392"/>
                </a:lnTo>
                <a:cubicBezTo>
                  <a:pt x="313" y="392"/>
                  <a:pt x="322" y="392"/>
                  <a:pt x="327" y="386"/>
                </a:cubicBezTo>
                <a:cubicBezTo>
                  <a:pt x="333" y="381"/>
                  <a:pt x="339" y="372"/>
                  <a:pt x="339" y="364"/>
                </a:cubicBezTo>
                <a:lnTo>
                  <a:pt x="339" y="296"/>
                </a:lnTo>
                <a:lnTo>
                  <a:pt x="367" y="296"/>
                </a:lnTo>
                <a:cubicBezTo>
                  <a:pt x="373" y="296"/>
                  <a:pt x="375" y="293"/>
                  <a:pt x="378" y="290"/>
                </a:cubicBezTo>
                <a:cubicBezTo>
                  <a:pt x="381" y="285"/>
                  <a:pt x="381" y="279"/>
                  <a:pt x="378" y="27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1" name="Freeform 439">
            <a:extLst>
              <a:ext uri="{FF2B5EF4-FFF2-40B4-BE49-F238E27FC236}">
                <a16:creationId xmlns:a16="http://schemas.microsoft.com/office/drawing/2014/main" id="{E58AB81D-7BC1-4543-873B-7F3DE302E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612" y="8368107"/>
            <a:ext cx="20940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" name="Freeform 440">
            <a:extLst>
              <a:ext uri="{FF2B5EF4-FFF2-40B4-BE49-F238E27FC236}">
                <a16:creationId xmlns:a16="http://schemas.microsoft.com/office/drawing/2014/main" id="{AEA42E36-9E4B-1444-97BE-1870BD983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3500" y="8368107"/>
            <a:ext cx="20938" cy="38886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DA6C1ACC-E3DD-FC46-92B6-4CB814DB3D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4612" y="8463828"/>
            <a:ext cx="20940" cy="38886"/>
          </a:xfrm>
          <a:custGeom>
            <a:avLst/>
            <a:gdLst>
              <a:gd name="T0" fmla="*/ 14 w 29"/>
              <a:gd name="T1" fmla="*/ 57 h 58"/>
              <a:gd name="T2" fmla="*/ 0 w 29"/>
              <a:gd name="T3" fmla="*/ 43 h 58"/>
              <a:gd name="T4" fmla="*/ 0 w 29"/>
              <a:gd name="T5" fmla="*/ 14 h 58"/>
              <a:gd name="T6" fmla="*/ 14 w 29"/>
              <a:gd name="T7" fmla="*/ 0 h 58"/>
              <a:gd name="T8" fmla="*/ 28 w 29"/>
              <a:gd name="T9" fmla="*/ 14 h 58"/>
              <a:gd name="T10" fmla="*/ 28 w 29"/>
              <a:gd name="T11" fmla="*/ 43 h 58"/>
              <a:gd name="T12" fmla="*/ 14 w 29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58">
                <a:moveTo>
                  <a:pt x="14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lnTo>
                  <a:pt x="28" y="43"/>
                </a:lnTo>
                <a:cubicBezTo>
                  <a:pt x="28" y="51"/>
                  <a:pt x="23" y="57"/>
                  <a:pt x="14" y="57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586F79D1-4C3F-8047-8E3A-9C04164A6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3500" y="8463828"/>
            <a:ext cx="20938" cy="38886"/>
          </a:xfrm>
          <a:custGeom>
            <a:avLst/>
            <a:gdLst>
              <a:gd name="T0" fmla="*/ 15 w 30"/>
              <a:gd name="T1" fmla="*/ 57 h 58"/>
              <a:gd name="T2" fmla="*/ 0 w 30"/>
              <a:gd name="T3" fmla="*/ 43 h 58"/>
              <a:gd name="T4" fmla="*/ 0 w 30"/>
              <a:gd name="T5" fmla="*/ 14 h 58"/>
              <a:gd name="T6" fmla="*/ 15 w 30"/>
              <a:gd name="T7" fmla="*/ 0 h 58"/>
              <a:gd name="T8" fmla="*/ 29 w 30"/>
              <a:gd name="T9" fmla="*/ 14 h 58"/>
              <a:gd name="T10" fmla="*/ 29 w 30"/>
              <a:gd name="T11" fmla="*/ 43 h 58"/>
              <a:gd name="T12" fmla="*/ 15 w 30"/>
              <a:gd name="T13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58">
                <a:moveTo>
                  <a:pt x="15" y="57"/>
                </a:moveTo>
                <a:cubicBezTo>
                  <a:pt x="6" y="57"/>
                  <a:pt x="0" y="51"/>
                  <a:pt x="0" y="43"/>
                </a:cubicBezTo>
                <a:lnTo>
                  <a:pt x="0" y="14"/>
                </a:lnTo>
                <a:cubicBezTo>
                  <a:pt x="0" y="6"/>
                  <a:pt x="6" y="0"/>
                  <a:pt x="15" y="0"/>
                </a:cubicBezTo>
                <a:cubicBezTo>
                  <a:pt x="23" y="0"/>
                  <a:pt x="29" y="6"/>
                  <a:pt x="29" y="14"/>
                </a:cubicBezTo>
                <a:lnTo>
                  <a:pt x="29" y="43"/>
                </a:lnTo>
                <a:cubicBezTo>
                  <a:pt x="29" y="51"/>
                  <a:pt x="23" y="57"/>
                  <a:pt x="15" y="57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5" name="Freeform 443">
            <a:extLst>
              <a:ext uri="{FF2B5EF4-FFF2-40B4-BE49-F238E27FC236}">
                <a16:creationId xmlns:a16="http://schemas.microsoft.com/office/drawing/2014/main" id="{9F76BB25-1E15-C14F-854B-11832A7CFD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8445880"/>
            <a:ext cx="38886" cy="20938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895F0A12-29F6-5842-AE4F-D93DFF36DD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8406992"/>
            <a:ext cx="38886" cy="20940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5E35A534-C2F4-8D44-AAA5-DBD10BC13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448" y="8445880"/>
            <a:ext cx="38886" cy="20938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E158646E-CA2E-1D49-A46D-5C1C6DA52B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448" y="8406992"/>
            <a:ext cx="38886" cy="20940"/>
          </a:xfrm>
          <a:custGeom>
            <a:avLst/>
            <a:gdLst>
              <a:gd name="T0" fmla="*/ 42 w 57"/>
              <a:gd name="T1" fmla="*/ 28 h 29"/>
              <a:gd name="T2" fmla="*/ 14 w 57"/>
              <a:gd name="T3" fmla="*/ 28 h 29"/>
              <a:gd name="T4" fmla="*/ 0 w 57"/>
              <a:gd name="T5" fmla="*/ 14 h 29"/>
              <a:gd name="T6" fmla="*/ 14 w 57"/>
              <a:gd name="T7" fmla="*/ 0 h 29"/>
              <a:gd name="T8" fmla="*/ 42 w 57"/>
              <a:gd name="T9" fmla="*/ 0 h 29"/>
              <a:gd name="T10" fmla="*/ 56 w 57"/>
              <a:gd name="T11" fmla="*/ 14 h 29"/>
              <a:gd name="T12" fmla="*/ 42 w 57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9">
                <a:moveTo>
                  <a:pt x="42" y="28"/>
                </a:moveTo>
                <a:lnTo>
                  <a:pt x="14" y="28"/>
                </a:lnTo>
                <a:cubicBezTo>
                  <a:pt x="5" y="28"/>
                  <a:pt x="0" y="23"/>
                  <a:pt x="0" y="14"/>
                </a:cubicBezTo>
                <a:cubicBezTo>
                  <a:pt x="0" y="6"/>
                  <a:pt x="5" y="0"/>
                  <a:pt x="14" y="0"/>
                </a:cubicBezTo>
                <a:lnTo>
                  <a:pt x="42" y="0"/>
                </a:lnTo>
                <a:cubicBezTo>
                  <a:pt x="50" y="0"/>
                  <a:pt x="56" y="6"/>
                  <a:pt x="56" y="14"/>
                </a:cubicBezTo>
                <a:cubicBezTo>
                  <a:pt x="56" y="23"/>
                  <a:pt x="50" y="28"/>
                  <a:pt x="42" y="28"/>
                </a:cubicBez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9" name="Freeform 447">
            <a:extLst>
              <a:ext uri="{FF2B5EF4-FFF2-40B4-BE49-F238E27FC236}">
                <a16:creationId xmlns:a16="http://schemas.microsoft.com/office/drawing/2014/main" id="{CCF001EE-B73E-CF4A-AD71-193941D729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6666" y="8389046"/>
            <a:ext cx="95721" cy="95721"/>
          </a:xfrm>
          <a:custGeom>
            <a:avLst/>
            <a:gdLst>
              <a:gd name="T0" fmla="*/ 127 w 142"/>
              <a:gd name="T1" fmla="*/ 0 h 143"/>
              <a:gd name="T2" fmla="*/ 14 w 142"/>
              <a:gd name="T3" fmla="*/ 0 h 143"/>
              <a:gd name="T4" fmla="*/ 0 w 142"/>
              <a:gd name="T5" fmla="*/ 15 h 143"/>
              <a:gd name="T6" fmla="*/ 0 w 142"/>
              <a:gd name="T7" fmla="*/ 127 h 143"/>
              <a:gd name="T8" fmla="*/ 14 w 142"/>
              <a:gd name="T9" fmla="*/ 142 h 143"/>
              <a:gd name="T10" fmla="*/ 127 w 142"/>
              <a:gd name="T11" fmla="*/ 142 h 143"/>
              <a:gd name="T12" fmla="*/ 141 w 142"/>
              <a:gd name="T13" fmla="*/ 127 h 143"/>
              <a:gd name="T14" fmla="*/ 141 w 142"/>
              <a:gd name="T15" fmla="*/ 15 h 143"/>
              <a:gd name="T16" fmla="*/ 127 w 142"/>
              <a:gd name="T17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3">
                <a:moveTo>
                  <a:pt x="127" y="0"/>
                </a:moveTo>
                <a:lnTo>
                  <a:pt x="14" y="0"/>
                </a:lnTo>
                <a:cubicBezTo>
                  <a:pt x="5" y="0"/>
                  <a:pt x="0" y="6"/>
                  <a:pt x="0" y="15"/>
                </a:cubicBezTo>
                <a:lnTo>
                  <a:pt x="0" y="127"/>
                </a:lnTo>
                <a:cubicBezTo>
                  <a:pt x="0" y="136"/>
                  <a:pt x="5" y="142"/>
                  <a:pt x="14" y="142"/>
                </a:cubicBezTo>
                <a:lnTo>
                  <a:pt x="127" y="142"/>
                </a:lnTo>
                <a:cubicBezTo>
                  <a:pt x="135" y="142"/>
                  <a:pt x="141" y="136"/>
                  <a:pt x="141" y="127"/>
                </a:cubicBezTo>
                <a:lnTo>
                  <a:pt x="141" y="15"/>
                </a:lnTo>
                <a:cubicBezTo>
                  <a:pt x="141" y="6"/>
                  <a:pt x="135" y="0"/>
                  <a:pt x="127" y="0"/>
                </a:cubicBezTo>
              </a:path>
            </a:pathLst>
          </a:custGeom>
          <a:solidFill>
            <a:srgbClr val="00BC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8786EC0D-703B-1A45-8410-20F5D9CD8E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0368" y="2454354"/>
            <a:ext cx="59826" cy="59826"/>
          </a:xfrm>
          <a:custGeom>
            <a:avLst/>
            <a:gdLst>
              <a:gd name="T0" fmla="*/ 71 w 86"/>
              <a:gd name="T1" fmla="*/ 0 h 86"/>
              <a:gd name="T2" fmla="*/ 57 w 86"/>
              <a:gd name="T3" fmla="*/ 14 h 86"/>
              <a:gd name="T4" fmla="*/ 28 w 86"/>
              <a:gd name="T5" fmla="*/ 14 h 86"/>
              <a:gd name="T6" fmla="*/ 14 w 86"/>
              <a:gd name="T7" fmla="*/ 0 h 86"/>
              <a:gd name="T8" fmla="*/ 0 w 86"/>
              <a:gd name="T9" fmla="*/ 14 h 86"/>
              <a:gd name="T10" fmla="*/ 0 w 86"/>
              <a:gd name="T11" fmla="*/ 71 h 86"/>
              <a:gd name="T12" fmla="*/ 14 w 86"/>
              <a:gd name="T13" fmla="*/ 85 h 86"/>
              <a:gd name="T14" fmla="*/ 71 w 86"/>
              <a:gd name="T15" fmla="*/ 85 h 86"/>
              <a:gd name="T16" fmla="*/ 85 w 86"/>
              <a:gd name="T17" fmla="*/ 71 h 86"/>
              <a:gd name="T18" fmla="*/ 85 w 86"/>
              <a:gd name="T19" fmla="*/ 14 h 86"/>
              <a:gd name="T20" fmla="*/ 71 w 86"/>
              <a:gd name="T2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86">
                <a:moveTo>
                  <a:pt x="71" y="0"/>
                </a:moveTo>
                <a:cubicBezTo>
                  <a:pt x="62" y="0"/>
                  <a:pt x="57" y="6"/>
                  <a:pt x="57" y="14"/>
                </a:cubicBezTo>
                <a:lnTo>
                  <a:pt x="28" y="14"/>
                </a:lnTo>
                <a:cubicBezTo>
                  <a:pt x="28" y="6"/>
                  <a:pt x="23" y="0"/>
                  <a:pt x="14" y="0"/>
                </a:cubicBezTo>
                <a:cubicBezTo>
                  <a:pt x="6" y="0"/>
                  <a:pt x="0" y="6"/>
                  <a:pt x="0" y="14"/>
                </a:cubicBezTo>
                <a:lnTo>
                  <a:pt x="0" y="71"/>
                </a:lnTo>
                <a:cubicBezTo>
                  <a:pt x="0" y="79"/>
                  <a:pt x="6" y="85"/>
                  <a:pt x="14" y="85"/>
                </a:cubicBezTo>
                <a:lnTo>
                  <a:pt x="71" y="85"/>
                </a:lnTo>
                <a:cubicBezTo>
                  <a:pt x="79" y="85"/>
                  <a:pt x="85" y="79"/>
                  <a:pt x="85" y="71"/>
                </a:cubicBezTo>
                <a:lnTo>
                  <a:pt x="85" y="14"/>
                </a:lnTo>
                <a:cubicBezTo>
                  <a:pt x="85" y="6"/>
                  <a:pt x="79" y="0"/>
                  <a:pt x="71" y="0"/>
                </a:cubicBezTo>
              </a:path>
            </a:pathLst>
          </a:custGeom>
          <a:solidFill>
            <a:srgbClr val="388E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1" name="Freeform 449">
            <a:extLst>
              <a:ext uri="{FF2B5EF4-FFF2-40B4-BE49-F238E27FC236}">
                <a16:creationId xmlns:a16="http://schemas.microsoft.com/office/drawing/2014/main" id="{1D1D7024-4312-1045-967E-A19E9808AD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3620" y="2349660"/>
            <a:ext cx="233320" cy="125634"/>
          </a:xfrm>
          <a:custGeom>
            <a:avLst/>
            <a:gdLst>
              <a:gd name="T0" fmla="*/ 342 w 343"/>
              <a:gd name="T1" fmla="*/ 147 h 185"/>
              <a:gd name="T2" fmla="*/ 333 w 343"/>
              <a:gd name="T3" fmla="*/ 155 h 185"/>
              <a:gd name="T4" fmla="*/ 173 w 343"/>
              <a:gd name="T5" fmla="*/ 184 h 185"/>
              <a:gd name="T6" fmla="*/ 12 w 343"/>
              <a:gd name="T7" fmla="*/ 155 h 185"/>
              <a:gd name="T8" fmla="*/ 3 w 343"/>
              <a:gd name="T9" fmla="*/ 147 h 185"/>
              <a:gd name="T10" fmla="*/ 3 w 343"/>
              <a:gd name="T11" fmla="*/ 136 h 185"/>
              <a:gd name="T12" fmla="*/ 26 w 343"/>
              <a:gd name="T13" fmla="*/ 93 h 185"/>
              <a:gd name="T14" fmla="*/ 54 w 343"/>
              <a:gd name="T15" fmla="*/ 42 h 185"/>
              <a:gd name="T16" fmla="*/ 74 w 343"/>
              <a:gd name="T17" fmla="*/ 9 h 185"/>
              <a:gd name="T18" fmla="*/ 85 w 343"/>
              <a:gd name="T19" fmla="*/ 0 h 185"/>
              <a:gd name="T20" fmla="*/ 257 w 343"/>
              <a:gd name="T21" fmla="*/ 0 h 185"/>
              <a:gd name="T22" fmla="*/ 268 w 343"/>
              <a:gd name="T23" fmla="*/ 9 h 185"/>
              <a:gd name="T24" fmla="*/ 288 w 343"/>
              <a:gd name="T25" fmla="*/ 42 h 185"/>
              <a:gd name="T26" fmla="*/ 316 w 343"/>
              <a:gd name="T27" fmla="*/ 93 h 185"/>
              <a:gd name="T28" fmla="*/ 339 w 343"/>
              <a:gd name="T29" fmla="*/ 136 h 185"/>
              <a:gd name="T30" fmla="*/ 342 w 343"/>
              <a:gd name="T31" fmla="*/ 14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185">
                <a:moveTo>
                  <a:pt x="342" y="147"/>
                </a:moveTo>
                <a:cubicBezTo>
                  <a:pt x="339" y="150"/>
                  <a:pt x="336" y="153"/>
                  <a:pt x="333" y="155"/>
                </a:cubicBezTo>
                <a:cubicBezTo>
                  <a:pt x="271" y="175"/>
                  <a:pt x="224" y="184"/>
                  <a:pt x="173" y="184"/>
                </a:cubicBezTo>
                <a:cubicBezTo>
                  <a:pt x="123" y="184"/>
                  <a:pt x="74" y="175"/>
                  <a:pt x="12" y="155"/>
                </a:cubicBezTo>
                <a:cubicBezTo>
                  <a:pt x="9" y="155"/>
                  <a:pt x="3" y="150"/>
                  <a:pt x="3" y="147"/>
                </a:cubicBezTo>
                <a:cubicBezTo>
                  <a:pt x="0" y="144"/>
                  <a:pt x="3" y="138"/>
                  <a:pt x="3" y="136"/>
                </a:cubicBezTo>
                <a:lnTo>
                  <a:pt x="26" y="93"/>
                </a:lnTo>
                <a:lnTo>
                  <a:pt x="54" y="42"/>
                </a:lnTo>
                <a:lnTo>
                  <a:pt x="74" y="9"/>
                </a:lnTo>
                <a:cubicBezTo>
                  <a:pt x="77" y="3"/>
                  <a:pt x="82" y="0"/>
                  <a:pt x="85" y="0"/>
                </a:cubicBezTo>
                <a:lnTo>
                  <a:pt x="257" y="0"/>
                </a:lnTo>
                <a:cubicBezTo>
                  <a:pt x="263" y="0"/>
                  <a:pt x="266" y="3"/>
                  <a:pt x="268" y="9"/>
                </a:cubicBezTo>
                <a:lnTo>
                  <a:pt x="288" y="42"/>
                </a:lnTo>
                <a:lnTo>
                  <a:pt x="316" y="93"/>
                </a:lnTo>
                <a:lnTo>
                  <a:pt x="339" y="136"/>
                </a:lnTo>
                <a:cubicBezTo>
                  <a:pt x="342" y="138"/>
                  <a:pt x="342" y="141"/>
                  <a:pt x="342" y="147"/>
                </a:cubicBezTo>
              </a:path>
            </a:pathLst>
          </a:custGeom>
          <a:solidFill>
            <a:srgbClr val="43A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551A519E-96FE-2A42-989D-30C5A2B3D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4560" y="2203086"/>
            <a:ext cx="191442" cy="173494"/>
          </a:xfrm>
          <a:custGeom>
            <a:avLst/>
            <a:gdLst>
              <a:gd name="T0" fmla="*/ 283 w 284"/>
              <a:gd name="T1" fmla="*/ 217 h 255"/>
              <a:gd name="T2" fmla="*/ 274 w 284"/>
              <a:gd name="T3" fmla="*/ 225 h 255"/>
              <a:gd name="T4" fmla="*/ 142 w 284"/>
              <a:gd name="T5" fmla="*/ 254 h 255"/>
              <a:gd name="T6" fmla="*/ 9 w 284"/>
              <a:gd name="T7" fmla="*/ 225 h 255"/>
              <a:gd name="T8" fmla="*/ 0 w 284"/>
              <a:gd name="T9" fmla="*/ 217 h 255"/>
              <a:gd name="T10" fmla="*/ 3 w 284"/>
              <a:gd name="T11" fmla="*/ 206 h 255"/>
              <a:gd name="T12" fmla="*/ 29 w 284"/>
              <a:gd name="T13" fmla="*/ 166 h 255"/>
              <a:gd name="T14" fmla="*/ 60 w 284"/>
              <a:gd name="T15" fmla="*/ 115 h 255"/>
              <a:gd name="T16" fmla="*/ 130 w 284"/>
              <a:gd name="T17" fmla="*/ 8 h 255"/>
              <a:gd name="T18" fmla="*/ 153 w 284"/>
              <a:gd name="T19" fmla="*/ 8 h 255"/>
              <a:gd name="T20" fmla="*/ 223 w 284"/>
              <a:gd name="T21" fmla="*/ 115 h 255"/>
              <a:gd name="T22" fmla="*/ 254 w 284"/>
              <a:gd name="T23" fmla="*/ 166 h 255"/>
              <a:gd name="T24" fmla="*/ 280 w 284"/>
              <a:gd name="T25" fmla="*/ 206 h 255"/>
              <a:gd name="T26" fmla="*/ 283 w 284"/>
              <a:gd name="T27" fmla="*/ 21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255">
                <a:moveTo>
                  <a:pt x="283" y="217"/>
                </a:moveTo>
                <a:cubicBezTo>
                  <a:pt x="283" y="220"/>
                  <a:pt x="280" y="223"/>
                  <a:pt x="274" y="225"/>
                </a:cubicBezTo>
                <a:cubicBezTo>
                  <a:pt x="232" y="245"/>
                  <a:pt x="188" y="254"/>
                  <a:pt x="142" y="254"/>
                </a:cubicBezTo>
                <a:cubicBezTo>
                  <a:pt x="97" y="254"/>
                  <a:pt x="51" y="242"/>
                  <a:pt x="9" y="225"/>
                </a:cubicBezTo>
                <a:cubicBezTo>
                  <a:pt x="6" y="223"/>
                  <a:pt x="3" y="220"/>
                  <a:pt x="0" y="217"/>
                </a:cubicBezTo>
                <a:cubicBezTo>
                  <a:pt x="0" y="214"/>
                  <a:pt x="0" y="209"/>
                  <a:pt x="3" y="206"/>
                </a:cubicBezTo>
                <a:lnTo>
                  <a:pt x="29" y="166"/>
                </a:lnTo>
                <a:lnTo>
                  <a:pt x="60" y="115"/>
                </a:lnTo>
                <a:lnTo>
                  <a:pt x="130" y="8"/>
                </a:lnTo>
                <a:cubicBezTo>
                  <a:pt x="136" y="0"/>
                  <a:pt x="150" y="0"/>
                  <a:pt x="153" y="8"/>
                </a:cubicBezTo>
                <a:lnTo>
                  <a:pt x="223" y="115"/>
                </a:lnTo>
                <a:lnTo>
                  <a:pt x="254" y="166"/>
                </a:lnTo>
                <a:lnTo>
                  <a:pt x="280" y="206"/>
                </a:lnTo>
                <a:cubicBezTo>
                  <a:pt x="283" y="209"/>
                  <a:pt x="283" y="214"/>
                  <a:pt x="283" y="217"/>
                </a:cubicBezTo>
              </a:path>
            </a:pathLst>
          </a:cu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3" name="Freeform 451">
            <a:extLst>
              <a:ext uri="{FF2B5EF4-FFF2-40B4-BE49-F238E27FC236}">
                <a16:creationId xmlns:a16="http://schemas.microsoft.com/office/drawing/2014/main" id="{9AC81404-3FA0-6047-9CFA-08B04F485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7114" y="2415468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8" y="5"/>
                  <a:pt x="28" y="14"/>
                </a:cubicBezTo>
                <a:cubicBezTo>
                  <a:pt x="28" y="22"/>
                  <a:pt x="23" y="28"/>
                  <a:pt x="14" y="28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2EC537E3-F661-F24E-8E8C-28057DA8A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8228" y="2397520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5" name="Freeform 453">
            <a:extLst>
              <a:ext uri="{FF2B5EF4-FFF2-40B4-BE49-F238E27FC236}">
                <a16:creationId xmlns:a16="http://schemas.microsoft.com/office/drawing/2014/main" id="{E27CC555-42D2-BA48-B38F-5030A4A39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9341" y="2415468"/>
            <a:ext cx="20940" cy="20938"/>
          </a:xfrm>
          <a:custGeom>
            <a:avLst/>
            <a:gdLst>
              <a:gd name="T0" fmla="*/ 14 w 30"/>
              <a:gd name="T1" fmla="*/ 28 h 29"/>
              <a:gd name="T2" fmla="*/ 0 w 30"/>
              <a:gd name="T3" fmla="*/ 14 h 29"/>
              <a:gd name="T4" fmla="*/ 14 w 30"/>
              <a:gd name="T5" fmla="*/ 0 h 29"/>
              <a:gd name="T6" fmla="*/ 14 w 30"/>
              <a:gd name="T7" fmla="*/ 0 h 29"/>
              <a:gd name="T8" fmla="*/ 29 w 30"/>
              <a:gd name="T9" fmla="*/ 14 h 29"/>
              <a:gd name="T10" fmla="*/ 14 w 30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5"/>
                  <a:pt x="29" y="14"/>
                </a:cubicBezTo>
                <a:cubicBezTo>
                  <a:pt x="29" y="22"/>
                  <a:pt x="23" y="28"/>
                  <a:pt x="14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5AC59390-E94B-2C45-BD74-D1036B732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23446" y="2397520"/>
            <a:ext cx="20940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7" name="Freeform 455">
            <a:extLst>
              <a:ext uri="{FF2B5EF4-FFF2-40B4-BE49-F238E27FC236}">
                <a16:creationId xmlns:a16="http://schemas.microsoft.com/office/drawing/2014/main" id="{0BD7547A-F931-6E4C-BB6F-ABB7B5152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8228" y="2301799"/>
            <a:ext cx="20938" cy="20938"/>
          </a:xfrm>
          <a:custGeom>
            <a:avLst/>
            <a:gdLst>
              <a:gd name="T0" fmla="*/ 14 w 29"/>
              <a:gd name="T1" fmla="*/ 28 h 29"/>
              <a:gd name="T2" fmla="*/ 0 w 29"/>
              <a:gd name="T3" fmla="*/ 14 h 29"/>
              <a:gd name="T4" fmla="*/ 14 w 29"/>
              <a:gd name="T5" fmla="*/ 0 h 29"/>
              <a:gd name="T6" fmla="*/ 14 w 29"/>
              <a:gd name="T7" fmla="*/ 0 h 29"/>
              <a:gd name="T8" fmla="*/ 28 w 29"/>
              <a:gd name="T9" fmla="*/ 14 h 29"/>
              <a:gd name="T10" fmla="*/ 14 w 29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9">
                <a:moveTo>
                  <a:pt x="14" y="28"/>
                </a:moveTo>
                <a:cubicBezTo>
                  <a:pt x="5" y="28"/>
                  <a:pt x="0" y="22"/>
                  <a:pt x="0" y="14"/>
                </a:cubicBezTo>
                <a:cubicBezTo>
                  <a:pt x="0" y="5"/>
                  <a:pt x="5" y="0"/>
                  <a:pt x="14" y="0"/>
                </a:cubicBezTo>
                <a:lnTo>
                  <a:pt x="14" y="0"/>
                </a:lnTo>
                <a:cubicBezTo>
                  <a:pt x="22" y="0"/>
                  <a:pt x="28" y="5"/>
                  <a:pt x="28" y="14"/>
                </a:cubicBezTo>
                <a:cubicBezTo>
                  <a:pt x="28" y="22"/>
                  <a:pt x="22" y="28"/>
                  <a:pt x="14" y="28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8" name="Freeform 456">
            <a:extLst>
              <a:ext uri="{FF2B5EF4-FFF2-40B4-BE49-F238E27FC236}">
                <a16:creationId xmlns:a16="http://schemas.microsoft.com/office/drawing/2014/main" id="{3B2719E5-EE5A-814E-8507-498667E372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9341" y="2319747"/>
            <a:ext cx="20940" cy="20938"/>
          </a:xfrm>
          <a:custGeom>
            <a:avLst/>
            <a:gdLst>
              <a:gd name="T0" fmla="*/ 14 w 30"/>
              <a:gd name="T1" fmla="*/ 28 h 29"/>
              <a:gd name="T2" fmla="*/ 0 w 30"/>
              <a:gd name="T3" fmla="*/ 14 h 29"/>
              <a:gd name="T4" fmla="*/ 14 w 30"/>
              <a:gd name="T5" fmla="*/ 0 h 29"/>
              <a:gd name="T6" fmla="*/ 14 w 30"/>
              <a:gd name="T7" fmla="*/ 0 h 29"/>
              <a:gd name="T8" fmla="*/ 29 w 30"/>
              <a:gd name="T9" fmla="*/ 14 h 29"/>
              <a:gd name="T10" fmla="*/ 14 w 30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29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5"/>
                  <a:pt x="29" y="14"/>
                </a:cubicBezTo>
                <a:cubicBezTo>
                  <a:pt x="29" y="22"/>
                  <a:pt x="23" y="28"/>
                  <a:pt x="14" y="28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9" name="Freeform 457">
            <a:extLst>
              <a:ext uri="{FF2B5EF4-FFF2-40B4-BE49-F238E27FC236}">
                <a16:creationId xmlns:a16="http://schemas.microsoft.com/office/drawing/2014/main" id="{68FEFB00-BC01-4F4B-B81E-0F4B0980C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9341" y="2283852"/>
            <a:ext cx="20940" cy="20938"/>
          </a:xfrm>
          <a:custGeom>
            <a:avLst/>
            <a:gdLst>
              <a:gd name="T0" fmla="*/ 14 w 30"/>
              <a:gd name="T1" fmla="*/ 29 h 30"/>
              <a:gd name="T2" fmla="*/ 0 w 30"/>
              <a:gd name="T3" fmla="*/ 15 h 30"/>
              <a:gd name="T4" fmla="*/ 14 w 30"/>
              <a:gd name="T5" fmla="*/ 0 h 30"/>
              <a:gd name="T6" fmla="*/ 14 w 30"/>
              <a:gd name="T7" fmla="*/ 0 h 30"/>
              <a:gd name="T8" fmla="*/ 29 w 30"/>
              <a:gd name="T9" fmla="*/ 15 h 30"/>
              <a:gd name="T10" fmla="*/ 14 w 30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0">
                <a:moveTo>
                  <a:pt x="14" y="29"/>
                </a:moveTo>
                <a:cubicBezTo>
                  <a:pt x="6" y="29"/>
                  <a:pt x="0" y="23"/>
                  <a:pt x="0" y="15"/>
                </a:cubicBez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3" y="0"/>
                  <a:pt x="29" y="6"/>
                  <a:pt x="29" y="15"/>
                </a:cubicBezTo>
                <a:cubicBezTo>
                  <a:pt x="29" y="23"/>
                  <a:pt x="23" y="29"/>
                  <a:pt x="14" y="29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CBFD4ABF-654B-3742-9D83-6B16F433B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5306" y="2206079"/>
            <a:ext cx="260242" cy="308100"/>
          </a:xfrm>
          <a:custGeom>
            <a:avLst/>
            <a:gdLst>
              <a:gd name="T0" fmla="*/ 381 w 384"/>
              <a:gd name="T1" fmla="*/ 276 h 452"/>
              <a:gd name="T2" fmla="*/ 358 w 384"/>
              <a:gd name="T3" fmla="*/ 228 h 452"/>
              <a:gd name="T4" fmla="*/ 327 w 384"/>
              <a:gd name="T5" fmla="*/ 104 h 452"/>
              <a:gd name="T6" fmla="*/ 169 w 384"/>
              <a:gd name="T7" fmla="*/ 0 h 452"/>
              <a:gd name="T8" fmla="*/ 0 w 384"/>
              <a:gd name="T9" fmla="*/ 169 h 452"/>
              <a:gd name="T10" fmla="*/ 39 w 384"/>
              <a:gd name="T11" fmla="*/ 276 h 452"/>
              <a:gd name="T12" fmla="*/ 56 w 384"/>
              <a:gd name="T13" fmla="*/ 321 h 452"/>
              <a:gd name="T14" fmla="*/ 56 w 384"/>
              <a:gd name="T15" fmla="*/ 409 h 452"/>
              <a:gd name="T16" fmla="*/ 67 w 384"/>
              <a:gd name="T17" fmla="*/ 423 h 452"/>
              <a:gd name="T18" fmla="*/ 237 w 384"/>
              <a:gd name="T19" fmla="*/ 451 h 452"/>
              <a:gd name="T20" fmla="*/ 240 w 384"/>
              <a:gd name="T21" fmla="*/ 451 h 452"/>
              <a:gd name="T22" fmla="*/ 248 w 384"/>
              <a:gd name="T23" fmla="*/ 448 h 452"/>
              <a:gd name="T24" fmla="*/ 254 w 384"/>
              <a:gd name="T25" fmla="*/ 437 h 452"/>
              <a:gd name="T26" fmla="*/ 254 w 384"/>
              <a:gd name="T27" fmla="*/ 383 h 452"/>
              <a:gd name="T28" fmla="*/ 304 w 384"/>
              <a:gd name="T29" fmla="*/ 392 h 452"/>
              <a:gd name="T30" fmla="*/ 327 w 384"/>
              <a:gd name="T31" fmla="*/ 386 h 452"/>
              <a:gd name="T32" fmla="*/ 338 w 384"/>
              <a:gd name="T33" fmla="*/ 364 h 452"/>
              <a:gd name="T34" fmla="*/ 338 w 384"/>
              <a:gd name="T35" fmla="*/ 296 h 452"/>
              <a:gd name="T36" fmla="*/ 367 w 384"/>
              <a:gd name="T37" fmla="*/ 296 h 452"/>
              <a:gd name="T38" fmla="*/ 378 w 384"/>
              <a:gd name="T39" fmla="*/ 290 h 452"/>
              <a:gd name="T40" fmla="*/ 381 w 384"/>
              <a:gd name="T41" fmla="*/ 2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4" h="452">
                <a:moveTo>
                  <a:pt x="381" y="276"/>
                </a:moveTo>
                <a:lnTo>
                  <a:pt x="358" y="228"/>
                </a:lnTo>
                <a:lnTo>
                  <a:pt x="327" y="104"/>
                </a:lnTo>
                <a:cubicBezTo>
                  <a:pt x="302" y="39"/>
                  <a:pt x="240" y="0"/>
                  <a:pt x="169" y="0"/>
                </a:cubicBezTo>
                <a:cubicBezTo>
                  <a:pt x="76" y="0"/>
                  <a:pt x="0" y="76"/>
                  <a:pt x="0" y="169"/>
                </a:cubicBezTo>
                <a:cubicBezTo>
                  <a:pt x="0" y="208"/>
                  <a:pt x="14" y="248"/>
                  <a:pt x="39" y="276"/>
                </a:cubicBezTo>
                <a:cubicBezTo>
                  <a:pt x="48" y="285"/>
                  <a:pt x="56" y="301"/>
                  <a:pt x="56" y="321"/>
                </a:cubicBezTo>
                <a:lnTo>
                  <a:pt x="56" y="409"/>
                </a:lnTo>
                <a:cubicBezTo>
                  <a:pt x="56" y="414"/>
                  <a:pt x="62" y="423"/>
                  <a:pt x="67" y="423"/>
                </a:cubicBezTo>
                <a:lnTo>
                  <a:pt x="237" y="451"/>
                </a:lnTo>
                <a:lnTo>
                  <a:pt x="240" y="451"/>
                </a:lnTo>
                <a:cubicBezTo>
                  <a:pt x="242" y="451"/>
                  <a:pt x="245" y="451"/>
                  <a:pt x="248" y="448"/>
                </a:cubicBezTo>
                <a:cubicBezTo>
                  <a:pt x="251" y="445"/>
                  <a:pt x="254" y="443"/>
                  <a:pt x="254" y="437"/>
                </a:cubicBezTo>
                <a:lnTo>
                  <a:pt x="254" y="383"/>
                </a:lnTo>
                <a:lnTo>
                  <a:pt x="304" y="392"/>
                </a:lnTo>
                <a:cubicBezTo>
                  <a:pt x="313" y="392"/>
                  <a:pt x="321" y="392"/>
                  <a:pt x="327" y="386"/>
                </a:cubicBezTo>
                <a:cubicBezTo>
                  <a:pt x="333" y="380"/>
                  <a:pt x="338" y="372"/>
                  <a:pt x="338" y="364"/>
                </a:cubicBezTo>
                <a:lnTo>
                  <a:pt x="338" y="296"/>
                </a:lnTo>
                <a:lnTo>
                  <a:pt x="367" y="296"/>
                </a:lnTo>
                <a:cubicBezTo>
                  <a:pt x="372" y="296"/>
                  <a:pt x="375" y="293"/>
                  <a:pt x="378" y="290"/>
                </a:cubicBezTo>
                <a:cubicBezTo>
                  <a:pt x="383" y="285"/>
                  <a:pt x="383" y="279"/>
                  <a:pt x="381" y="27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1" name="Freeform 459">
            <a:extLst>
              <a:ext uri="{FF2B5EF4-FFF2-40B4-BE49-F238E27FC236}">
                <a16:creationId xmlns:a16="http://schemas.microsoft.com/office/drawing/2014/main" id="{BF7942EF-73E3-8148-ABAF-C5E8145BC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358" y="2301799"/>
            <a:ext cx="152556" cy="38886"/>
          </a:xfrm>
          <a:custGeom>
            <a:avLst/>
            <a:gdLst>
              <a:gd name="T0" fmla="*/ 226 w 227"/>
              <a:gd name="T1" fmla="*/ 56 h 57"/>
              <a:gd name="T2" fmla="*/ 29 w 227"/>
              <a:gd name="T3" fmla="*/ 56 h 57"/>
              <a:gd name="T4" fmla="*/ 0 w 227"/>
              <a:gd name="T5" fmla="*/ 28 h 57"/>
              <a:gd name="T6" fmla="*/ 0 w 227"/>
              <a:gd name="T7" fmla="*/ 28 h 57"/>
              <a:gd name="T8" fmla="*/ 29 w 227"/>
              <a:gd name="T9" fmla="*/ 0 h 57"/>
              <a:gd name="T10" fmla="*/ 226 w 227"/>
              <a:gd name="T11" fmla="*/ 0 h 57"/>
              <a:gd name="T12" fmla="*/ 226 w 227"/>
              <a:gd name="T1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57">
                <a:moveTo>
                  <a:pt x="226" y="56"/>
                </a:moveTo>
                <a:lnTo>
                  <a:pt x="29" y="56"/>
                </a:lnTo>
                <a:cubicBezTo>
                  <a:pt x="12" y="56"/>
                  <a:pt x="0" y="45"/>
                  <a:pt x="0" y="28"/>
                </a:cubicBezTo>
                <a:lnTo>
                  <a:pt x="0" y="28"/>
                </a:lnTo>
                <a:cubicBezTo>
                  <a:pt x="0" y="11"/>
                  <a:pt x="12" y="0"/>
                  <a:pt x="29" y="0"/>
                </a:cubicBezTo>
                <a:lnTo>
                  <a:pt x="226" y="0"/>
                </a:lnTo>
                <a:lnTo>
                  <a:pt x="226" y="56"/>
                </a:lnTo>
              </a:path>
            </a:pathLst>
          </a:custGeom>
          <a:solidFill>
            <a:srgbClr val="009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DD4999E3-5044-5545-A0E8-C3C6F2A00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9914" y="2262913"/>
            <a:ext cx="134606" cy="116661"/>
          </a:xfrm>
          <a:custGeom>
            <a:avLst/>
            <a:gdLst>
              <a:gd name="T0" fmla="*/ 192 w 199"/>
              <a:gd name="T1" fmla="*/ 3 h 170"/>
              <a:gd name="T2" fmla="*/ 181 w 199"/>
              <a:gd name="T3" fmla="*/ 0 h 170"/>
              <a:gd name="T4" fmla="*/ 11 w 199"/>
              <a:gd name="T5" fmla="*/ 28 h 170"/>
              <a:gd name="T6" fmla="*/ 0 w 199"/>
              <a:gd name="T7" fmla="*/ 43 h 170"/>
              <a:gd name="T8" fmla="*/ 0 w 199"/>
              <a:gd name="T9" fmla="*/ 127 h 170"/>
              <a:gd name="T10" fmla="*/ 11 w 199"/>
              <a:gd name="T11" fmla="*/ 141 h 170"/>
              <a:gd name="T12" fmla="*/ 181 w 199"/>
              <a:gd name="T13" fmla="*/ 169 h 170"/>
              <a:gd name="T14" fmla="*/ 183 w 199"/>
              <a:gd name="T15" fmla="*/ 169 h 170"/>
              <a:gd name="T16" fmla="*/ 192 w 199"/>
              <a:gd name="T17" fmla="*/ 167 h 170"/>
              <a:gd name="T18" fmla="*/ 198 w 199"/>
              <a:gd name="T19" fmla="*/ 155 h 170"/>
              <a:gd name="T20" fmla="*/ 198 w 199"/>
              <a:gd name="T21" fmla="*/ 14 h 170"/>
              <a:gd name="T22" fmla="*/ 192 w 199"/>
              <a:gd name="T23" fmla="*/ 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70">
                <a:moveTo>
                  <a:pt x="192" y="3"/>
                </a:moveTo>
                <a:cubicBezTo>
                  <a:pt x="189" y="0"/>
                  <a:pt x="183" y="0"/>
                  <a:pt x="181" y="0"/>
                </a:cubicBezTo>
                <a:lnTo>
                  <a:pt x="11" y="28"/>
                </a:lnTo>
                <a:cubicBezTo>
                  <a:pt x="6" y="28"/>
                  <a:pt x="0" y="34"/>
                  <a:pt x="0" y="43"/>
                </a:cubicBezTo>
                <a:lnTo>
                  <a:pt x="0" y="127"/>
                </a:lnTo>
                <a:cubicBezTo>
                  <a:pt x="0" y="133"/>
                  <a:pt x="6" y="141"/>
                  <a:pt x="11" y="141"/>
                </a:cubicBezTo>
                <a:lnTo>
                  <a:pt x="181" y="169"/>
                </a:lnTo>
                <a:lnTo>
                  <a:pt x="183" y="169"/>
                </a:lnTo>
                <a:cubicBezTo>
                  <a:pt x="186" y="169"/>
                  <a:pt x="189" y="169"/>
                  <a:pt x="192" y="167"/>
                </a:cubicBezTo>
                <a:cubicBezTo>
                  <a:pt x="195" y="164"/>
                  <a:pt x="198" y="161"/>
                  <a:pt x="198" y="155"/>
                </a:cubicBezTo>
                <a:lnTo>
                  <a:pt x="198" y="14"/>
                </a:lnTo>
                <a:cubicBezTo>
                  <a:pt x="198" y="11"/>
                  <a:pt x="195" y="6"/>
                  <a:pt x="192" y="3"/>
                </a:cubicBezTo>
              </a:path>
            </a:pathLst>
          </a:custGeom>
          <a:solidFill>
            <a:srgbClr val="00BC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3" name="Freeform 461">
            <a:extLst>
              <a:ext uri="{FF2B5EF4-FFF2-40B4-BE49-F238E27FC236}">
                <a16:creationId xmlns:a16="http://schemas.microsoft.com/office/drawing/2014/main" id="{EC793A35-99C9-0A4B-A7C0-203A67474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7056" y="2206079"/>
            <a:ext cx="269215" cy="284170"/>
          </a:xfrm>
          <a:custGeom>
            <a:avLst/>
            <a:gdLst>
              <a:gd name="T0" fmla="*/ 322 w 396"/>
              <a:gd name="T1" fmla="*/ 285 h 421"/>
              <a:gd name="T2" fmla="*/ 260 w 396"/>
              <a:gd name="T3" fmla="*/ 273 h 421"/>
              <a:gd name="T4" fmla="*/ 248 w 396"/>
              <a:gd name="T5" fmla="*/ 259 h 421"/>
              <a:gd name="T6" fmla="*/ 248 w 396"/>
              <a:gd name="T7" fmla="*/ 245 h 421"/>
              <a:gd name="T8" fmla="*/ 260 w 396"/>
              <a:gd name="T9" fmla="*/ 225 h 421"/>
              <a:gd name="T10" fmla="*/ 271 w 396"/>
              <a:gd name="T11" fmla="*/ 208 h 421"/>
              <a:gd name="T12" fmla="*/ 299 w 396"/>
              <a:gd name="T13" fmla="*/ 163 h 421"/>
              <a:gd name="T14" fmla="*/ 299 w 396"/>
              <a:gd name="T15" fmla="*/ 158 h 421"/>
              <a:gd name="T16" fmla="*/ 299 w 396"/>
              <a:gd name="T17" fmla="*/ 155 h 421"/>
              <a:gd name="T18" fmla="*/ 291 w 396"/>
              <a:gd name="T19" fmla="*/ 70 h 421"/>
              <a:gd name="T20" fmla="*/ 276 w 396"/>
              <a:gd name="T21" fmla="*/ 25 h 421"/>
              <a:gd name="T22" fmla="*/ 251 w 396"/>
              <a:gd name="T23" fmla="*/ 14 h 421"/>
              <a:gd name="T24" fmla="*/ 243 w 396"/>
              <a:gd name="T25" fmla="*/ 11 h 421"/>
              <a:gd name="T26" fmla="*/ 195 w 396"/>
              <a:gd name="T27" fmla="*/ 0 h 421"/>
              <a:gd name="T28" fmla="*/ 99 w 396"/>
              <a:gd name="T29" fmla="*/ 64 h 421"/>
              <a:gd name="T30" fmla="*/ 99 w 396"/>
              <a:gd name="T31" fmla="*/ 67 h 421"/>
              <a:gd name="T32" fmla="*/ 90 w 396"/>
              <a:gd name="T33" fmla="*/ 155 h 421"/>
              <a:gd name="T34" fmla="*/ 90 w 396"/>
              <a:gd name="T35" fmla="*/ 160 h 421"/>
              <a:gd name="T36" fmla="*/ 118 w 396"/>
              <a:gd name="T37" fmla="*/ 206 h 421"/>
              <a:gd name="T38" fmla="*/ 130 w 396"/>
              <a:gd name="T39" fmla="*/ 222 h 421"/>
              <a:gd name="T40" fmla="*/ 141 w 396"/>
              <a:gd name="T41" fmla="*/ 242 h 421"/>
              <a:gd name="T42" fmla="*/ 141 w 396"/>
              <a:gd name="T43" fmla="*/ 256 h 421"/>
              <a:gd name="T44" fmla="*/ 130 w 396"/>
              <a:gd name="T45" fmla="*/ 270 h 421"/>
              <a:gd name="T46" fmla="*/ 68 w 396"/>
              <a:gd name="T47" fmla="*/ 282 h 421"/>
              <a:gd name="T48" fmla="*/ 0 w 396"/>
              <a:gd name="T49" fmla="*/ 364 h 421"/>
              <a:gd name="T50" fmla="*/ 0 w 396"/>
              <a:gd name="T51" fmla="*/ 392 h 421"/>
              <a:gd name="T52" fmla="*/ 28 w 396"/>
              <a:gd name="T53" fmla="*/ 420 h 421"/>
              <a:gd name="T54" fmla="*/ 367 w 396"/>
              <a:gd name="T55" fmla="*/ 420 h 421"/>
              <a:gd name="T56" fmla="*/ 395 w 396"/>
              <a:gd name="T57" fmla="*/ 392 h 421"/>
              <a:gd name="T58" fmla="*/ 395 w 396"/>
              <a:gd name="T59" fmla="*/ 364 h 421"/>
              <a:gd name="T60" fmla="*/ 322 w 396"/>
              <a:gd name="T61" fmla="*/ 28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421">
                <a:moveTo>
                  <a:pt x="322" y="285"/>
                </a:moveTo>
                <a:lnTo>
                  <a:pt x="260" y="273"/>
                </a:lnTo>
                <a:cubicBezTo>
                  <a:pt x="254" y="273"/>
                  <a:pt x="248" y="268"/>
                  <a:pt x="248" y="259"/>
                </a:cubicBezTo>
                <a:lnTo>
                  <a:pt x="248" y="245"/>
                </a:lnTo>
                <a:cubicBezTo>
                  <a:pt x="251" y="239"/>
                  <a:pt x="257" y="230"/>
                  <a:pt x="260" y="225"/>
                </a:cubicBezTo>
                <a:cubicBezTo>
                  <a:pt x="262" y="219"/>
                  <a:pt x="268" y="211"/>
                  <a:pt x="271" y="208"/>
                </a:cubicBezTo>
                <a:cubicBezTo>
                  <a:pt x="282" y="197"/>
                  <a:pt x="296" y="183"/>
                  <a:pt x="299" y="163"/>
                </a:cubicBezTo>
                <a:cubicBezTo>
                  <a:pt x="299" y="160"/>
                  <a:pt x="299" y="160"/>
                  <a:pt x="299" y="158"/>
                </a:cubicBezTo>
                <a:cubicBezTo>
                  <a:pt x="299" y="158"/>
                  <a:pt x="299" y="158"/>
                  <a:pt x="299" y="155"/>
                </a:cubicBezTo>
                <a:lnTo>
                  <a:pt x="291" y="70"/>
                </a:lnTo>
                <a:cubicBezTo>
                  <a:pt x="291" y="47"/>
                  <a:pt x="285" y="36"/>
                  <a:pt x="276" y="25"/>
                </a:cubicBezTo>
                <a:cubicBezTo>
                  <a:pt x="268" y="16"/>
                  <a:pt x="260" y="16"/>
                  <a:pt x="251" y="14"/>
                </a:cubicBezTo>
                <a:cubicBezTo>
                  <a:pt x="248" y="14"/>
                  <a:pt x="243" y="14"/>
                  <a:pt x="243" y="11"/>
                </a:cubicBezTo>
                <a:cubicBezTo>
                  <a:pt x="229" y="2"/>
                  <a:pt x="212" y="0"/>
                  <a:pt x="195" y="0"/>
                </a:cubicBezTo>
                <a:cubicBezTo>
                  <a:pt x="158" y="2"/>
                  <a:pt x="113" y="22"/>
                  <a:pt x="99" y="64"/>
                </a:cubicBezTo>
                <a:lnTo>
                  <a:pt x="99" y="67"/>
                </a:lnTo>
                <a:lnTo>
                  <a:pt x="90" y="155"/>
                </a:lnTo>
                <a:cubicBezTo>
                  <a:pt x="90" y="158"/>
                  <a:pt x="90" y="160"/>
                  <a:pt x="90" y="160"/>
                </a:cubicBezTo>
                <a:cubicBezTo>
                  <a:pt x="93" y="177"/>
                  <a:pt x="107" y="191"/>
                  <a:pt x="118" y="206"/>
                </a:cubicBezTo>
                <a:cubicBezTo>
                  <a:pt x="121" y="208"/>
                  <a:pt x="124" y="217"/>
                  <a:pt x="130" y="222"/>
                </a:cubicBezTo>
                <a:cubicBezTo>
                  <a:pt x="133" y="231"/>
                  <a:pt x="138" y="237"/>
                  <a:pt x="141" y="242"/>
                </a:cubicBezTo>
                <a:lnTo>
                  <a:pt x="141" y="256"/>
                </a:lnTo>
                <a:cubicBezTo>
                  <a:pt x="141" y="262"/>
                  <a:pt x="135" y="268"/>
                  <a:pt x="130" y="270"/>
                </a:cubicBezTo>
                <a:lnTo>
                  <a:pt x="68" y="282"/>
                </a:lnTo>
                <a:cubicBezTo>
                  <a:pt x="28" y="290"/>
                  <a:pt x="0" y="324"/>
                  <a:pt x="0" y="364"/>
                </a:cubicBezTo>
                <a:lnTo>
                  <a:pt x="0" y="392"/>
                </a:lnTo>
                <a:cubicBezTo>
                  <a:pt x="0" y="409"/>
                  <a:pt x="11" y="420"/>
                  <a:pt x="28" y="420"/>
                </a:cubicBezTo>
                <a:lnTo>
                  <a:pt x="367" y="420"/>
                </a:lnTo>
                <a:cubicBezTo>
                  <a:pt x="384" y="420"/>
                  <a:pt x="395" y="409"/>
                  <a:pt x="395" y="392"/>
                </a:cubicBezTo>
                <a:lnTo>
                  <a:pt x="395" y="364"/>
                </a:lnTo>
                <a:cubicBezTo>
                  <a:pt x="389" y="327"/>
                  <a:pt x="361" y="293"/>
                  <a:pt x="322" y="285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4" name="Freeform 462">
            <a:extLst>
              <a:ext uri="{FF2B5EF4-FFF2-40B4-BE49-F238E27FC236}">
                <a16:creationId xmlns:a16="http://schemas.microsoft.com/office/drawing/2014/main" id="{681DD213-CFD7-194B-810B-78EF7FFC3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9960" y="2244965"/>
            <a:ext cx="191442" cy="77773"/>
          </a:xfrm>
          <a:custGeom>
            <a:avLst/>
            <a:gdLst>
              <a:gd name="T0" fmla="*/ 254 w 283"/>
              <a:gd name="T1" fmla="*/ 0 h 114"/>
              <a:gd name="T2" fmla="*/ 28 w 283"/>
              <a:gd name="T3" fmla="*/ 0 h 114"/>
              <a:gd name="T4" fmla="*/ 0 w 283"/>
              <a:gd name="T5" fmla="*/ 28 h 114"/>
              <a:gd name="T6" fmla="*/ 0 w 283"/>
              <a:gd name="T7" fmla="*/ 85 h 114"/>
              <a:gd name="T8" fmla="*/ 28 w 283"/>
              <a:gd name="T9" fmla="*/ 113 h 114"/>
              <a:gd name="T10" fmla="*/ 113 w 283"/>
              <a:gd name="T11" fmla="*/ 113 h 114"/>
              <a:gd name="T12" fmla="*/ 118 w 283"/>
              <a:gd name="T13" fmla="*/ 110 h 114"/>
              <a:gd name="T14" fmla="*/ 141 w 283"/>
              <a:gd name="T15" fmla="*/ 99 h 114"/>
              <a:gd name="T16" fmla="*/ 163 w 283"/>
              <a:gd name="T17" fmla="*/ 110 h 114"/>
              <a:gd name="T18" fmla="*/ 169 w 283"/>
              <a:gd name="T19" fmla="*/ 113 h 114"/>
              <a:gd name="T20" fmla="*/ 254 w 283"/>
              <a:gd name="T21" fmla="*/ 113 h 114"/>
              <a:gd name="T22" fmla="*/ 282 w 283"/>
              <a:gd name="T23" fmla="*/ 85 h 114"/>
              <a:gd name="T24" fmla="*/ 282 w 283"/>
              <a:gd name="T25" fmla="*/ 28 h 114"/>
              <a:gd name="T26" fmla="*/ 254 w 283"/>
              <a:gd name="T27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3" h="114">
                <a:moveTo>
                  <a:pt x="254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85"/>
                </a:lnTo>
                <a:cubicBezTo>
                  <a:pt x="0" y="102"/>
                  <a:pt x="11" y="113"/>
                  <a:pt x="28" y="113"/>
                </a:cubicBezTo>
                <a:lnTo>
                  <a:pt x="113" y="113"/>
                </a:lnTo>
                <a:cubicBezTo>
                  <a:pt x="115" y="113"/>
                  <a:pt x="118" y="113"/>
                  <a:pt x="118" y="110"/>
                </a:cubicBezTo>
                <a:lnTo>
                  <a:pt x="141" y="99"/>
                </a:lnTo>
                <a:lnTo>
                  <a:pt x="163" y="110"/>
                </a:lnTo>
                <a:cubicBezTo>
                  <a:pt x="166" y="110"/>
                  <a:pt x="166" y="113"/>
                  <a:pt x="169" y="113"/>
                </a:cubicBezTo>
                <a:lnTo>
                  <a:pt x="254" y="113"/>
                </a:lnTo>
                <a:cubicBezTo>
                  <a:pt x="271" y="113"/>
                  <a:pt x="282" y="102"/>
                  <a:pt x="282" y="85"/>
                </a:cubicBezTo>
                <a:lnTo>
                  <a:pt x="282" y="28"/>
                </a:lnTo>
                <a:cubicBezTo>
                  <a:pt x="282" y="11"/>
                  <a:pt x="271" y="0"/>
                  <a:pt x="254" y="0"/>
                </a:cubicBezTo>
              </a:path>
            </a:pathLst>
          </a:custGeom>
          <a:solidFill>
            <a:srgbClr val="00BC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5" name="Freeform 463">
            <a:extLst>
              <a:ext uri="{FF2B5EF4-FFF2-40B4-BE49-F238E27FC236}">
                <a16:creationId xmlns:a16="http://schemas.microsoft.com/office/drawing/2014/main" id="{C4629E65-B723-754D-B602-7C91824DE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6840" y="2206079"/>
            <a:ext cx="269215" cy="308100"/>
          </a:xfrm>
          <a:custGeom>
            <a:avLst/>
            <a:gdLst>
              <a:gd name="T0" fmla="*/ 367 w 396"/>
              <a:gd name="T1" fmla="*/ 0 h 452"/>
              <a:gd name="T2" fmla="*/ 28 w 396"/>
              <a:gd name="T3" fmla="*/ 0 h 452"/>
              <a:gd name="T4" fmla="*/ 0 w 396"/>
              <a:gd name="T5" fmla="*/ 28 h 452"/>
              <a:gd name="T6" fmla="*/ 0 w 396"/>
              <a:gd name="T7" fmla="*/ 423 h 452"/>
              <a:gd name="T8" fmla="*/ 28 w 396"/>
              <a:gd name="T9" fmla="*/ 451 h 452"/>
              <a:gd name="T10" fmla="*/ 367 w 396"/>
              <a:gd name="T11" fmla="*/ 451 h 452"/>
              <a:gd name="T12" fmla="*/ 395 w 396"/>
              <a:gd name="T13" fmla="*/ 423 h 452"/>
              <a:gd name="T14" fmla="*/ 395 w 396"/>
              <a:gd name="T15" fmla="*/ 28 h 452"/>
              <a:gd name="T16" fmla="*/ 367 w 396"/>
              <a:gd name="T17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452">
                <a:moveTo>
                  <a:pt x="367" y="0"/>
                </a:moveTo>
                <a:lnTo>
                  <a:pt x="28" y="0"/>
                </a:lnTo>
                <a:cubicBezTo>
                  <a:pt x="11" y="0"/>
                  <a:pt x="0" y="11"/>
                  <a:pt x="0" y="28"/>
                </a:cubicBezTo>
                <a:lnTo>
                  <a:pt x="0" y="423"/>
                </a:lnTo>
                <a:cubicBezTo>
                  <a:pt x="0" y="440"/>
                  <a:pt x="11" y="451"/>
                  <a:pt x="28" y="451"/>
                </a:cubicBezTo>
                <a:lnTo>
                  <a:pt x="367" y="451"/>
                </a:lnTo>
                <a:cubicBezTo>
                  <a:pt x="384" y="451"/>
                  <a:pt x="395" y="440"/>
                  <a:pt x="395" y="423"/>
                </a:cubicBezTo>
                <a:lnTo>
                  <a:pt x="395" y="28"/>
                </a:lnTo>
                <a:cubicBezTo>
                  <a:pt x="395" y="11"/>
                  <a:pt x="384" y="0"/>
                  <a:pt x="367" y="0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6" name="Freeform 464">
            <a:extLst>
              <a:ext uri="{FF2B5EF4-FFF2-40B4-BE49-F238E27FC236}">
                <a16:creationId xmlns:a16="http://schemas.microsoft.com/office/drawing/2014/main" id="{E854018E-67A6-6148-9860-6A07A95F1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2358633"/>
            <a:ext cx="38886" cy="38888"/>
          </a:xfrm>
          <a:custGeom>
            <a:avLst/>
            <a:gdLst>
              <a:gd name="T0" fmla="*/ 28 w 57"/>
              <a:gd name="T1" fmla="*/ 57 h 58"/>
              <a:gd name="T2" fmla="*/ 0 w 57"/>
              <a:gd name="T3" fmla="*/ 57 h 58"/>
              <a:gd name="T4" fmla="*/ 0 w 57"/>
              <a:gd name="T5" fmla="*/ 0 h 58"/>
              <a:gd name="T6" fmla="*/ 56 w 57"/>
              <a:gd name="T7" fmla="*/ 0 h 58"/>
              <a:gd name="T8" fmla="*/ 56 w 57"/>
              <a:gd name="T9" fmla="*/ 57 h 58"/>
              <a:gd name="T10" fmla="*/ 28 w 57"/>
              <a:gd name="T1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58">
                <a:moveTo>
                  <a:pt x="28" y="57"/>
                </a:moveTo>
                <a:lnTo>
                  <a:pt x="0" y="57"/>
                </a:lnTo>
                <a:lnTo>
                  <a:pt x="0" y="0"/>
                </a:lnTo>
                <a:lnTo>
                  <a:pt x="56" y="0"/>
                </a:lnTo>
                <a:lnTo>
                  <a:pt x="56" y="57"/>
                </a:lnTo>
                <a:lnTo>
                  <a:pt x="28" y="57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7" name="Freeform 465">
            <a:extLst>
              <a:ext uri="{FF2B5EF4-FFF2-40B4-BE49-F238E27FC236}">
                <a16:creationId xmlns:a16="http://schemas.microsoft.com/office/drawing/2014/main" id="{6CB78652-5017-1748-AE1F-B5A09FC69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3500" y="2358633"/>
            <a:ext cx="38886" cy="38888"/>
          </a:xfrm>
          <a:custGeom>
            <a:avLst/>
            <a:gdLst>
              <a:gd name="T0" fmla="*/ 29 w 58"/>
              <a:gd name="T1" fmla="*/ 57 h 58"/>
              <a:gd name="T2" fmla="*/ 0 w 58"/>
              <a:gd name="T3" fmla="*/ 57 h 58"/>
              <a:gd name="T4" fmla="*/ 0 w 58"/>
              <a:gd name="T5" fmla="*/ 0 h 58"/>
              <a:gd name="T6" fmla="*/ 57 w 58"/>
              <a:gd name="T7" fmla="*/ 0 h 58"/>
              <a:gd name="T8" fmla="*/ 57 w 58"/>
              <a:gd name="T9" fmla="*/ 57 h 58"/>
              <a:gd name="T10" fmla="*/ 29 w 58"/>
              <a:gd name="T1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8">
                <a:moveTo>
                  <a:pt x="29" y="57"/>
                </a:moveTo>
                <a:lnTo>
                  <a:pt x="0" y="57"/>
                </a:lnTo>
                <a:lnTo>
                  <a:pt x="0" y="0"/>
                </a:lnTo>
                <a:lnTo>
                  <a:pt x="57" y="0"/>
                </a:lnTo>
                <a:lnTo>
                  <a:pt x="57" y="57"/>
                </a:lnTo>
                <a:lnTo>
                  <a:pt x="29" y="57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8" name="Freeform 466">
            <a:extLst>
              <a:ext uri="{FF2B5EF4-FFF2-40B4-BE49-F238E27FC236}">
                <a16:creationId xmlns:a16="http://schemas.microsoft.com/office/drawing/2014/main" id="{0D4A6DD5-F1E2-F541-A6D9-C96248442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2436406"/>
            <a:ext cx="38886" cy="38888"/>
          </a:xfrm>
          <a:custGeom>
            <a:avLst/>
            <a:gdLst>
              <a:gd name="T0" fmla="*/ 28 w 57"/>
              <a:gd name="T1" fmla="*/ 57 h 58"/>
              <a:gd name="T2" fmla="*/ 0 w 57"/>
              <a:gd name="T3" fmla="*/ 57 h 58"/>
              <a:gd name="T4" fmla="*/ 0 w 57"/>
              <a:gd name="T5" fmla="*/ 0 h 58"/>
              <a:gd name="T6" fmla="*/ 56 w 57"/>
              <a:gd name="T7" fmla="*/ 0 h 58"/>
              <a:gd name="T8" fmla="*/ 56 w 57"/>
              <a:gd name="T9" fmla="*/ 57 h 58"/>
              <a:gd name="T10" fmla="*/ 28 w 57"/>
              <a:gd name="T1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58">
                <a:moveTo>
                  <a:pt x="28" y="57"/>
                </a:moveTo>
                <a:lnTo>
                  <a:pt x="0" y="57"/>
                </a:lnTo>
                <a:lnTo>
                  <a:pt x="0" y="0"/>
                </a:lnTo>
                <a:lnTo>
                  <a:pt x="56" y="0"/>
                </a:lnTo>
                <a:lnTo>
                  <a:pt x="56" y="57"/>
                </a:lnTo>
                <a:lnTo>
                  <a:pt x="28" y="57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9" name="Freeform 467">
            <a:extLst>
              <a:ext uri="{FF2B5EF4-FFF2-40B4-BE49-F238E27FC236}">
                <a16:creationId xmlns:a16="http://schemas.microsoft.com/office/drawing/2014/main" id="{D9179977-BA57-4D4E-B2F8-07A72DF25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3500" y="2436406"/>
            <a:ext cx="38886" cy="38888"/>
          </a:xfrm>
          <a:custGeom>
            <a:avLst/>
            <a:gdLst>
              <a:gd name="T0" fmla="*/ 29 w 58"/>
              <a:gd name="T1" fmla="*/ 57 h 58"/>
              <a:gd name="T2" fmla="*/ 0 w 58"/>
              <a:gd name="T3" fmla="*/ 57 h 58"/>
              <a:gd name="T4" fmla="*/ 0 w 58"/>
              <a:gd name="T5" fmla="*/ 0 h 58"/>
              <a:gd name="T6" fmla="*/ 57 w 58"/>
              <a:gd name="T7" fmla="*/ 0 h 58"/>
              <a:gd name="T8" fmla="*/ 57 w 58"/>
              <a:gd name="T9" fmla="*/ 57 h 58"/>
              <a:gd name="T10" fmla="*/ 29 w 58"/>
              <a:gd name="T1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8">
                <a:moveTo>
                  <a:pt x="29" y="57"/>
                </a:moveTo>
                <a:lnTo>
                  <a:pt x="0" y="57"/>
                </a:lnTo>
                <a:lnTo>
                  <a:pt x="0" y="0"/>
                </a:lnTo>
                <a:lnTo>
                  <a:pt x="57" y="0"/>
                </a:lnTo>
                <a:lnTo>
                  <a:pt x="57" y="57"/>
                </a:lnTo>
                <a:lnTo>
                  <a:pt x="29" y="57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0" name="Freeform 468">
            <a:extLst>
              <a:ext uri="{FF2B5EF4-FFF2-40B4-BE49-F238E27FC236}">
                <a16:creationId xmlns:a16="http://schemas.microsoft.com/office/drawing/2014/main" id="{AEE1954B-92B4-374F-9E36-7A1DC073B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8281" y="2358634"/>
            <a:ext cx="38888" cy="116661"/>
          </a:xfrm>
          <a:custGeom>
            <a:avLst/>
            <a:gdLst>
              <a:gd name="T0" fmla="*/ 28 w 58"/>
              <a:gd name="T1" fmla="*/ 170 h 171"/>
              <a:gd name="T2" fmla="*/ 0 w 58"/>
              <a:gd name="T3" fmla="*/ 170 h 171"/>
              <a:gd name="T4" fmla="*/ 0 w 58"/>
              <a:gd name="T5" fmla="*/ 0 h 171"/>
              <a:gd name="T6" fmla="*/ 57 w 58"/>
              <a:gd name="T7" fmla="*/ 0 h 171"/>
              <a:gd name="T8" fmla="*/ 57 w 58"/>
              <a:gd name="T9" fmla="*/ 170 h 171"/>
              <a:gd name="T10" fmla="*/ 28 w 58"/>
              <a:gd name="T1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171">
                <a:moveTo>
                  <a:pt x="28" y="170"/>
                </a:moveTo>
                <a:lnTo>
                  <a:pt x="0" y="170"/>
                </a:lnTo>
                <a:lnTo>
                  <a:pt x="0" y="0"/>
                </a:lnTo>
                <a:lnTo>
                  <a:pt x="57" y="0"/>
                </a:lnTo>
                <a:lnTo>
                  <a:pt x="57" y="170"/>
                </a:lnTo>
                <a:lnTo>
                  <a:pt x="28" y="170"/>
                </a:ln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1" name="Freeform 469">
            <a:extLst>
              <a:ext uri="{FF2B5EF4-FFF2-40B4-BE49-F238E27FC236}">
                <a16:creationId xmlns:a16="http://schemas.microsoft.com/office/drawing/2014/main" id="{F9B28160-083F-7C4F-9EE7-2CC775BF5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5727" y="2244965"/>
            <a:ext cx="191442" cy="77773"/>
          </a:xfrm>
          <a:custGeom>
            <a:avLst/>
            <a:gdLst>
              <a:gd name="T0" fmla="*/ 282 w 283"/>
              <a:gd name="T1" fmla="*/ 99 h 114"/>
              <a:gd name="T2" fmla="*/ 268 w 283"/>
              <a:gd name="T3" fmla="*/ 113 h 114"/>
              <a:gd name="T4" fmla="*/ 14 w 283"/>
              <a:gd name="T5" fmla="*/ 113 h 114"/>
              <a:gd name="T6" fmla="*/ 0 w 283"/>
              <a:gd name="T7" fmla="*/ 99 h 114"/>
              <a:gd name="T8" fmla="*/ 0 w 283"/>
              <a:gd name="T9" fmla="*/ 14 h 114"/>
              <a:gd name="T10" fmla="*/ 14 w 283"/>
              <a:gd name="T11" fmla="*/ 0 h 114"/>
              <a:gd name="T12" fmla="*/ 268 w 283"/>
              <a:gd name="T13" fmla="*/ 0 h 114"/>
              <a:gd name="T14" fmla="*/ 282 w 283"/>
              <a:gd name="T15" fmla="*/ 14 h 114"/>
              <a:gd name="T16" fmla="*/ 282 w 283"/>
              <a:gd name="T17" fmla="*/ 9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114">
                <a:moveTo>
                  <a:pt x="282" y="99"/>
                </a:moveTo>
                <a:cubicBezTo>
                  <a:pt x="282" y="107"/>
                  <a:pt x="276" y="113"/>
                  <a:pt x="268" y="113"/>
                </a:cubicBezTo>
                <a:lnTo>
                  <a:pt x="14" y="113"/>
                </a:lnTo>
                <a:cubicBezTo>
                  <a:pt x="5" y="113"/>
                  <a:pt x="0" y="107"/>
                  <a:pt x="0" y="99"/>
                </a:cubicBezTo>
                <a:lnTo>
                  <a:pt x="0" y="14"/>
                </a:lnTo>
                <a:cubicBezTo>
                  <a:pt x="0" y="6"/>
                  <a:pt x="5" y="0"/>
                  <a:pt x="14" y="0"/>
                </a:cubicBezTo>
                <a:lnTo>
                  <a:pt x="268" y="0"/>
                </a:lnTo>
                <a:cubicBezTo>
                  <a:pt x="276" y="0"/>
                  <a:pt x="282" y="6"/>
                  <a:pt x="282" y="14"/>
                </a:cubicBezTo>
                <a:lnTo>
                  <a:pt x="282" y="99"/>
                </a:ln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2" name="Freeform 470">
            <a:extLst>
              <a:ext uri="{FF2B5EF4-FFF2-40B4-BE49-F238E27FC236}">
                <a16:creationId xmlns:a16="http://schemas.microsoft.com/office/drawing/2014/main" id="{B51ACE15-456C-3F49-932A-A1C36DE27A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4049" y="2206080"/>
            <a:ext cx="77773" cy="77773"/>
          </a:xfrm>
          <a:custGeom>
            <a:avLst/>
            <a:gdLst>
              <a:gd name="T0" fmla="*/ 113 w 114"/>
              <a:gd name="T1" fmla="*/ 56 h 113"/>
              <a:gd name="T2" fmla="*/ 105 w 114"/>
              <a:gd name="T3" fmla="*/ 84 h 113"/>
              <a:gd name="T4" fmla="*/ 85 w 114"/>
              <a:gd name="T5" fmla="*/ 105 h 113"/>
              <a:gd name="T6" fmla="*/ 56 w 114"/>
              <a:gd name="T7" fmla="*/ 112 h 113"/>
              <a:gd name="T8" fmla="*/ 28 w 114"/>
              <a:gd name="T9" fmla="*/ 105 h 113"/>
              <a:gd name="T10" fmla="*/ 8 w 114"/>
              <a:gd name="T11" fmla="*/ 84 h 113"/>
              <a:gd name="T12" fmla="*/ 0 w 114"/>
              <a:gd name="T13" fmla="*/ 56 h 113"/>
              <a:gd name="T14" fmla="*/ 8 w 114"/>
              <a:gd name="T15" fmla="*/ 28 h 113"/>
              <a:gd name="T16" fmla="*/ 28 w 114"/>
              <a:gd name="T17" fmla="*/ 7 h 113"/>
              <a:gd name="T18" fmla="*/ 56 w 114"/>
              <a:gd name="T19" fmla="*/ 0 h 113"/>
              <a:gd name="T20" fmla="*/ 85 w 114"/>
              <a:gd name="T21" fmla="*/ 7 h 113"/>
              <a:gd name="T22" fmla="*/ 105 w 114"/>
              <a:gd name="T23" fmla="*/ 28 h 113"/>
              <a:gd name="T24" fmla="*/ 113 w 114"/>
              <a:gd name="T2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113" y="56"/>
                </a:moveTo>
                <a:cubicBezTo>
                  <a:pt x="113" y="66"/>
                  <a:pt x="111" y="75"/>
                  <a:pt x="105" y="84"/>
                </a:cubicBezTo>
                <a:cubicBezTo>
                  <a:pt x="100" y="93"/>
                  <a:pt x="94" y="100"/>
                  <a:pt x="85" y="105"/>
                </a:cubicBezTo>
                <a:cubicBezTo>
                  <a:pt x="76" y="110"/>
                  <a:pt x="67" y="112"/>
                  <a:pt x="56" y="112"/>
                </a:cubicBezTo>
                <a:cubicBezTo>
                  <a:pt x="46" y="112"/>
                  <a:pt x="37" y="110"/>
                  <a:pt x="28" y="105"/>
                </a:cubicBezTo>
                <a:cubicBezTo>
                  <a:pt x="19" y="100"/>
                  <a:pt x="14" y="93"/>
                  <a:pt x="8" y="84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8" y="28"/>
                </a:cubicBezTo>
                <a:cubicBezTo>
                  <a:pt x="14" y="19"/>
                  <a:pt x="19" y="12"/>
                  <a:pt x="28" y="7"/>
                </a:cubicBezTo>
                <a:cubicBezTo>
                  <a:pt x="37" y="2"/>
                  <a:pt x="46" y="0"/>
                  <a:pt x="56" y="0"/>
                </a:cubicBezTo>
                <a:cubicBezTo>
                  <a:pt x="67" y="0"/>
                  <a:pt x="76" y="2"/>
                  <a:pt x="85" y="7"/>
                </a:cubicBezTo>
                <a:cubicBezTo>
                  <a:pt x="94" y="12"/>
                  <a:pt x="100" y="19"/>
                  <a:pt x="105" y="28"/>
                </a:cubicBezTo>
                <a:cubicBezTo>
                  <a:pt x="111" y="37"/>
                  <a:pt x="113" y="46"/>
                  <a:pt x="113" y="56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" name="Freeform 471">
            <a:extLst>
              <a:ext uri="{FF2B5EF4-FFF2-40B4-BE49-F238E27FC236}">
                <a16:creationId xmlns:a16="http://schemas.microsoft.com/office/drawing/2014/main" id="{163BBD84-34B5-CB47-81A6-B12F41413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2607" y="2206080"/>
            <a:ext cx="77773" cy="77773"/>
          </a:xfrm>
          <a:custGeom>
            <a:avLst/>
            <a:gdLst>
              <a:gd name="T0" fmla="*/ 113 w 114"/>
              <a:gd name="T1" fmla="*/ 56 h 113"/>
              <a:gd name="T2" fmla="*/ 105 w 114"/>
              <a:gd name="T3" fmla="*/ 84 h 113"/>
              <a:gd name="T4" fmla="*/ 85 w 114"/>
              <a:gd name="T5" fmla="*/ 105 h 113"/>
              <a:gd name="T6" fmla="*/ 56 w 114"/>
              <a:gd name="T7" fmla="*/ 112 h 113"/>
              <a:gd name="T8" fmla="*/ 28 w 114"/>
              <a:gd name="T9" fmla="*/ 105 h 113"/>
              <a:gd name="T10" fmla="*/ 7 w 114"/>
              <a:gd name="T11" fmla="*/ 84 h 113"/>
              <a:gd name="T12" fmla="*/ 0 w 114"/>
              <a:gd name="T13" fmla="*/ 56 h 113"/>
              <a:gd name="T14" fmla="*/ 7 w 114"/>
              <a:gd name="T15" fmla="*/ 28 h 113"/>
              <a:gd name="T16" fmla="*/ 28 w 114"/>
              <a:gd name="T17" fmla="*/ 7 h 113"/>
              <a:gd name="T18" fmla="*/ 56 w 114"/>
              <a:gd name="T19" fmla="*/ 0 h 113"/>
              <a:gd name="T20" fmla="*/ 85 w 114"/>
              <a:gd name="T21" fmla="*/ 7 h 113"/>
              <a:gd name="T22" fmla="*/ 105 w 114"/>
              <a:gd name="T23" fmla="*/ 28 h 113"/>
              <a:gd name="T24" fmla="*/ 113 w 114"/>
              <a:gd name="T2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113" y="56"/>
                </a:moveTo>
                <a:cubicBezTo>
                  <a:pt x="113" y="66"/>
                  <a:pt x="110" y="75"/>
                  <a:pt x="105" y="84"/>
                </a:cubicBezTo>
                <a:cubicBezTo>
                  <a:pt x="100" y="93"/>
                  <a:pt x="94" y="100"/>
                  <a:pt x="85" y="105"/>
                </a:cubicBezTo>
                <a:cubicBezTo>
                  <a:pt x="76" y="110"/>
                  <a:pt x="67" y="112"/>
                  <a:pt x="56" y="112"/>
                </a:cubicBezTo>
                <a:cubicBezTo>
                  <a:pt x="46" y="112"/>
                  <a:pt x="37" y="110"/>
                  <a:pt x="28" y="105"/>
                </a:cubicBezTo>
                <a:cubicBezTo>
                  <a:pt x="19" y="100"/>
                  <a:pt x="13" y="93"/>
                  <a:pt x="7" y="84"/>
                </a:cubicBezTo>
                <a:cubicBezTo>
                  <a:pt x="2" y="75"/>
                  <a:pt x="0" y="66"/>
                  <a:pt x="0" y="56"/>
                </a:cubicBezTo>
                <a:cubicBezTo>
                  <a:pt x="0" y="46"/>
                  <a:pt x="2" y="37"/>
                  <a:pt x="7" y="28"/>
                </a:cubicBezTo>
                <a:cubicBezTo>
                  <a:pt x="13" y="19"/>
                  <a:pt x="19" y="12"/>
                  <a:pt x="28" y="7"/>
                </a:cubicBezTo>
                <a:cubicBezTo>
                  <a:pt x="37" y="2"/>
                  <a:pt x="46" y="0"/>
                  <a:pt x="56" y="0"/>
                </a:cubicBezTo>
                <a:cubicBezTo>
                  <a:pt x="67" y="0"/>
                  <a:pt x="76" y="2"/>
                  <a:pt x="85" y="7"/>
                </a:cubicBezTo>
                <a:cubicBezTo>
                  <a:pt x="94" y="12"/>
                  <a:pt x="100" y="19"/>
                  <a:pt x="105" y="28"/>
                </a:cubicBezTo>
                <a:cubicBezTo>
                  <a:pt x="110" y="37"/>
                  <a:pt x="113" y="46"/>
                  <a:pt x="113" y="56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4" name="Freeform 472">
            <a:extLst>
              <a:ext uri="{FF2B5EF4-FFF2-40B4-BE49-F238E27FC236}">
                <a16:creationId xmlns:a16="http://schemas.microsoft.com/office/drawing/2014/main" id="{F475D193-242C-AB4C-BE49-638711A8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8328" y="2206080"/>
            <a:ext cx="77773" cy="77773"/>
          </a:xfrm>
          <a:custGeom>
            <a:avLst/>
            <a:gdLst>
              <a:gd name="T0" fmla="*/ 113 w 114"/>
              <a:gd name="T1" fmla="*/ 56 h 113"/>
              <a:gd name="T2" fmla="*/ 105 w 114"/>
              <a:gd name="T3" fmla="*/ 84 h 113"/>
              <a:gd name="T4" fmla="*/ 85 w 114"/>
              <a:gd name="T5" fmla="*/ 105 h 113"/>
              <a:gd name="T6" fmla="*/ 56 w 114"/>
              <a:gd name="T7" fmla="*/ 112 h 113"/>
              <a:gd name="T8" fmla="*/ 28 w 114"/>
              <a:gd name="T9" fmla="*/ 105 h 113"/>
              <a:gd name="T10" fmla="*/ 8 w 114"/>
              <a:gd name="T11" fmla="*/ 84 h 113"/>
              <a:gd name="T12" fmla="*/ 0 w 114"/>
              <a:gd name="T13" fmla="*/ 56 h 113"/>
              <a:gd name="T14" fmla="*/ 8 w 114"/>
              <a:gd name="T15" fmla="*/ 28 h 113"/>
              <a:gd name="T16" fmla="*/ 28 w 114"/>
              <a:gd name="T17" fmla="*/ 7 h 113"/>
              <a:gd name="T18" fmla="*/ 56 w 114"/>
              <a:gd name="T19" fmla="*/ 0 h 113"/>
              <a:gd name="T20" fmla="*/ 85 w 114"/>
              <a:gd name="T21" fmla="*/ 7 h 113"/>
              <a:gd name="T22" fmla="*/ 105 w 114"/>
              <a:gd name="T23" fmla="*/ 28 h 113"/>
              <a:gd name="T24" fmla="*/ 113 w 114"/>
              <a:gd name="T2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13">
                <a:moveTo>
                  <a:pt x="113" y="56"/>
                </a:moveTo>
                <a:cubicBezTo>
                  <a:pt x="113" y="66"/>
                  <a:pt x="110" y="75"/>
                  <a:pt x="105" y="84"/>
                </a:cubicBezTo>
                <a:cubicBezTo>
                  <a:pt x="100" y="93"/>
                  <a:pt x="94" y="100"/>
                  <a:pt x="85" y="105"/>
                </a:cubicBezTo>
                <a:cubicBezTo>
                  <a:pt x="76" y="110"/>
                  <a:pt x="67" y="112"/>
                  <a:pt x="56" y="112"/>
                </a:cubicBezTo>
                <a:cubicBezTo>
                  <a:pt x="46" y="112"/>
                  <a:pt x="37" y="110"/>
                  <a:pt x="28" y="105"/>
                </a:cubicBezTo>
                <a:cubicBezTo>
                  <a:pt x="19" y="100"/>
                  <a:pt x="14" y="93"/>
                  <a:pt x="8" y="84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8" y="28"/>
                </a:cubicBezTo>
                <a:cubicBezTo>
                  <a:pt x="14" y="19"/>
                  <a:pt x="19" y="12"/>
                  <a:pt x="28" y="7"/>
                </a:cubicBezTo>
                <a:cubicBezTo>
                  <a:pt x="37" y="2"/>
                  <a:pt x="46" y="0"/>
                  <a:pt x="56" y="0"/>
                </a:cubicBezTo>
                <a:cubicBezTo>
                  <a:pt x="67" y="0"/>
                  <a:pt x="76" y="2"/>
                  <a:pt x="85" y="7"/>
                </a:cubicBezTo>
                <a:cubicBezTo>
                  <a:pt x="94" y="12"/>
                  <a:pt x="100" y="19"/>
                  <a:pt x="105" y="28"/>
                </a:cubicBezTo>
                <a:cubicBezTo>
                  <a:pt x="110" y="37"/>
                  <a:pt x="113" y="46"/>
                  <a:pt x="113" y="56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5" name="Freeform 473">
            <a:extLst>
              <a:ext uri="{FF2B5EF4-FFF2-40B4-BE49-F238E27FC236}">
                <a16:creationId xmlns:a16="http://schemas.microsoft.com/office/drawing/2014/main" id="{4BB45482-CE58-1445-8290-597E002F2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0380" y="2301799"/>
            <a:ext cx="116661" cy="212380"/>
          </a:xfrm>
          <a:custGeom>
            <a:avLst/>
            <a:gdLst>
              <a:gd name="T0" fmla="*/ 155 w 170"/>
              <a:gd name="T1" fmla="*/ 25 h 311"/>
              <a:gd name="T2" fmla="*/ 127 w 170"/>
              <a:gd name="T3" fmla="*/ 0 h 311"/>
              <a:gd name="T4" fmla="*/ 113 w 170"/>
              <a:gd name="T5" fmla="*/ 0 h 311"/>
              <a:gd name="T6" fmla="*/ 101 w 170"/>
              <a:gd name="T7" fmla="*/ 2 h 311"/>
              <a:gd name="T8" fmla="*/ 84 w 170"/>
              <a:gd name="T9" fmla="*/ 19 h 311"/>
              <a:gd name="T10" fmla="*/ 67 w 170"/>
              <a:gd name="T11" fmla="*/ 2 h 311"/>
              <a:gd name="T12" fmla="*/ 56 w 170"/>
              <a:gd name="T13" fmla="*/ 0 h 311"/>
              <a:gd name="T14" fmla="*/ 42 w 170"/>
              <a:gd name="T15" fmla="*/ 0 h 311"/>
              <a:gd name="T16" fmla="*/ 14 w 170"/>
              <a:gd name="T17" fmla="*/ 25 h 311"/>
              <a:gd name="T18" fmla="*/ 0 w 170"/>
              <a:gd name="T19" fmla="*/ 124 h 311"/>
              <a:gd name="T20" fmla="*/ 3 w 170"/>
              <a:gd name="T21" fmla="*/ 135 h 311"/>
              <a:gd name="T22" fmla="*/ 14 w 170"/>
              <a:gd name="T23" fmla="*/ 141 h 311"/>
              <a:gd name="T24" fmla="*/ 28 w 170"/>
              <a:gd name="T25" fmla="*/ 141 h 311"/>
              <a:gd name="T26" fmla="*/ 39 w 170"/>
              <a:gd name="T27" fmla="*/ 285 h 311"/>
              <a:gd name="T28" fmla="*/ 67 w 170"/>
              <a:gd name="T29" fmla="*/ 310 h 311"/>
              <a:gd name="T30" fmla="*/ 98 w 170"/>
              <a:gd name="T31" fmla="*/ 310 h 311"/>
              <a:gd name="T32" fmla="*/ 127 w 170"/>
              <a:gd name="T33" fmla="*/ 285 h 311"/>
              <a:gd name="T34" fmla="*/ 141 w 170"/>
              <a:gd name="T35" fmla="*/ 141 h 311"/>
              <a:gd name="T36" fmla="*/ 155 w 170"/>
              <a:gd name="T37" fmla="*/ 141 h 311"/>
              <a:gd name="T38" fmla="*/ 166 w 170"/>
              <a:gd name="T39" fmla="*/ 135 h 311"/>
              <a:gd name="T40" fmla="*/ 169 w 170"/>
              <a:gd name="T41" fmla="*/ 124 h 311"/>
              <a:gd name="T42" fmla="*/ 155 w 170"/>
              <a:gd name="T43" fmla="*/ 25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0" h="311">
                <a:moveTo>
                  <a:pt x="155" y="25"/>
                </a:moveTo>
                <a:cubicBezTo>
                  <a:pt x="152" y="11"/>
                  <a:pt x="141" y="0"/>
                  <a:pt x="127" y="0"/>
                </a:cubicBezTo>
                <a:lnTo>
                  <a:pt x="113" y="0"/>
                </a:lnTo>
                <a:cubicBezTo>
                  <a:pt x="110" y="0"/>
                  <a:pt x="104" y="2"/>
                  <a:pt x="101" y="2"/>
                </a:cubicBezTo>
                <a:lnTo>
                  <a:pt x="84" y="19"/>
                </a:lnTo>
                <a:lnTo>
                  <a:pt x="67" y="2"/>
                </a:lnTo>
                <a:cubicBezTo>
                  <a:pt x="65" y="0"/>
                  <a:pt x="62" y="0"/>
                  <a:pt x="56" y="0"/>
                </a:cubicBezTo>
                <a:lnTo>
                  <a:pt x="42" y="0"/>
                </a:lnTo>
                <a:cubicBezTo>
                  <a:pt x="28" y="0"/>
                  <a:pt x="17" y="11"/>
                  <a:pt x="14" y="25"/>
                </a:cubicBezTo>
                <a:lnTo>
                  <a:pt x="0" y="124"/>
                </a:lnTo>
                <a:cubicBezTo>
                  <a:pt x="0" y="127"/>
                  <a:pt x="1" y="132"/>
                  <a:pt x="3" y="135"/>
                </a:cubicBezTo>
                <a:cubicBezTo>
                  <a:pt x="6" y="138"/>
                  <a:pt x="8" y="141"/>
                  <a:pt x="14" y="141"/>
                </a:cubicBezTo>
                <a:lnTo>
                  <a:pt x="28" y="141"/>
                </a:lnTo>
                <a:lnTo>
                  <a:pt x="39" y="285"/>
                </a:lnTo>
                <a:cubicBezTo>
                  <a:pt x="42" y="299"/>
                  <a:pt x="53" y="310"/>
                  <a:pt x="67" y="310"/>
                </a:cubicBezTo>
                <a:lnTo>
                  <a:pt x="98" y="310"/>
                </a:lnTo>
                <a:cubicBezTo>
                  <a:pt x="113" y="310"/>
                  <a:pt x="124" y="299"/>
                  <a:pt x="127" y="285"/>
                </a:cubicBezTo>
                <a:lnTo>
                  <a:pt x="141" y="141"/>
                </a:lnTo>
                <a:lnTo>
                  <a:pt x="155" y="141"/>
                </a:lnTo>
                <a:cubicBezTo>
                  <a:pt x="158" y="141"/>
                  <a:pt x="163" y="138"/>
                  <a:pt x="166" y="135"/>
                </a:cubicBezTo>
                <a:cubicBezTo>
                  <a:pt x="169" y="132"/>
                  <a:pt x="169" y="127"/>
                  <a:pt x="169" y="124"/>
                </a:cubicBezTo>
                <a:lnTo>
                  <a:pt x="155" y="25"/>
                </a:ln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6" name="Freeform 474">
            <a:extLst>
              <a:ext uri="{FF2B5EF4-FFF2-40B4-BE49-F238E27FC236}">
                <a16:creationId xmlns:a16="http://schemas.microsoft.com/office/drawing/2014/main" id="{DE44A6C5-9566-DA49-ACA3-3B532A34E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4658" y="2301799"/>
            <a:ext cx="92730" cy="191442"/>
          </a:xfrm>
          <a:custGeom>
            <a:avLst/>
            <a:gdLst>
              <a:gd name="T0" fmla="*/ 124 w 136"/>
              <a:gd name="T1" fmla="*/ 155 h 283"/>
              <a:gd name="T2" fmla="*/ 113 w 136"/>
              <a:gd name="T3" fmla="*/ 121 h 283"/>
              <a:gd name="T4" fmla="*/ 127 w 136"/>
              <a:gd name="T5" fmla="*/ 19 h 283"/>
              <a:gd name="T6" fmla="*/ 132 w 136"/>
              <a:gd name="T7" fmla="*/ 0 h 283"/>
              <a:gd name="T8" fmla="*/ 127 w 136"/>
              <a:gd name="T9" fmla="*/ 0 h 283"/>
              <a:gd name="T10" fmla="*/ 113 w 136"/>
              <a:gd name="T11" fmla="*/ 0 h 283"/>
              <a:gd name="T12" fmla="*/ 101 w 136"/>
              <a:gd name="T13" fmla="*/ 2 h 283"/>
              <a:gd name="T14" fmla="*/ 84 w 136"/>
              <a:gd name="T15" fmla="*/ 19 h 283"/>
              <a:gd name="T16" fmla="*/ 67 w 136"/>
              <a:gd name="T17" fmla="*/ 2 h 283"/>
              <a:gd name="T18" fmla="*/ 56 w 136"/>
              <a:gd name="T19" fmla="*/ 0 h 283"/>
              <a:gd name="T20" fmla="*/ 42 w 136"/>
              <a:gd name="T21" fmla="*/ 0 h 283"/>
              <a:gd name="T22" fmla="*/ 14 w 136"/>
              <a:gd name="T23" fmla="*/ 25 h 283"/>
              <a:gd name="T24" fmla="*/ 0 w 136"/>
              <a:gd name="T25" fmla="*/ 124 h 283"/>
              <a:gd name="T26" fmla="*/ 2 w 136"/>
              <a:gd name="T27" fmla="*/ 135 h 283"/>
              <a:gd name="T28" fmla="*/ 14 w 136"/>
              <a:gd name="T29" fmla="*/ 141 h 283"/>
              <a:gd name="T30" fmla="*/ 28 w 136"/>
              <a:gd name="T31" fmla="*/ 141 h 283"/>
              <a:gd name="T32" fmla="*/ 39 w 136"/>
              <a:gd name="T33" fmla="*/ 256 h 283"/>
              <a:gd name="T34" fmla="*/ 67 w 136"/>
              <a:gd name="T35" fmla="*/ 282 h 283"/>
              <a:gd name="T36" fmla="*/ 98 w 136"/>
              <a:gd name="T37" fmla="*/ 282 h 283"/>
              <a:gd name="T38" fmla="*/ 127 w 136"/>
              <a:gd name="T39" fmla="*/ 256 h 283"/>
              <a:gd name="T40" fmla="*/ 135 w 136"/>
              <a:gd name="T41" fmla="*/ 166 h 283"/>
              <a:gd name="T42" fmla="*/ 124 w 136"/>
              <a:gd name="T43" fmla="*/ 155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283">
                <a:moveTo>
                  <a:pt x="124" y="155"/>
                </a:moveTo>
                <a:cubicBezTo>
                  <a:pt x="115" y="146"/>
                  <a:pt x="113" y="135"/>
                  <a:pt x="113" y="121"/>
                </a:cubicBezTo>
                <a:lnTo>
                  <a:pt x="127" y="19"/>
                </a:lnTo>
                <a:cubicBezTo>
                  <a:pt x="127" y="11"/>
                  <a:pt x="129" y="5"/>
                  <a:pt x="132" y="0"/>
                </a:cubicBezTo>
                <a:cubicBezTo>
                  <a:pt x="129" y="0"/>
                  <a:pt x="129" y="0"/>
                  <a:pt x="127" y="0"/>
                </a:cubicBezTo>
                <a:lnTo>
                  <a:pt x="113" y="0"/>
                </a:lnTo>
                <a:cubicBezTo>
                  <a:pt x="110" y="0"/>
                  <a:pt x="104" y="2"/>
                  <a:pt x="101" y="2"/>
                </a:cubicBezTo>
                <a:lnTo>
                  <a:pt x="84" y="19"/>
                </a:lnTo>
                <a:lnTo>
                  <a:pt x="67" y="2"/>
                </a:lnTo>
                <a:cubicBezTo>
                  <a:pt x="65" y="0"/>
                  <a:pt x="62" y="0"/>
                  <a:pt x="56" y="0"/>
                </a:cubicBezTo>
                <a:lnTo>
                  <a:pt x="42" y="0"/>
                </a:lnTo>
                <a:cubicBezTo>
                  <a:pt x="28" y="0"/>
                  <a:pt x="17" y="11"/>
                  <a:pt x="14" y="25"/>
                </a:cubicBezTo>
                <a:lnTo>
                  <a:pt x="0" y="124"/>
                </a:lnTo>
                <a:cubicBezTo>
                  <a:pt x="0" y="127"/>
                  <a:pt x="0" y="132"/>
                  <a:pt x="2" y="135"/>
                </a:cubicBezTo>
                <a:cubicBezTo>
                  <a:pt x="5" y="138"/>
                  <a:pt x="8" y="141"/>
                  <a:pt x="14" y="141"/>
                </a:cubicBezTo>
                <a:lnTo>
                  <a:pt x="28" y="141"/>
                </a:lnTo>
                <a:lnTo>
                  <a:pt x="39" y="256"/>
                </a:lnTo>
                <a:cubicBezTo>
                  <a:pt x="42" y="271"/>
                  <a:pt x="53" y="282"/>
                  <a:pt x="67" y="282"/>
                </a:cubicBezTo>
                <a:lnTo>
                  <a:pt x="98" y="282"/>
                </a:lnTo>
                <a:cubicBezTo>
                  <a:pt x="113" y="282"/>
                  <a:pt x="124" y="271"/>
                  <a:pt x="127" y="256"/>
                </a:cubicBezTo>
                <a:lnTo>
                  <a:pt x="135" y="166"/>
                </a:lnTo>
                <a:cubicBezTo>
                  <a:pt x="132" y="163"/>
                  <a:pt x="127" y="158"/>
                  <a:pt x="124" y="155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7" name="Freeform 475">
            <a:extLst>
              <a:ext uri="{FF2B5EF4-FFF2-40B4-BE49-F238E27FC236}">
                <a16:creationId xmlns:a16="http://schemas.microsoft.com/office/drawing/2014/main" id="{9C4A84AE-A9B0-FC4F-9959-EF4D98E52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77041" y="2301799"/>
            <a:ext cx="95721" cy="194432"/>
          </a:xfrm>
          <a:custGeom>
            <a:avLst/>
            <a:gdLst>
              <a:gd name="T0" fmla="*/ 124 w 139"/>
              <a:gd name="T1" fmla="*/ 25 h 286"/>
              <a:gd name="T2" fmla="*/ 96 w 139"/>
              <a:gd name="T3" fmla="*/ 0 h 286"/>
              <a:gd name="T4" fmla="*/ 82 w 139"/>
              <a:gd name="T5" fmla="*/ 0 h 286"/>
              <a:gd name="T6" fmla="*/ 70 w 139"/>
              <a:gd name="T7" fmla="*/ 2 h 286"/>
              <a:gd name="T8" fmla="*/ 53 w 139"/>
              <a:gd name="T9" fmla="*/ 19 h 286"/>
              <a:gd name="T10" fmla="*/ 37 w 139"/>
              <a:gd name="T11" fmla="*/ 2 h 286"/>
              <a:gd name="T12" fmla="*/ 25 w 139"/>
              <a:gd name="T13" fmla="*/ 0 h 286"/>
              <a:gd name="T14" fmla="*/ 11 w 139"/>
              <a:gd name="T15" fmla="*/ 0 h 286"/>
              <a:gd name="T16" fmla="*/ 6 w 139"/>
              <a:gd name="T17" fmla="*/ 0 h 286"/>
              <a:gd name="T18" fmla="*/ 11 w 139"/>
              <a:gd name="T19" fmla="*/ 22 h 286"/>
              <a:gd name="T20" fmla="*/ 25 w 139"/>
              <a:gd name="T21" fmla="*/ 121 h 286"/>
              <a:gd name="T22" fmla="*/ 14 w 139"/>
              <a:gd name="T23" fmla="*/ 155 h 286"/>
              <a:gd name="T24" fmla="*/ 0 w 139"/>
              <a:gd name="T25" fmla="*/ 166 h 286"/>
              <a:gd name="T26" fmla="*/ 8 w 139"/>
              <a:gd name="T27" fmla="*/ 259 h 286"/>
              <a:gd name="T28" fmla="*/ 37 w 139"/>
              <a:gd name="T29" fmla="*/ 285 h 286"/>
              <a:gd name="T30" fmla="*/ 68 w 139"/>
              <a:gd name="T31" fmla="*/ 285 h 286"/>
              <a:gd name="T32" fmla="*/ 96 w 139"/>
              <a:gd name="T33" fmla="*/ 259 h 286"/>
              <a:gd name="T34" fmla="*/ 110 w 139"/>
              <a:gd name="T35" fmla="*/ 141 h 286"/>
              <a:gd name="T36" fmla="*/ 124 w 139"/>
              <a:gd name="T37" fmla="*/ 141 h 286"/>
              <a:gd name="T38" fmla="*/ 135 w 139"/>
              <a:gd name="T39" fmla="*/ 135 h 286"/>
              <a:gd name="T40" fmla="*/ 138 w 139"/>
              <a:gd name="T41" fmla="*/ 124 h 286"/>
              <a:gd name="T42" fmla="*/ 124 w 139"/>
              <a:gd name="T43" fmla="*/ 2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286">
                <a:moveTo>
                  <a:pt x="124" y="25"/>
                </a:moveTo>
                <a:cubicBezTo>
                  <a:pt x="121" y="11"/>
                  <a:pt x="110" y="0"/>
                  <a:pt x="96" y="0"/>
                </a:cubicBezTo>
                <a:lnTo>
                  <a:pt x="82" y="0"/>
                </a:lnTo>
                <a:cubicBezTo>
                  <a:pt x="79" y="0"/>
                  <a:pt x="73" y="2"/>
                  <a:pt x="70" y="2"/>
                </a:cubicBezTo>
                <a:lnTo>
                  <a:pt x="53" y="19"/>
                </a:lnTo>
                <a:lnTo>
                  <a:pt x="37" y="2"/>
                </a:lnTo>
                <a:cubicBezTo>
                  <a:pt x="34" y="0"/>
                  <a:pt x="31" y="0"/>
                  <a:pt x="25" y="0"/>
                </a:cubicBezTo>
                <a:lnTo>
                  <a:pt x="11" y="0"/>
                </a:lnTo>
                <a:cubicBezTo>
                  <a:pt x="8" y="0"/>
                  <a:pt x="8" y="0"/>
                  <a:pt x="6" y="0"/>
                </a:cubicBezTo>
                <a:cubicBezTo>
                  <a:pt x="8" y="5"/>
                  <a:pt x="11" y="14"/>
                  <a:pt x="11" y="22"/>
                </a:cubicBezTo>
                <a:lnTo>
                  <a:pt x="25" y="121"/>
                </a:lnTo>
                <a:cubicBezTo>
                  <a:pt x="28" y="132"/>
                  <a:pt x="22" y="146"/>
                  <a:pt x="14" y="155"/>
                </a:cubicBezTo>
                <a:cubicBezTo>
                  <a:pt x="11" y="160"/>
                  <a:pt x="6" y="163"/>
                  <a:pt x="0" y="166"/>
                </a:cubicBezTo>
                <a:lnTo>
                  <a:pt x="8" y="259"/>
                </a:lnTo>
                <a:cubicBezTo>
                  <a:pt x="11" y="273"/>
                  <a:pt x="22" y="285"/>
                  <a:pt x="37" y="285"/>
                </a:cubicBezTo>
                <a:lnTo>
                  <a:pt x="68" y="285"/>
                </a:lnTo>
                <a:cubicBezTo>
                  <a:pt x="82" y="285"/>
                  <a:pt x="93" y="273"/>
                  <a:pt x="96" y="259"/>
                </a:cubicBezTo>
                <a:lnTo>
                  <a:pt x="110" y="141"/>
                </a:lnTo>
                <a:lnTo>
                  <a:pt x="124" y="141"/>
                </a:lnTo>
                <a:cubicBezTo>
                  <a:pt x="127" y="141"/>
                  <a:pt x="133" y="138"/>
                  <a:pt x="135" y="135"/>
                </a:cubicBezTo>
                <a:cubicBezTo>
                  <a:pt x="138" y="132"/>
                  <a:pt x="138" y="127"/>
                  <a:pt x="138" y="124"/>
                </a:cubicBezTo>
                <a:lnTo>
                  <a:pt x="124" y="25"/>
                </a:ln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8" name="Freeform 476">
            <a:extLst>
              <a:ext uri="{FF2B5EF4-FFF2-40B4-BE49-F238E27FC236}">
                <a16:creationId xmlns:a16="http://schemas.microsoft.com/office/drawing/2014/main" id="{135B58AC-689E-9648-A8F7-54C86B8DE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0425" y="2262912"/>
            <a:ext cx="308102" cy="212382"/>
          </a:xfrm>
          <a:custGeom>
            <a:avLst/>
            <a:gdLst>
              <a:gd name="T0" fmla="*/ 424 w 453"/>
              <a:gd name="T1" fmla="*/ 0 h 312"/>
              <a:gd name="T2" fmla="*/ 29 w 453"/>
              <a:gd name="T3" fmla="*/ 0 h 312"/>
              <a:gd name="T4" fmla="*/ 0 w 453"/>
              <a:gd name="T5" fmla="*/ 28 h 312"/>
              <a:gd name="T6" fmla="*/ 0 w 453"/>
              <a:gd name="T7" fmla="*/ 282 h 312"/>
              <a:gd name="T8" fmla="*/ 29 w 453"/>
              <a:gd name="T9" fmla="*/ 311 h 312"/>
              <a:gd name="T10" fmla="*/ 424 w 453"/>
              <a:gd name="T11" fmla="*/ 311 h 312"/>
              <a:gd name="T12" fmla="*/ 452 w 453"/>
              <a:gd name="T13" fmla="*/ 282 h 312"/>
              <a:gd name="T14" fmla="*/ 452 w 453"/>
              <a:gd name="T15" fmla="*/ 28 h 312"/>
              <a:gd name="T16" fmla="*/ 424 w 453"/>
              <a:gd name="T17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312">
                <a:moveTo>
                  <a:pt x="424" y="0"/>
                </a:moveTo>
                <a:lnTo>
                  <a:pt x="29" y="0"/>
                </a:lnTo>
                <a:cubicBezTo>
                  <a:pt x="12" y="0"/>
                  <a:pt x="0" y="11"/>
                  <a:pt x="0" y="28"/>
                </a:cubicBezTo>
                <a:lnTo>
                  <a:pt x="0" y="282"/>
                </a:lnTo>
                <a:cubicBezTo>
                  <a:pt x="0" y="299"/>
                  <a:pt x="12" y="311"/>
                  <a:pt x="29" y="311"/>
                </a:cubicBezTo>
                <a:lnTo>
                  <a:pt x="424" y="311"/>
                </a:lnTo>
                <a:cubicBezTo>
                  <a:pt x="441" y="311"/>
                  <a:pt x="452" y="299"/>
                  <a:pt x="452" y="282"/>
                </a:cubicBezTo>
                <a:lnTo>
                  <a:pt x="452" y="28"/>
                </a:lnTo>
                <a:cubicBezTo>
                  <a:pt x="452" y="11"/>
                  <a:pt x="441" y="0"/>
                  <a:pt x="424" y="0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9" name="Freeform 477">
            <a:extLst>
              <a:ext uri="{FF2B5EF4-FFF2-40B4-BE49-F238E27FC236}">
                <a16:creationId xmlns:a16="http://schemas.microsoft.com/office/drawing/2014/main" id="{F59BA5DA-8C1A-7C4D-8934-28DAA0B75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260" y="2319748"/>
            <a:ext cx="59826" cy="56833"/>
          </a:xfrm>
          <a:custGeom>
            <a:avLst/>
            <a:gdLst>
              <a:gd name="T0" fmla="*/ 85 w 86"/>
              <a:gd name="T1" fmla="*/ 42 h 85"/>
              <a:gd name="T2" fmla="*/ 79 w 86"/>
              <a:gd name="T3" fmla="*/ 63 h 85"/>
              <a:gd name="T4" fmla="*/ 64 w 86"/>
              <a:gd name="T5" fmla="*/ 79 h 85"/>
              <a:gd name="T6" fmla="*/ 42 w 86"/>
              <a:gd name="T7" fmla="*/ 84 h 85"/>
              <a:gd name="T8" fmla="*/ 21 w 86"/>
              <a:gd name="T9" fmla="*/ 79 h 85"/>
              <a:gd name="T10" fmla="*/ 6 w 86"/>
              <a:gd name="T11" fmla="*/ 63 h 85"/>
              <a:gd name="T12" fmla="*/ 0 w 86"/>
              <a:gd name="T13" fmla="*/ 42 h 85"/>
              <a:gd name="T14" fmla="*/ 6 w 86"/>
              <a:gd name="T15" fmla="*/ 21 h 85"/>
              <a:gd name="T16" fmla="*/ 21 w 86"/>
              <a:gd name="T17" fmla="*/ 6 h 85"/>
              <a:gd name="T18" fmla="*/ 42 w 86"/>
              <a:gd name="T19" fmla="*/ 0 h 85"/>
              <a:gd name="T20" fmla="*/ 64 w 86"/>
              <a:gd name="T21" fmla="*/ 6 h 85"/>
              <a:gd name="T22" fmla="*/ 79 w 86"/>
              <a:gd name="T23" fmla="*/ 21 h 85"/>
              <a:gd name="T24" fmla="*/ 85 w 86"/>
              <a:gd name="T25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5">
                <a:moveTo>
                  <a:pt x="85" y="42"/>
                </a:moveTo>
                <a:cubicBezTo>
                  <a:pt x="85" y="50"/>
                  <a:pt x="83" y="56"/>
                  <a:pt x="79" y="63"/>
                </a:cubicBezTo>
                <a:cubicBezTo>
                  <a:pt x="75" y="69"/>
                  <a:pt x="71" y="75"/>
                  <a:pt x="64" y="79"/>
                </a:cubicBezTo>
                <a:cubicBezTo>
                  <a:pt x="58" y="83"/>
                  <a:pt x="50" y="84"/>
                  <a:pt x="42" y="84"/>
                </a:cubicBezTo>
                <a:cubicBezTo>
                  <a:pt x="35" y="84"/>
                  <a:pt x="28" y="83"/>
                  <a:pt x="21" y="79"/>
                </a:cubicBezTo>
                <a:cubicBezTo>
                  <a:pt x="14" y="75"/>
                  <a:pt x="10" y="69"/>
                  <a:pt x="6" y="63"/>
                </a:cubicBezTo>
                <a:cubicBezTo>
                  <a:pt x="2" y="56"/>
                  <a:pt x="0" y="50"/>
                  <a:pt x="0" y="42"/>
                </a:cubicBezTo>
                <a:cubicBezTo>
                  <a:pt x="0" y="34"/>
                  <a:pt x="2" y="28"/>
                  <a:pt x="6" y="21"/>
                </a:cubicBezTo>
                <a:cubicBezTo>
                  <a:pt x="10" y="14"/>
                  <a:pt x="14" y="9"/>
                  <a:pt x="21" y="6"/>
                </a:cubicBezTo>
                <a:cubicBezTo>
                  <a:pt x="28" y="2"/>
                  <a:pt x="35" y="0"/>
                  <a:pt x="42" y="0"/>
                </a:cubicBezTo>
                <a:cubicBezTo>
                  <a:pt x="50" y="0"/>
                  <a:pt x="58" y="2"/>
                  <a:pt x="64" y="6"/>
                </a:cubicBezTo>
                <a:cubicBezTo>
                  <a:pt x="71" y="9"/>
                  <a:pt x="75" y="14"/>
                  <a:pt x="79" y="21"/>
                </a:cubicBezTo>
                <a:cubicBezTo>
                  <a:pt x="83" y="28"/>
                  <a:pt x="85" y="34"/>
                  <a:pt x="85" y="42"/>
                </a:cubicBezTo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0" name="Freeform 478">
            <a:extLst>
              <a:ext uri="{FF2B5EF4-FFF2-40B4-BE49-F238E27FC236}">
                <a16:creationId xmlns:a16="http://schemas.microsoft.com/office/drawing/2014/main" id="{1B3C26ED-252A-0F42-AF3B-5E66F67D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6321" y="2385556"/>
            <a:ext cx="98713" cy="50851"/>
          </a:xfrm>
          <a:custGeom>
            <a:avLst/>
            <a:gdLst>
              <a:gd name="T0" fmla="*/ 135 w 145"/>
              <a:gd name="T1" fmla="*/ 20 h 74"/>
              <a:gd name="T2" fmla="*/ 8 w 145"/>
              <a:gd name="T3" fmla="*/ 20 h 74"/>
              <a:gd name="T4" fmla="*/ 0 w 145"/>
              <a:gd name="T5" fmla="*/ 31 h 74"/>
              <a:gd name="T6" fmla="*/ 0 w 145"/>
              <a:gd name="T7" fmla="*/ 59 h 74"/>
              <a:gd name="T8" fmla="*/ 14 w 145"/>
              <a:gd name="T9" fmla="*/ 73 h 74"/>
              <a:gd name="T10" fmla="*/ 127 w 145"/>
              <a:gd name="T11" fmla="*/ 73 h 74"/>
              <a:gd name="T12" fmla="*/ 141 w 145"/>
              <a:gd name="T13" fmla="*/ 59 h 74"/>
              <a:gd name="T14" fmla="*/ 141 w 145"/>
              <a:gd name="T15" fmla="*/ 31 h 74"/>
              <a:gd name="T16" fmla="*/ 135 w 145"/>
              <a:gd name="T17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74">
                <a:moveTo>
                  <a:pt x="135" y="20"/>
                </a:moveTo>
                <a:cubicBezTo>
                  <a:pt x="96" y="0"/>
                  <a:pt x="48" y="0"/>
                  <a:pt x="8" y="20"/>
                </a:cubicBezTo>
                <a:cubicBezTo>
                  <a:pt x="3" y="22"/>
                  <a:pt x="0" y="28"/>
                  <a:pt x="0" y="31"/>
                </a:cubicBezTo>
                <a:lnTo>
                  <a:pt x="0" y="59"/>
                </a:lnTo>
                <a:cubicBezTo>
                  <a:pt x="0" y="68"/>
                  <a:pt x="6" y="73"/>
                  <a:pt x="14" y="73"/>
                </a:cubicBezTo>
                <a:lnTo>
                  <a:pt x="127" y="73"/>
                </a:lnTo>
                <a:cubicBezTo>
                  <a:pt x="135" y="73"/>
                  <a:pt x="141" y="68"/>
                  <a:pt x="141" y="59"/>
                </a:cubicBezTo>
                <a:lnTo>
                  <a:pt x="141" y="31"/>
                </a:lnTo>
                <a:cubicBezTo>
                  <a:pt x="144" y="25"/>
                  <a:pt x="141" y="20"/>
                  <a:pt x="135" y="20"/>
                </a:cubicBezTo>
              </a:path>
            </a:pathLst>
          </a:custGeom>
          <a:solidFill>
            <a:srgbClr val="8BC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1" name="Freeform 479">
            <a:extLst>
              <a:ext uri="{FF2B5EF4-FFF2-40B4-BE49-F238E27FC236}">
                <a16:creationId xmlns:a16="http://schemas.microsoft.com/office/drawing/2014/main" id="{D83DC618-9799-4344-A9C6-B8E96B7CE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0930" y="2358633"/>
            <a:ext cx="95721" cy="20940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2" name="Freeform 480">
            <a:extLst>
              <a:ext uri="{FF2B5EF4-FFF2-40B4-BE49-F238E27FC236}">
                <a16:creationId xmlns:a16="http://schemas.microsoft.com/office/drawing/2014/main" id="{7CEADE9B-ADDC-9C46-99CA-BB86D289F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0930" y="2397520"/>
            <a:ext cx="95721" cy="20938"/>
          </a:xfrm>
          <a:custGeom>
            <a:avLst/>
            <a:gdLst>
              <a:gd name="T0" fmla="*/ 127 w 142"/>
              <a:gd name="T1" fmla="*/ 28 h 29"/>
              <a:gd name="T2" fmla="*/ 14 w 142"/>
              <a:gd name="T3" fmla="*/ 28 h 29"/>
              <a:gd name="T4" fmla="*/ 0 w 142"/>
              <a:gd name="T5" fmla="*/ 14 h 29"/>
              <a:gd name="T6" fmla="*/ 14 w 142"/>
              <a:gd name="T7" fmla="*/ 0 h 29"/>
              <a:gd name="T8" fmla="*/ 127 w 142"/>
              <a:gd name="T9" fmla="*/ 0 h 29"/>
              <a:gd name="T10" fmla="*/ 141 w 142"/>
              <a:gd name="T11" fmla="*/ 14 h 29"/>
              <a:gd name="T12" fmla="*/ 127 w 142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4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4" y="0"/>
                </a:cubicBezTo>
                <a:lnTo>
                  <a:pt x="127" y="0"/>
                </a:lnTo>
                <a:cubicBezTo>
                  <a:pt x="136" y="0"/>
                  <a:pt x="141" y="5"/>
                  <a:pt x="141" y="14"/>
                </a:cubicBezTo>
                <a:cubicBezTo>
                  <a:pt x="141" y="22"/>
                  <a:pt x="136" y="28"/>
                  <a:pt x="127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3" name="Freeform 481">
            <a:extLst>
              <a:ext uri="{FF2B5EF4-FFF2-40B4-BE49-F238E27FC236}">
                <a16:creationId xmlns:a16="http://schemas.microsoft.com/office/drawing/2014/main" id="{2050F71F-7379-B347-8A9A-730231B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094" y="2224027"/>
            <a:ext cx="77773" cy="77773"/>
          </a:xfrm>
          <a:custGeom>
            <a:avLst/>
            <a:gdLst>
              <a:gd name="T0" fmla="*/ 14 w 114"/>
              <a:gd name="T1" fmla="*/ 113 h 114"/>
              <a:gd name="T2" fmla="*/ 98 w 114"/>
              <a:gd name="T3" fmla="*/ 113 h 114"/>
              <a:gd name="T4" fmla="*/ 113 w 114"/>
              <a:gd name="T5" fmla="*/ 99 h 114"/>
              <a:gd name="T6" fmla="*/ 113 w 114"/>
              <a:gd name="T7" fmla="*/ 56 h 114"/>
              <a:gd name="T8" fmla="*/ 56 w 114"/>
              <a:gd name="T9" fmla="*/ 0 h 114"/>
              <a:gd name="T10" fmla="*/ 0 w 114"/>
              <a:gd name="T11" fmla="*/ 56 h 114"/>
              <a:gd name="T12" fmla="*/ 0 w 114"/>
              <a:gd name="T13" fmla="*/ 99 h 114"/>
              <a:gd name="T14" fmla="*/ 14 w 114"/>
              <a:gd name="T1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114">
                <a:moveTo>
                  <a:pt x="14" y="113"/>
                </a:moveTo>
                <a:lnTo>
                  <a:pt x="98" y="113"/>
                </a:lnTo>
                <a:cubicBezTo>
                  <a:pt x="107" y="113"/>
                  <a:pt x="113" y="107"/>
                  <a:pt x="113" y="99"/>
                </a:cubicBezTo>
                <a:lnTo>
                  <a:pt x="113" y="56"/>
                </a:lnTo>
                <a:cubicBezTo>
                  <a:pt x="113" y="25"/>
                  <a:pt x="87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lnTo>
                  <a:pt x="0" y="99"/>
                </a:lnTo>
                <a:cubicBezTo>
                  <a:pt x="0" y="107"/>
                  <a:pt x="5" y="113"/>
                  <a:pt x="14" y="113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4" name="Freeform 482">
            <a:extLst>
              <a:ext uri="{FF2B5EF4-FFF2-40B4-BE49-F238E27FC236}">
                <a16:creationId xmlns:a16="http://schemas.microsoft.com/office/drawing/2014/main" id="{11BEB8F4-4F2B-2342-B098-AE73ACF1F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3" y="2283853"/>
            <a:ext cx="116661" cy="116659"/>
          </a:xfrm>
          <a:custGeom>
            <a:avLst/>
            <a:gdLst>
              <a:gd name="T0" fmla="*/ 14 w 171"/>
              <a:gd name="T1" fmla="*/ 0 h 171"/>
              <a:gd name="T2" fmla="*/ 155 w 171"/>
              <a:gd name="T3" fmla="*/ 0 h 171"/>
              <a:gd name="T4" fmla="*/ 170 w 171"/>
              <a:gd name="T5" fmla="*/ 15 h 171"/>
              <a:gd name="T6" fmla="*/ 170 w 171"/>
              <a:gd name="T7" fmla="*/ 170 h 171"/>
              <a:gd name="T8" fmla="*/ 0 w 171"/>
              <a:gd name="T9" fmla="*/ 170 h 171"/>
              <a:gd name="T10" fmla="*/ 0 w 171"/>
              <a:gd name="T11" fmla="*/ 15 h 171"/>
              <a:gd name="T12" fmla="*/ 14 w 171"/>
              <a:gd name="T13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171">
                <a:moveTo>
                  <a:pt x="14" y="0"/>
                </a:moveTo>
                <a:lnTo>
                  <a:pt x="155" y="0"/>
                </a:lnTo>
                <a:cubicBezTo>
                  <a:pt x="164" y="0"/>
                  <a:pt x="170" y="6"/>
                  <a:pt x="170" y="15"/>
                </a:cubicBezTo>
                <a:lnTo>
                  <a:pt x="170" y="170"/>
                </a:lnTo>
                <a:lnTo>
                  <a:pt x="0" y="170"/>
                </a:lnTo>
                <a:lnTo>
                  <a:pt x="0" y="15"/>
                </a:lnTo>
                <a:cubicBezTo>
                  <a:pt x="0" y="6"/>
                  <a:pt x="6" y="0"/>
                  <a:pt x="14" y="0"/>
                </a:cubicBezTo>
              </a:path>
            </a:pathLst>
          </a:custGeom>
          <a:solidFill>
            <a:srgbClr val="FFD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5" name="Freeform 483">
            <a:extLst>
              <a:ext uri="{FF2B5EF4-FFF2-40B4-BE49-F238E27FC236}">
                <a16:creationId xmlns:a16="http://schemas.microsoft.com/office/drawing/2014/main" id="{272793B6-6977-834F-A1CF-5AF74D821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1912" y="2358634"/>
            <a:ext cx="152556" cy="116661"/>
          </a:xfrm>
          <a:custGeom>
            <a:avLst/>
            <a:gdLst>
              <a:gd name="T0" fmla="*/ 14 w 227"/>
              <a:gd name="T1" fmla="*/ 0 h 171"/>
              <a:gd name="T2" fmla="*/ 212 w 227"/>
              <a:gd name="T3" fmla="*/ 0 h 171"/>
              <a:gd name="T4" fmla="*/ 226 w 227"/>
              <a:gd name="T5" fmla="*/ 14 h 171"/>
              <a:gd name="T6" fmla="*/ 226 w 227"/>
              <a:gd name="T7" fmla="*/ 170 h 171"/>
              <a:gd name="T8" fmla="*/ 0 w 227"/>
              <a:gd name="T9" fmla="*/ 170 h 171"/>
              <a:gd name="T10" fmla="*/ 0 w 227"/>
              <a:gd name="T11" fmla="*/ 14 h 171"/>
              <a:gd name="T12" fmla="*/ 14 w 227"/>
              <a:gd name="T13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171">
                <a:moveTo>
                  <a:pt x="14" y="0"/>
                </a:moveTo>
                <a:lnTo>
                  <a:pt x="212" y="0"/>
                </a:lnTo>
                <a:cubicBezTo>
                  <a:pt x="220" y="0"/>
                  <a:pt x="226" y="6"/>
                  <a:pt x="226" y="14"/>
                </a:cubicBezTo>
                <a:lnTo>
                  <a:pt x="226" y="170"/>
                </a:lnTo>
                <a:lnTo>
                  <a:pt x="0" y="170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</a:path>
            </a:pathLst>
          </a:custGeom>
          <a:solidFill>
            <a:srgbClr val="FFC1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6" name="Freeform 484">
            <a:extLst>
              <a:ext uri="{FF2B5EF4-FFF2-40B4-BE49-F238E27FC236}">
                <a16:creationId xmlns:a16="http://schemas.microsoft.com/office/drawing/2014/main" id="{E6AB7816-A478-F043-A321-67A7E4542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5079" y="2203086"/>
            <a:ext cx="233320" cy="308102"/>
          </a:xfrm>
          <a:custGeom>
            <a:avLst/>
            <a:gdLst>
              <a:gd name="T0" fmla="*/ 324 w 342"/>
              <a:gd name="T1" fmla="*/ 399 h 456"/>
              <a:gd name="T2" fmla="*/ 110 w 342"/>
              <a:gd name="T3" fmla="*/ 399 h 456"/>
              <a:gd name="T4" fmla="*/ 84 w 342"/>
              <a:gd name="T5" fmla="*/ 373 h 456"/>
              <a:gd name="T6" fmla="*/ 84 w 342"/>
              <a:gd name="T7" fmla="*/ 74 h 456"/>
              <a:gd name="T8" fmla="*/ 81 w 342"/>
              <a:gd name="T9" fmla="*/ 63 h 456"/>
              <a:gd name="T10" fmla="*/ 25 w 342"/>
              <a:gd name="T11" fmla="*/ 6 h 456"/>
              <a:gd name="T12" fmla="*/ 5 w 342"/>
              <a:gd name="T13" fmla="*/ 6 h 456"/>
              <a:gd name="T14" fmla="*/ 5 w 342"/>
              <a:gd name="T15" fmla="*/ 26 h 456"/>
              <a:gd name="T16" fmla="*/ 59 w 342"/>
              <a:gd name="T17" fmla="*/ 80 h 456"/>
              <a:gd name="T18" fmla="*/ 59 w 342"/>
              <a:gd name="T19" fmla="*/ 373 h 456"/>
              <a:gd name="T20" fmla="*/ 31 w 342"/>
              <a:gd name="T21" fmla="*/ 413 h 456"/>
              <a:gd name="T22" fmla="*/ 73 w 342"/>
              <a:gd name="T23" fmla="*/ 455 h 456"/>
              <a:gd name="T24" fmla="*/ 113 w 342"/>
              <a:gd name="T25" fmla="*/ 427 h 456"/>
              <a:gd name="T26" fmla="*/ 327 w 342"/>
              <a:gd name="T27" fmla="*/ 427 h 456"/>
              <a:gd name="T28" fmla="*/ 341 w 342"/>
              <a:gd name="T29" fmla="*/ 413 h 456"/>
              <a:gd name="T30" fmla="*/ 324 w 342"/>
              <a:gd name="T31" fmla="*/ 399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2" h="456">
                <a:moveTo>
                  <a:pt x="324" y="399"/>
                </a:moveTo>
                <a:lnTo>
                  <a:pt x="110" y="399"/>
                </a:lnTo>
                <a:cubicBezTo>
                  <a:pt x="104" y="387"/>
                  <a:pt x="96" y="376"/>
                  <a:pt x="84" y="373"/>
                </a:cubicBezTo>
                <a:lnTo>
                  <a:pt x="84" y="74"/>
                </a:lnTo>
                <a:cubicBezTo>
                  <a:pt x="84" y="71"/>
                  <a:pt x="81" y="66"/>
                  <a:pt x="81" y="63"/>
                </a:cubicBezTo>
                <a:lnTo>
                  <a:pt x="25" y="6"/>
                </a:lnTo>
                <a:cubicBezTo>
                  <a:pt x="19" y="1"/>
                  <a:pt x="11" y="0"/>
                  <a:pt x="5" y="6"/>
                </a:cubicBezTo>
                <a:cubicBezTo>
                  <a:pt x="0" y="11"/>
                  <a:pt x="0" y="20"/>
                  <a:pt x="5" y="26"/>
                </a:cubicBezTo>
                <a:lnTo>
                  <a:pt x="59" y="80"/>
                </a:lnTo>
                <a:lnTo>
                  <a:pt x="59" y="373"/>
                </a:lnTo>
                <a:cubicBezTo>
                  <a:pt x="42" y="379"/>
                  <a:pt x="31" y="396"/>
                  <a:pt x="31" y="413"/>
                </a:cubicBezTo>
                <a:cubicBezTo>
                  <a:pt x="31" y="435"/>
                  <a:pt x="50" y="455"/>
                  <a:pt x="73" y="455"/>
                </a:cubicBezTo>
                <a:cubicBezTo>
                  <a:pt x="93" y="455"/>
                  <a:pt x="107" y="444"/>
                  <a:pt x="113" y="427"/>
                </a:cubicBezTo>
                <a:lnTo>
                  <a:pt x="327" y="427"/>
                </a:lnTo>
                <a:cubicBezTo>
                  <a:pt x="335" y="427"/>
                  <a:pt x="341" y="421"/>
                  <a:pt x="341" y="413"/>
                </a:cubicBezTo>
                <a:cubicBezTo>
                  <a:pt x="341" y="404"/>
                  <a:pt x="333" y="399"/>
                  <a:pt x="324" y="399"/>
                </a:cubicBezTo>
              </a:path>
            </a:pathLst>
          </a:custGeom>
          <a:solidFill>
            <a:srgbClr val="455A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7" name="Freeform 485">
            <a:extLst>
              <a:ext uri="{FF2B5EF4-FFF2-40B4-BE49-F238E27FC236}">
                <a16:creationId xmlns:a16="http://schemas.microsoft.com/office/drawing/2014/main" id="{F5A51B5B-C577-6344-8A55-339D05E06B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974" y="2472301"/>
            <a:ext cx="20938" cy="20940"/>
          </a:xfrm>
          <a:custGeom>
            <a:avLst/>
            <a:gdLst>
              <a:gd name="T0" fmla="*/ 28 w 29"/>
              <a:gd name="T1" fmla="*/ 15 h 30"/>
              <a:gd name="T2" fmla="*/ 26 w 29"/>
              <a:gd name="T3" fmla="*/ 22 h 30"/>
              <a:gd name="T4" fmla="*/ 21 w 29"/>
              <a:gd name="T5" fmla="*/ 27 h 30"/>
              <a:gd name="T6" fmla="*/ 14 w 29"/>
              <a:gd name="T7" fmla="*/ 29 h 30"/>
              <a:gd name="T8" fmla="*/ 7 w 29"/>
              <a:gd name="T9" fmla="*/ 27 h 30"/>
              <a:gd name="T10" fmla="*/ 2 w 29"/>
              <a:gd name="T11" fmla="*/ 22 h 30"/>
              <a:gd name="T12" fmla="*/ 0 w 29"/>
              <a:gd name="T13" fmla="*/ 15 h 30"/>
              <a:gd name="T14" fmla="*/ 2 w 29"/>
              <a:gd name="T15" fmla="*/ 8 h 30"/>
              <a:gd name="T16" fmla="*/ 7 w 29"/>
              <a:gd name="T17" fmla="*/ 2 h 30"/>
              <a:gd name="T18" fmla="*/ 14 w 29"/>
              <a:gd name="T19" fmla="*/ 1 h 30"/>
              <a:gd name="T20" fmla="*/ 21 w 29"/>
              <a:gd name="T21" fmla="*/ 2 h 30"/>
              <a:gd name="T22" fmla="*/ 26 w 29"/>
              <a:gd name="T23" fmla="*/ 8 h 30"/>
              <a:gd name="T24" fmla="*/ 28 w 29"/>
              <a:gd name="T25" fmla="*/ 1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" h="30">
                <a:moveTo>
                  <a:pt x="28" y="15"/>
                </a:moveTo>
                <a:cubicBezTo>
                  <a:pt x="28" y="17"/>
                  <a:pt x="28" y="20"/>
                  <a:pt x="26" y="22"/>
                </a:cubicBezTo>
                <a:cubicBezTo>
                  <a:pt x="25" y="24"/>
                  <a:pt x="23" y="26"/>
                  <a:pt x="21" y="27"/>
                </a:cubicBezTo>
                <a:cubicBezTo>
                  <a:pt x="19" y="28"/>
                  <a:pt x="17" y="29"/>
                  <a:pt x="14" y="29"/>
                </a:cubicBezTo>
                <a:cubicBezTo>
                  <a:pt x="12" y="29"/>
                  <a:pt x="9" y="28"/>
                  <a:pt x="7" y="27"/>
                </a:cubicBezTo>
                <a:cubicBezTo>
                  <a:pt x="5" y="26"/>
                  <a:pt x="3" y="24"/>
                  <a:pt x="2" y="22"/>
                </a:cubicBezTo>
                <a:cubicBezTo>
                  <a:pt x="1" y="20"/>
                  <a:pt x="0" y="17"/>
                  <a:pt x="0" y="15"/>
                </a:cubicBezTo>
                <a:cubicBezTo>
                  <a:pt x="0" y="12"/>
                  <a:pt x="1" y="10"/>
                  <a:pt x="2" y="8"/>
                </a:cubicBezTo>
                <a:cubicBezTo>
                  <a:pt x="3" y="5"/>
                  <a:pt x="5" y="3"/>
                  <a:pt x="7" y="2"/>
                </a:cubicBezTo>
                <a:cubicBezTo>
                  <a:pt x="9" y="0"/>
                  <a:pt x="12" y="1"/>
                  <a:pt x="14" y="1"/>
                </a:cubicBezTo>
                <a:cubicBezTo>
                  <a:pt x="17" y="1"/>
                  <a:pt x="19" y="0"/>
                  <a:pt x="21" y="2"/>
                </a:cubicBezTo>
                <a:cubicBezTo>
                  <a:pt x="23" y="3"/>
                  <a:pt x="25" y="5"/>
                  <a:pt x="26" y="8"/>
                </a:cubicBezTo>
                <a:cubicBezTo>
                  <a:pt x="28" y="10"/>
                  <a:pt x="28" y="12"/>
                  <a:pt x="28" y="15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8" name="Freeform 486">
            <a:extLst>
              <a:ext uri="{FF2B5EF4-FFF2-40B4-BE49-F238E27FC236}">
                <a16:creationId xmlns:a16="http://schemas.microsoft.com/office/drawing/2014/main" id="{ADA1973D-7386-ED44-854F-B287B9B1E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747" y="2358633"/>
            <a:ext cx="38886" cy="59826"/>
          </a:xfrm>
          <a:custGeom>
            <a:avLst/>
            <a:gdLst>
              <a:gd name="T0" fmla="*/ 28 w 57"/>
              <a:gd name="T1" fmla="*/ 85 h 86"/>
              <a:gd name="T2" fmla="*/ 0 w 57"/>
              <a:gd name="T3" fmla="*/ 85 h 86"/>
              <a:gd name="T4" fmla="*/ 0 w 57"/>
              <a:gd name="T5" fmla="*/ 0 h 86"/>
              <a:gd name="T6" fmla="*/ 56 w 57"/>
              <a:gd name="T7" fmla="*/ 0 h 86"/>
              <a:gd name="T8" fmla="*/ 56 w 57"/>
              <a:gd name="T9" fmla="*/ 85 h 86"/>
              <a:gd name="T10" fmla="*/ 28 w 57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86">
                <a:moveTo>
                  <a:pt x="28" y="85"/>
                </a:moveTo>
                <a:lnTo>
                  <a:pt x="0" y="85"/>
                </a:lnTo>
                <a:lnTo>
                  <a:pt x="0" y="0"/>
                </a:lnTo>
                <a:lnTo>
                  <a:pt x="56" y="0"/>
                </a:lnTo>
                <a:lnTo>
                  <a:pt x="56" y="85"/>
                </a:lnTo>
                <a:lnTo>
                  <a:pt x="28" y="85"/>
                </a:ln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59" name="Freeform 487">
            <a:extLst>
              <a:ext uri="{FF2B5EF4-FFF2-40B4-BE49-F238E27FC236}">
                <a16:creationId xmlns:a16="http://schemas.microsoft.com/office/drawing/2014/main" id="{B8012C49-ED36-2545-AAEB-2E9538ABF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9773" y="2283852"/>
            <a:ext cx="20940" cy="20938"/>
          </a:xfrm>
          <a:custGeom>
            <a:avLst/>
            <a:gdLst>
              <a:gd name="T0" fmla="*/ 14 w 29"/>
              <a:gd name="T1" fmla="*/ 29 h 30"/>
              <a:gd name="T2" fmla="*/ 0 w 29"/>
              <a:gd name="T3" fmla="*/ 29 h 30"/>
              <a:gd name="T4" fmla="*/ 0 w 29"/>
              <a:gd name="T5" fmla="*/ 0 h 30"/>
              <a:gd name="T6" fmla="*/ 28 w 29"/>
              <a:gd name="T7" fmla="*/ 0 h 30"/>
              <a:gd name="T8" fmla="*/ 28 w 29"/>
              <a:gd name="T9" fmla="*/ 29 h 30"/>
              <a:gd name="T10" fmla="*/ 14 w 29"/>
              <a:gd name="T11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0">
                <a:moveTo>
                  <a:pt x="14" y="29"/>
                </a:moveTo>
                <a:lnTo>
                  <a:pt x="0" y="29"/>
                </a:lnTo>
                <a:lnTo>
                  <a:pt x="0" y="0"/>
                </a:lnTo>
                <a:lnTo>
                  <a:pt x="28" y="0"/>
                </a:lnTo>
                <a:lnTo>
                  <a:pt x="28" y="29"/>
                </a:lnTo>
                <a:lnTo>
                  <a:pt x="14" y="29"/>
                </a:ln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0" name="Freeform 488">
            <a:extLst>
              <a:ext uri="{FF2B5EF4-FFF2-40B4-BE49-F238E27FC236}">
                <a16:creationId xmlns:a16="http://schemas.microsoft.com/office/drawing/2014/main" id="{041F0D81-DB94-AC4F-8EC8-C0F29E767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2262912"/>
            <a:ext cx="308102" cy="212382"/>
          </a:xfrm>
          <a:custGeom>
            <a:avLst/>
            <a:gdLst>
              <a:gd name="T0" fmla="*/ 423 w 452"/>
              <a:gd name="T1" fmla="*/ 311 h 312"/>
              <a:gd name="T2" fmla="*/ 28 w 452"/>
              <a:gd name="T3" fmla="*/ 311 h 312"/>
              <a:gd name="T4" fmla="*/ 0 w 452"/>
              <a:gd name="T5" fmla="*/ 282 h 312"/>
              <a:gd name="T6" fmla="*/ 0 w 452"/>
              <a:gd name="T7" fmla="*/ 28 h 312"/>
              <a:gd name="T8" fmla="*/ 28 w 452"/>
              <a:gd name="T9" fmla="*/ 0 h 312"/>
              <a:gd name="T10" fmla="*/ 423 w 452"/>
              <a:gd name="T11" fmla="*/ 0 h 312"/>
              <a:gd name="T12" fmla="*/ 451 w 452"/>
              <a:gd name="T13" fmla="*/ 28 h 312"/>
              <a:gd name="T14" fmla="*/ 451 w 452"/>
              <a:gd name="T15" fmla="*/ 282 h 312"/>
              <a:gd name="T16" fmla="*/ 423 w 452"/>
              <a:gd name="T17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" h="312">
                <a:moveTo>
                  <a:pt x="423" y="311"/>
                </a:moveTo>
                <a:lnTo>
                  <a:pt x="28" y="311"/>
                </a:lnTo>
                <a:cubicBezTo>
                  <a:pt x="11" y="311"/>
                  <a:pt x="0" y="299"/>
                  <a:pt x="0" y="282"/>
                </a:cubicBezTo>
                <a:lnTo>
                  <a:pt x="0" y="28"/>
                </a:lnTo>
                <a:cubicBezTo>
                  <a:pt x="0" y="11"/>
                  <a:pt x="11" y="0"/>
                  <a:pt x="28" y="0"/>
                </a:cubicBezTo>
                <a:lnTo>
                  <a:pt x="423" y="0"/>
                </a:lnTo>
                <a:cubicBezTo>
                  <a:pt x="440" y="0"/>
                  <a:pt x="451" y="11"/>
                  <a:pt x="451" y="28"/>
                </a:cubicBezTo>
                <a:lnTo>
                  <a:pt x="451" y="282"/>
                </a:lnTo>
                <a:cubicBezTo>
                  <a:pt x="451" y="299"/>
                  <a:pt x="440" y="311"/>
                  <a:pt x="423" y="311"/>
                </a:cubicBezTo>
              </a:path>
            </a:pathLst>
          </a:custGeom>
          <a:solidFill>
            <a:srgbClr val="EC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1" name="Freeform 489">
            <a:extLst>
              <a:ext uri="{FF2B5EF4-FFF2-40B4-BE49-F238E27FC236}">
                <a16:creationId xmlns:a16="http://schemas.microsoft.com/office/drawing/2014/main" id="{E813E5ED-B3F9-6B45-B54A-4FC84B1AA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958" y="2358633"/>
            <a:ext cx="308102" cy="20940"/>
          </a:xfrm>
          <a:custGeom>
            <a:avLst/>
            <a:gdLst>
              <a:gd name="T0" fmla="*/ 226 w 452"/>
              <a:gd name="T1" fmla="*/ 28 h 29"/>
              <a:gd name="T2" fmla="*/ 0 w 452"/>
              <a:gd name="T3" fmla="*/ 28 h 29"/>
              <a:gd name="T4" fmla="*/ 0 w 452"/>
              <a:gd name="T5" fmla="*/ 0 h 29"/>
              <a:gd name="T6" fmla="*/ 451 w 452"/>
              <a:gd name="T7" fmla="*/ 0 h 29"/>
              <a:gd name="T8" fmla="*/ 451 w 452"/>
              <a:gd name="T9" fmla="*/ 28 h 29"/>
              <a:gd name="T10" fmla="*/ 226 w 452"/>
              <a:gd name="T1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2" h="29">
                <a:moveTo>
                  <a:pt x="226" y="28"/>
                </a:moveTo>
                <a:lnTo>
                  <a:pt x="0" y="28"/>
                </a:lnTo>
                <a:lnTo>
                  <a:pt x="0" y="0"/>
                </a:lnTo>
                <a:lnTo>
                  <a:pt x="451" y="0"/>
                </a:lnTo>
                <a:lnTo>
                  <a:pt x="451" y="28"/>
                </a:lnTo>
                <a:lnTo>
                  <a:pt x="226" y="28"/>
                </a:ln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2" name="Freeform 490">
            <a:extLst>
              <a:ext uri="{FF2B5EF4-FFF2-40B4-BE49-F238E27FC236}">
                <a16:creationId xmlns:a16="http://schemas.microsoft.com/office/drawing/2014/main" id="{7E733F39-FD78-A940-A62E-359B11DE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462" y="2262912"/>
            <a:ext cx="20938" cy="212382"/>
          </a:xfrm>
          <a:custGeom>
            <a:avLst/>
            <a:gdLst>
              <a:gd name="T0" fmla="*/ 14 w 29"/>
              <a:gd name="T1" fmla="*/ 311 h 312"/>
              <a:gd name="T2" fmla="*/ 0 w 29"/>
              <a:gd name="T3" fmla="*/ 311 h 312"/>
              <a:gd name="T4" fmla="*/ 0 w 29"/>
              <a:gd name="T5" fmla="*/ 0 h 312"/>
              <a:gd name="T6" fmla="*/ 28 w 29"/>
              <a:gd name="T7" fmla="*/ 0 h 312"/>
              <a:gd name="T8" fmla="*/ 28 w 29"/>
              <a:gd name="T9" fmla="*/ 311 h 312"/>
              <a:gd name="T10" fmla="*/ 14 w 29"/>
              <a:gd name="T1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312">
                <a:moveTo>
                  <a:pt x="14" y="311"/>
                </a:moveTo>
                <a:lnTo>
                  <a:pt x="0" y="311"/>
                </a:lnTo>
                <a:lnTo>
                  <a:pt x="0" y="0"/>
                </a:lnTo>
                <a:lnTo>
                  <a:pt x="28" y="0"/>
                </a:lnTo>
                <a:lnTo>
                  <a:pt x="28" y="311"/>
                </a:lnTo>
                <a:lnTo>
                  <a:pt x="14" y="311"/>
                </a:ln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" name="Freeform 491">
            <a:extLst>
              <a:ext uri="{FF2B5EF4-FFF2-40B4-BE49-F238E27FC236}">
                <a16:creationId xmlns:a16="http://schemas.microsoft.com/office/drawing/2014/main" id="{B18E9D93-FF47-FC46-A74E-F037F5B558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54690" y="2298808"/>
            <a:ext cx="101703" cy="77773"/>
          </a:xfrm>
          <a:custGeom>
            <a:avLst/>
            <a:gdLst>
              <a:gd name="T0" fmla="*/ 130 w 148"/>
              <a:gd name="T1" fmla="*/ 115 h 116"/>
              <a:gd name="T2" fmla="*/ 127 w 148"/>
              <a:gd name="T3" fmla="*/ 115 h 116"/>
              <a:gd name="T4" fmla="*/ 17 w 148"/>
              <a:gd name="T5" fmla="*/ 76 h 116"/>
              <a:gd name="T6" fmla="*/ 17 w 148"/>
              <a:gd name="T7" fmla="*/ 17 h 116"/>
              <a:gd name="T8" fmla="*/ 76 w 148"/>
              <a:gd name="T9" fmla="*/ 17 h 116"/>
              <a:gd name="T10" fmla="*/ 141 w 148"/>
              <a:gd name="T11" fmla="*/ 93 h 116"/>
              <a:gd name="T12" fmla="*/ 141 w 148"/>
              <a:gd name="T13" fmla="*/ 110 h 116"/>
              <a:gd name="T14" fmla="*/ 130 w 148"/>
              <a:gd name="T15" fmla="*/ 115 h 116"/>
              <a:gd name="T16" fmla="*/ 45 w 148"/>
              <a:gd name="T17" fmla="*/ 31 h 116"/>
              <a:gd name="T18" fmla="*/ 34 w 148"/>
              <a:gd name="T19" fmla="*/ 34 h 116"/>
              <a:gd name="T20" fmla="*/ 34 w 148"/>
              <a:gd name="T21" fmla="*/ 53 h 116"/>
              <a:gd name="T22" fmla="*/ 88 w 148"/>
              <a:gd name="T23" fmla="*/ 73 h 116"/>
              <a:gd name="T24" fmla="*/ 54 w 148"/>
              <a:gd name="T25" fmla="*/ 34 h 116"/>
              <a:gd name="T26" fmla="*/ 45 w 148"/>
              <a:gd name="T27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116">
                <a:moveTo>
                  <a:pt x="130" y="115"/>
                </a:moveTo>
                <a:lnTo>
                  <a:pt x="127" y="115"/>
                </a:lnTo>
                <a:cubicBezTo>
                  <a:pt x="91" y="104"/>
                  <a:pt x="28" y="87"/>
                  <a:pt x="17" y="76"/>
                </a:cubicBezTo>
                <a:cubicBezTo>
                  <a:pt x="0" y="59"/>
                  <a:pt x="0" y="34"/>
                  <a:pt x="17" y="17"/>
                </a:cubicBezTo>
                <a:cubicBezTo>
                  <a:pt x="34" y="0"/>
                  <a:pt x="60" y="0"/>
                  <a:pt x="76" y="17"/>
                </a:cubicBezTo>
                <a:cubicBezTo>
                  <a:pt x="88" y="28"/>
                  <a:pt x="136" y="87"/>
                  <a:pt x="141" y="93"/>
                </a:cubicBezTo>
                <a:cubicBezTo>
                  <a:pt x="144" y="99"/>
                  <a:pt x="147" y="104"/>
                  <a:pt x="141" y="110"/>
                </a:cubicBezTo>
                <a:cubicBezTo>
                  <a:pt x="139" y="113"/>
                  <a:pt x="136" y="115"/>
                  <a:pt x="130" y="115"/>
                </a:cubicBezTo>
                <a:close/>
                <a:moveTo>
                  <a:pt x="45" y="31"/>
                </a:moveTo>
                <a:cubicBezTo>
                  <a:pt x="43" y="31"/>
                  <a:pt x="37" y="31"/>
                  <a:pt x="34" y="34"/>
                </a:cubicBezTo>
                <a:cubicBezTo>
                  <a:pt x="28" y="39"/>
                  <a:pt x="28" y="48"/>
                  <a:pt x="34" y="53"/>
                </a:cubicBezTo>
                <a:cubicBezTo>
                  <a:pt x="40" y="56"/>
                  <a:pt x="62" y="65"/>
                  <a:pt x="88" y="73"/>
                </a:cubicBezTo>
                <a:cubicBezTo>
                  <a:pt x="74" y="56"/>
                  <a:pt x="57" y="39"/>
                  <a:pt x="54" y="34"/>
                </a:cubicBezTo>
                <a:cubicBezTo>
                  <a:pt x="54" y="31"/>
                  <a:pt x="48" y="31"/>
                  <a:pt x="45" y="31"/>
                </a:cubicBezTo>
                <a:close/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4" name="Freeform 492">
            <a:extLst>
              <a:ext uri="{FF2B5EF4-FFF2-40B4-BE49-F238E27FC236}">
                <a16:creationId xmlns:a16="http://schemas.microsoft.com/office/drawing/2014/main" id="{5556D2A7-B57F-4E49-8E2D-E3E66E5C8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463" y="2298808"/>
            <a:ext cx="98711" cy="77773"/>
          </a:xfrm>
          <a:custGeom>
            <a:avLst/>
            <a:gdLst>
              <a:gd name="T0" fmla="*/ 14 w 145"/>
              <a:gd name="T1" fmla="*/ 115 h 116"/>
              <a:gd name="T2" fmla="*/ 3 w 145"/>
              <a:gd name="T3" fmla="*/ 110 h 116"/>
              <a:gd name="T4" fmla="*/ 3 w 145"/>
              <a:gd name="T5" fmla="*/ 93 h 116"/>
              <a:gd name="T6" fmla="*/ 68 w 145"/>
              <a:gd name="T7" fmla="*/ 17 h 116"/>
              <a:gd name="T8" fmla="*/ 127 w 145"/>
              <a:gd name="T9" fmla="*/ 17 h 116"/>
              <a:gd name="T10" fmla="*/ 127 w 145"/>
              <a:gd name="T11" fmla="*/ 76 h 116"/>
              <a:gd name="T12" fmla="*/ 17 w 145"/>
              <a:gd name="T13" fmla="*/ 115 h 116"/>
              <a:gd name="T14" fmla="*/ 14 w 145"/>
              <a:gd name="T15" fmla="*/ 115 h 116"/>
              <a:gd name="T16" fmla="*/ 99 w 145"/>
              <a:gd name="T17" fmla="*/ 31 h 116"/>
              <a:gd name="T18" fmla="*/ 87 w 145"/>
              <a:gd name="T19" fmla="*/ 34 h 116"/>
              <a:gd name="T20" fmla="*/ 54 w 145"/>
              <a:gd name="T21" fmla="*/ 73 h 116"/>
              <a:gd name="T22" fmla="*/ 107 w 145"/>
              <a:gd name="T23" fmla="*/ 53 h 116"/>
              <a:gd name="T24" fmla="*/ 107 w 145"/>
              <a:gd name="T25" fmla="*/ 34 h 116"/>
              <a:gd name="T26" fmla="*/ 99 w 145"/>
              <a:gd name="T27" fmla="*/ 3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116">
                <a:moveTo>
                  <a:pt x="14" y="115"/>
                </a:moveTo>
                <a:cubicBezTo>
                  <a:pt x="8" y="115"/>
                  <a:pt x="6" y="113"/>
                  <a:pt x="3" y="110"/>
                </a:cubicBezTo>
                <a:cubicBezTo>
                  <a:pt x="0" y="104"/>
                  <a:pt x="0" y="99"/>
                  <a:pt x="3" y="93"/>
                </a:cubicBezTo>
                <a:cubicBezTo>
                  <a:pt x="8" y="87"/>
                  <a:pt x="56" y="28"/>
                  <a:pt x="68" y="17"/>
                </a:cubicBezTo>
                <a:cubicBezTo>
                  <a:pt x="85" y="0"/>
                  <a:pt x="110" y="0"/>
                  <a:pt x="127" y="17"/>
                </a:cubicBezTo>
                <a:cubicBezTo>
                  <a:pt x="144" y="34"/>
                  <a:pt x="144" y="59"/>
                  <a:pt x="127" y="76"/>
                </a:cubicBezTo>
                <a:cubicBezTo>
                  <a:pt x="116" y="87"/>
                  <a:pt x="54" y="107"/>
                  <a:pt x="17" y="115"/>
                </a:cubicBezTo>
                <a:lnTo>
                  <a:pt x="14" y="115"/>
                </a:lnTo>
                <a:close/>
                <a:moveTo>
                  <a:pt x="99" y="31"/>
                </a:moveTo>
                <a:cubicBezTo>
                  <a:pt x="96" y="31"/>
                  <a:pt x="90" y="31"/>
                  <a:pt x="87" y="34"/>
                </a:cubicBezTo>
                <a:cubicBezTo>
                  <a:pt x="82" y="39"/>
                  <a:pt x="68" y="56"/>
                  <a:pt x="54" y="73"/>
                </a:cubicBezTo>
                <a:cubicBezTo>
                  <a:pt x="82" y="65"/>
                  <a:pt x="104" y="56"/>
                  <a:pt x="107" y="53"/>
                </a:cubicBezTo>
                <a:cubicBezTo>
                  <a:pt x="113" y="48"/>
                  <a:pt x="113" y="39"/>
                  <a:pt x="107" y="34"/>
                </a:cubicBezTo>
                <a:cubicBezTo>
                  <a:pt x="107" y="31"/>
                  <a:pt x="102" y="31"/>
                  <a:pt x="99" y="31"/>
                </a:cubicBezTo>
                <a:close/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5" name="Freeform 493">
            <a:extLst>
              <a:ext uri="{FF2B5EF4-FFF2-40B4-BE49-F238E27FC236}">
                <a16:creationId xmlns:a16="http://schemas.microsoft.com/office/drawing/2014/main" id="{52BF4144-012B-A743-86BD-81F7FB8E7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4601" y="2358633"/>
            <a:ext cx="68798" cy="68800"/>
          </a:xfrm>
          <a:custGeom>
            <a:avLst/>
            <a:gdLst>
              <a:gd name="T0" fmla="*/ 17 w 103"/>
              <a:gd name="T1" fmla="*/ 99 h 100"/>
              <a:gd name="T2" fmla="*/ 5 w 103"/>
              <a:gd name="T3" fmla="*/ 96 h 100"/>
              <a:gd name="T4" fmla="*/ 5 w 103"/>
              <a:gd name="T5" fmla="*/ 76 h 100"/>
              <a:gd name="T6" fmla="*/ 76 w 103"/>
              <a:gd name="T7" fmla="*/ 6 h 100"/>
              <a:gd name="T8" fmla="*/ 96 w 103"/>
              <a:gd name="T9" fmla="*/ 6 h 100"/>
              <a:gd name="T10" fmla="*/ 96 w 103"/>
              <a:gd name="T11" fmla="*/ 26 h 100"/>
              <a:gd name="T12" fmla="*/ 25 w 103"/>
              <a:gd name="T13" fmla="*/ 96 h 100"/>
              <a:gd name="T14" fmla="*/ 17 w 10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17" y="99"/>
                </a:moveTo>
                <a:cubicBezTo>
                  <a:pt x="14" y="99"/>
                  <a:pt x="8" y="99"/>
                  <a:pt x="5" y="96"/>
                </a:cubicBezTo>
                <a:cubicBezTo>
                  <a:pt x="0" y="91"/>
                  <a:pt x="0" y="82"/>
                  <a:pt x="5" y="76"/>
                </a:cubicBezTo>
                <a:lnTo>
                  <a:pt x="76" y="6"/>
                </a:lnTo>
                <a:cubicBezTo>
                  <a:pt x="81" y="0"/>
                  <a:pt x="91" y="0"/>
                  <a:pt x="96" y="6"/>
                </a:cubicBezTo>
                <a:cubicBezTo>
                  <a:pt x="102" y="12"/>
                  <a:pt x="101" y="20"/>
                  <a:pt x="96" y="26"/>
                </a:cubicBezTo>
                <a:lnTo>
                  <a:pt x="25" y="96"/>
                </a:lnTo>
                <a:cubicBezTo>
                  <a:pt x="25" y="99"/>
                  <a:pt x="19" y="99"/>
                  <a:pt x="17" y="99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6" name="Freeform 494">
            <a:extLst>
              <a:ext uri="{FF2B5EF4-FFF2-40B4-BE49-F238E27FC236}">
                <a16:creationId xmlns:a16="http://schemas.microsoft.com/office/drawing/2014/main" id="{48191D13-9FC9-1E46-B4DA-62F93CC71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462" y="2358633"/>
            <a:ext cx="68798" cy="68800"/>
          </a:xfrm>
          <a:custGeom>
            <a:avLst/>
            <a:gdLst>
              <a:gd name="T0" fmla="*/ 88 w 103"/>
              <a:gd name="T1" fmla="*/ 99 h 100"/>
              <a:gd name="T2" fmla="*/ 76 w 103"/>
              <a:gd name="T3" fmla="*/ 96 h 100"/>
              <a:gd name="T4" fmla="*/ 6 w 103"/>
              <a:gd name="T5" fmla="*/ 26 h 100"/>
              <a:gd name="T6" fmla="*/ 6 w 103"/>
              <a:gd name="T7" fmla="*/ 6 h 100"/>
              <a:gd name="T8" fmla="*/ 26 w 103"/>
              <a:gd name="T9" fmla="*/ 6 h 100"/>
              <a:gd name="T10" fmla="*/ 96 w 103"/>
              <a:gd name="T11" fmla="*/ 76 h 100"/>
              <a:gd name="T12" fmla="*/ 96 w 103"/>
              <a:gd name="T13" fmla="*/ 96 h 100"/>
              <a:gd name="T14" fmla="*/ 88 w 10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00">
                <a:moveTo>
                  <a:pt x="88" y="99"/>
                </a:moveTo>
                <a:cubicBezTo>
                  <a:pt x="85" y="99"/>
                  <a:pt x="79" y="99"/>
                  <a:pt x="76" y="96"/>
                </a:cubicBezTo>
                <a:lnTo>
                  <a:pt x="6" y="26"/>
                </a:lnTo>
                <a:cubicBezTo>
                  <a:pt x="0" y="20"/>
                  <a:pt x="1" y="12"/>
                  <a:pt x="6" y="6"/>
                </a:cubicBezTo>
                <a:cubicBezTo>
                  <a:pt x="12" y="0"/>
                  <a:pt x="20" y="0"/>
                  <a:pt x="26" y="6"/>
                </a:cubicBezTo>
                <a:lnTo>
                  <a:pt x="96" y="76"/>
                </a:lnTo>
                <a:cubicBezTo>
                  <a:pt x="102" y="82"/>
                  <a:pt x="102" y="91"/>
                  <a:pt x="96" y="96"/>
                </a:cubicBezTo>
                <a:cubicBezTo>
                  <a:pt x="96" y="99"/>
                  <a:pt x="90" y="99"/>
                  <a:pt x="88" y="99"/>
                </a:cubicBezTo>
              </a:path>
            </a:pathLst>
          </a:custGeom>
          <a:solidFill>
            <a:srgbClr val="F44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7" name="Freeform 495">
            <a:extLst>
              <a:ext uri="{FF2B5EF4-FFF2-40B4-BE49-F238E27FC236}">
                <a16:creationId xmlns:a16="http://schemas.microsoft.com/office/drawing/2014/main" id="{DD8E73DA-17D2-5443-8BD4-20735F9A2B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7854" y="2415468"/>
            <a:ext cx="77773" cy="20938"/>
          </a:xfrm>
          <a:custGeom>
            <a:avLst/>
            <a:gdLst>
              <a:gd name="T0" fmla="*/ 99 w 114"/>
              <a:gd name="T1" fmla="*/ 28 h 29"/>
              <a:gd name="T2" fmla="*/ 15 w 114"/>
              <a:gd name="T3" fmla="*/ 28 h 29"/>
              <a:gd name="T4" fmla="*/ 0 w 114"/>
              <a:gd name="T5" fmla="*/ 14 h 29"/>
              <a:gd name="T6" fmla="*/ 15 w 114"/>
              <a:gd name="T7" fmla="*/ 0 h 29"/>
              <a:gd name="T8" fmla="*/ 99 w 114"/>
              <a:gd name="T9" fmla="*/ 0 h 29"/>
              <a:gd name="T10" fmla="*/ 113 w 114"/>
              <a:gd name="T11" fmla="*/ 14 h 29"/>
              <a:gd name="T12" fmla="*/ 99 w 114"/>
              <a:gd name="T1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">
                <a:moveTo>
                  <a:pt x="99" y="28"/>
                </a:moveTo>
                <a:lnTo>
                  <a:pt x="15" y="28"/>
                </a:lnTo>
                <a:cubicBezTo>
                  <a:pt x="6" y="28"/>
                  <a:pt x="0" y="22"/>
                  <a:pt x="0" y="14"/>
                </a:cubicBezTo>
                <a:cubicBezTo>
                  <a:pt x="0" y="5"/>
                  <a:pt x="6" y="0"/>
                  <a:pt x="15" y="0"/>
                </a:cubicBezTo>
                <a:lnTo>
                  <a:pt x="99" y="0"/>
                </a:lnTo>
                <a:cubicBezTo>
                  <a:pt x="108" y="0"/>
                  <a:pt x="113" y="5"/>
                  <a:pt x="113" y="14"/>
                </a:cubicBezTo>
                <a:cubicBezTo>
                  <a:pt x="113" y="22"/>
                  <a:pt x="108" y="28"/>
                  <a:pt x="99" y="28"/>
                </a:cubicBezTo>
              </a:path>
            </a:pathLst>
          </a:custGeom>
          <a:solidFill>
            <a:srgbClr val="90A4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Arial Unicode MS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azis </dc:creator>
  <cp:lastModifiedBy>Microsoft Office User</cp:lastModifiedBy>
  <cp:revision>2</cp:revision>
  <cp:lastPrinted>1601-01-01T00:00:00Z</cp:lastPrinted>
  <dcterms:created xsi:type="dcterms:W3CDTF">2018-01-31T04:04:35Z</dcterms:created>
  <dcterms:modified xsi:type="dcterms:W3CDTF">2018-01-31T04:08:39Z</dcterms:modified>
</cp:coreProperties>
</file>