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"/>
  </p:notesMasterIdLst>
  <p:sldIdLst>
    <p:sldId id="256" r:id="rId2"/>
  </p:sldIdLst>
  <p:sldSz cx="10080625" cy="1008062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6"/>
  </p:normalViewPr>
  <p:slideViewPr>
    <p:cSldViewPr>
      <p:cViewPr varScale="1">
        <p:scale>
          <a:sx n="84" d="100"/>
          <a:sy n="84" d="100"/>
        </p:scale>
        <p:origin x="2744" y="200"/>
      </p:cViewPr>
      <p:guideLst>
        <p:guide orient="horz" pos="288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49FD70E8-758C-6F43-BDD2-05E65EFD4635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774825" y="812800"/>
            <a:ext cx="40068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781D256-4111-B042-941B-BC3D5B77A49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213AC8-A1AF-E148-83F3-AF57D184FF8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2A7A04C-CEC7-9D4A-9305-9D1D2FA7B3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223762-B9D7-684C-BFBF-8B58B02AA9D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8BD20F9-27EC-3841-9165-8DA18DF43F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2EAA369-9038-5A49-883F-00D28AA5671F}" type="slidenum">
              <a:rPr lang="en-ID" altLang="en-US"/>
              <a:pPr/>
              <a:t>‹#›</a:t>
            </a:fld>
            <a:endParaRPr lang="en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101CA2-62BD-C640-ABC1-0224E86A7F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703C8-48A8-9B46-8C58-C041C96D2859}" type="slidenum">
              <a:rPr lang="en-ID" altLang="en-US"/>
              <a:pPr/>
              <a:t>1</a:t>
            </a:fld>
            <a:endParaRPr lang="en-ID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2EAEAE82-5B4C-A848-8F8F-E0488CAAD97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774825" y="812800"/>
            <a:ext cx="40084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E10EBED-5BFF-FD4A-8A21-74C0854B31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649770"/>
            <a:ext cx="8568531" cy="3509551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294662"/>
            <a:ext cx="7560469" cy="243381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683B-3718-4740-8F4D-2B3893830029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6290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740-AA01-E444-968A-DA240250A481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42685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36700"/>
            <a:ext cx="2173635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36700"/>
            <a:ext cx="6394896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22C-BDDB-6049-8996-920F38E9282C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07466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0F2-8D68-2945-BF16-E32BB53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9" y="402209"/>
            <a:ext cx="9069387" cy="1680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3BFDC-3B6C-8F4C-8D0D-EC9A5D283D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9" y="9183065"/>
            <a:ext cx="2346325" cy="692223"/>
          </a:xfrm>
        </p:spPr>
        <p:txBody>
          <a:bodyPr/>
          <a:lstStyle>
            <a:lvl1pPr>
              <a:defRPr/>
            </a:lvl1pPr>
          </a:lstStyle>
          <a:p>
            <a:endParaRPr lang="en-ID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BAF5-9F61-874E-85E8-EF94167F8CB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9183065"/>
            <a:ext cx="3194050" cy="692223"/>
          </a:xfrm>
        </p:spPr>
        <p:txBody>
          <a:bodyPr/>
          <a:lstStyle>
            <a:lvl1pPr>
              <a:defRPr/>
            </a:lvl1pPr>
          </a:lstStyle>
          <a:p>
            <a:endParaRPr lang="en-ID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3CCE-8A6A-E64C-AB06-BA9488517B6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9" y="9183065"/>
            <a:ext cx="2346325" cy="692223"/>
          </a:xfrm>
        </p:spPr>
        <p:txBody>
          <a:bodyPr/>
          <a:lstStyle>
            <a:lvl1pPr>
              <a:defRPr/>
            </a:lvl1pPr>
          </a:lstStyle>
          <a:p>
            <a:fld id="{B573B1A3-2425-D240-BFA5-3F74EE3BEE81}" type="slidenum">
              <a:rPr lang="en-ID" altLang="en-US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85802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80D-6D83-864B-AD04-EC684802FEFC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5830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513159"/>
            <a:ext cx="8694539" cy="419325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746088"/>
            <a:ext cx="8694539" cy="220513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58C-3260-B849-BD7F-BA22F82C24CA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5858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683500"/>
            <a:ext cx="4284266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683500"/>
            <a:ext cx="4284266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E0-0431-0C46-9E10-346282403D4F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0000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36702"/>
            <a:ext cx="8694539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471154"/>
            <a:ext cx="4264576" cy="12110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682228"/>
            <a:ext cx="426457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471154"/>
            <a:ext cx="4285579" cy="12110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682228"/>
            <a:ext cx="4285579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0005-3215-754A-BE70-40C10F2D911E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6875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E64-812F-7840-A740-8DC9B31DCE74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39361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A85-177C-374D-B2BE-9DF5E442160A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25366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2042"/>
            <a:ext cx="3251264" cy="235214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451426"/>
            <a:ext cx="5103316" cy="7163777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024188"/>
            <a:ext cx="3251264" cy="56026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654-EA83-F246-B564-B64703291DAB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8197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2042"/>
            <a:ext cx="3251264" cy="235214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451426"/>
            <a:ext cx="5103316" cy="7163777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024188"/>
            <a:ext cx="3251264" cy="56026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C61-AC20-6949-A9CB-B168865620BF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9380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36702"/>
            <a:ext cx="86945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683500"/>
            <a:ext cx="86945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9343248"/>
            <a:ext cx="22681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9343248"/>
            <a:ext cx="340221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9343248"/>
            <a:ext cx="22681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C7CB-241A-0B4D-A824-F090518A2808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1417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 1">
            <a:extLst>
              <a:ext uri="{FF2B5EF4-FFF2-40B4-BE49-F238E27FC236}">
                <a16:creationId xmlns:a16="http://schemas.microsoft.com/office/drawing/2014/main" id="{7028725F-DD54-5846-9E09-88139A08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1497145"/>
            <a:ext cx="308102" cy="212382"/>
          </a:xfrm>
          <a:custGeom>
            <a:avLst/>
            <a:gdLst>
              <a:gd name="T0" fmla="*/ 423 w 452"/>
              <a:gd name="T1" fmla="*/ 311 h 312"/>
              <a:gd name="T2" fmla="*/ 28 w 452"/>
              <a:gd name="T3" fmla="*/ 311 h 312"/>
              <a:gd name="T4" fmla="*/ 0 w 452"/>
              <a:gd name="T5" fmla="*/ 283 h 312"/>
              <a:gd name="T6" fmla="*/ 0 w 452"/>
              <a:gd name="T7" fmla="*/ 29 h 312"/>
              <a:gd name="T8" fmla="*/ 28 w 452"/>
              <a:gd name="T9" fmla="*/ 0 h 312"/>
              <a:gd name="T10" fmla="*/ 423 w 452"/>
              <a:gd name="T11" fmla="*/ 0 h 312"/>
              <a:gd name="T12" fmla="*/ 451 w 452"/>
              <a:gd name="T13" fmla="*/ 29 h 312"/>
              <a:gd name="T14" fmla="*/ 451 w 452"/>
              <a:gd name="T15" fmla="*/ 283 h 312"/>
              <a:gd name="T16" fmla="*/ 423 w 452"/>
              <a:gd name="T17" fmla="*/ 311 h 312"/>
              <a:gd name="T18" fmla="*/ 28 w 452"/>
              <a:gd name="T19" fmla="*/ 29 h 312"/>
              <a:gd name="T20" fmla="*/ 28 w 452"/>
              <a:gd name="T21" fmla="*/ 283 h 312"/>
              <a:gd name="T22" fmla="*/ 423 w 452"/>
              <a:gd name="T23" fmla="*/ 283 h 312"/>
              <a:gd name="T24" fmla="*/ 423 w 452"/>
              <a:gd name="T25" fmla="*/ 29 h 312"/>
              <a:gd name="T26" fmla="*/ 28 w 452"/>
              <a:gd name="T27" fmla="*/ 2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12">
                <a:moveTo>
                  <a:pt x="423" y="311"/>
                </a:moveTo>
                <a:lnTo>
                  <a:pt x="28" y="311"/>
                </a:lnTo>
                <a:cubicBezTo>
                  <a:pt x="11" y="311"/>
                  <a:pt x="0" y="300"/>
                  <a:pt x="0" y="283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2"/>
                  <a:pt x="451" y="29"/>
                </a:cubicBezTo>
                <a:lnTo>
                  <a:pt x="451" y="283"/>
                </a:lnTo>
                <a:cubicBezTo>
                  <a:pt x="451" y="300"/>
                  <a:pt x="440" y="311"/>
                  <a:pt x="423" y="311"/>
                </a:cubicBezTo>
                <a:close/>
                <a:moveTo>
                  <a:pt x="28" y="29"/>
                </a:moveTo>
                <a:lnTo>
                  <a:pt x="28" y="283"/>
                </a:lnTo>
                <a:lnTo>
                  <a:pt x="423" y="283"/>
                </a:lnTo>
                <a:lnTo>
                  <a:pt x="423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2">
            <a:extLst>
              <a:ext uri="{FF2B5EF4-FFF2-40B4-BE49-F238E27FC236}">
                <a16:creationId xmlns:a16="http://schemas.microsoft.com/office/drawing/2014/main" id="{9F782C61-B7D0-2644-B53B-F1E40D3D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1506120"/>
            <a:ext cx="311093" cy="125634"/>
          </a:xfrm>
          <a:custGeom>
            <a:avLst/>
            <a:gdLst>
              <a:gd name="T0" fmla="*/ 228 w 457"/>
              <a:gd name="T1" fmla="*/ 186 h 187"/>
              <a:gd name="T2" fmla="*/ 220 w 457"/>
              <a:gd name="T3" fmla="*/ 183 h 187"/>
              <a:gd name="T4" fmla="*/ 8 w 457"/>
              <a:gd name="T5" fmla="*/ 28 h 187"/>
              <a:gd name="T6" fmla="*/ 6 w 457"/>
              <a:gd name="T7" fmla="*/ 8 h 187"/>
              <a:gd name="T8" fmla="*/ 25 w 457"/>
              <a:gd name="T9" fmla="*/ 5 h 187"/>
              <a:gd name="T10" fmla="*/ 228 w 457"/>
              <a:gd name="T11" fmla="*/ 155 h 187"/>
              <a:gd name="T12" fmla="*/ 432 w 457"/>
              <a:gd name="T13" fmla="*/ 5 h 187"/>
              <a:gd name="T14" fmla="*/ 451 w 457"/>
              <a:gd name="T15" fmla="*/ 8 h 187"/>
              <a:gd name="T16" fmla="*/ 449 w 457"/>
              <a:gd name="T17" fmla="*/ 28 h 187"/>
              <a:gd name="T18" fmla="*/ 237 w 457"/>
              <a:gd name="T19" fmla="*/ 183 h 187"/>
              <a:gd name="T20" fmla="*/ 228 w 457"/>
              <a:gd name="T21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187">
                <a:moveTo>
                  <a:pt x="228" y="186"/>
                </a:moveTo>
                <a:cubicBezTo>
                  <a:pt x="226" y="186"/>
                  <a:pt x="223" y="186"/>
                  <a:pt x="220" y="183"/>
                </a:cubicBezTo>
                <a:lnTo>
                  <a:pt x="8" y="28"/>
                </a:lnTo>
                <a:cubicBezTo>
                  <a:pt x="3" y="22"/>
                  <a:pt x="0" y="14"/>
                  <a:pt x="6" y="8"/>
                </a:cubicBezTo>
                <a:cubicBezTo>
                  <a:pt x="11" y="3"/>
                  <a:pt x="20" y="0"/>
                  <a:pt x="25" y="5"/>
                </a:cubicBezTo>
                <a:lnTo>
                  <a:pt x="228" y="155"/>
                </a:lnTo>
                <a:lnTo>
                  <a:pt x="432" y="5"/>
                </a:lnTo>
                <a:cubicBezTo>
                  <a:pt x="437" y="0"/>
                  <a:pt x="445" y="2"/>
                  <a:pt x="451" y="8"/>
                </a:cubicBezTo>
                <a:cubicBezTo>
                  <a:pt x="456" y="13"/>
                  <a:pt x="454" y="22"/>
                  <a:pt x="449" y="28"/>
                </a:cubicBezTo>
                <a:lnTo>
                  <a:pt x="237" y="183"/>
                </a:lnTo>
                <a:cubicBezTo>
                  <a:pt x="234" y="186"/>
                  <a:pt x="231" y="186"/>
                  <a:pt x="228" y="18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3">
            <a:extLst>
              <a:ext uri="{FF2B5EF4-FFF2-40B4-BE49-F238E27FC236}">
                <a16:creationId xmlns:a16="http://schemas.microsoft.com/office/drawing/2014/main" id="{7AFC779D-0F56-AF49-BE92-9965CE70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20" y="1592866"/>
            <a:ext cx="140589" cy="107686"/>
          </a:xfrm>
          <a:custGeom>
            <a:avLst/>
            <a:gdLst>
              <a:gd name="T0" fmla="*/ 189 w 207"/>
              <a:gd name="T1" fmla="*/ 158 h 159"/>
              <a:gd name="T2" fmla="*/ 181 w 207"/>
              <a:gd name="T3" fmla="*/ 155 h 159"/>
              <a:gd name="T4" fmla="*/ 9 w 207"/>
              <a:gd name="T5" fmla="*/ 28 h 159"/>
              <a:gd name="T6" fmla="*/ 6 w 207"/>
              <a:gd name="T7" fmla="*/ 8 h 159"/>
              <a:gd name="T8" fmla="*/ 25 w 207"/>
              <a:gd name="T9" fmla="*/ 5 h 159"/>
              <a:gd name="T10" fmla="*/ 198 w 207"/>
              <a:gd name="T11" fmla="*/ 132 h 159"/>
              <a:gd name="T12" fmla="*/ 200 w 207"/>
              <a:gd name="T13" fmla="*/ 152 h 159"/>
              <a:gd name="T14" fmla="*/ 189 w 207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159">
                <a:moveTo>
                  <a:pt x="189" y="158"/>
                </a:moveTo>
                <a:cubicBezTo>
                  <a:pt x="186" y="158"/>
                  <a:pt x="184" y="158"/>
                  <a:pt x="181" y="155"/>
                </a:cubicBezTo>
                <a:lnTo>
                  <a:pt x="9" y="28"/>
                </a:lnTo>
                <a:cubicBezTo>
                  <a:pt x="3" y="22"/>
                  <a:pt x="0" y="14"/>
                  <a:pt x="6" y="8"/>
                </a:cubicBezTo>
                <a:cubicBezTo>
                  <a:pt x="11" y="2"/>
                  <a:pt x="20" y="0"/>
                  <a:pt x="25" y="5"/>
                </a:cubicBezTo>
                <a:lnTo>
                  <a:pt x="198" y="132"/>
                </a:lnTo>
                <a:cubicBezTo>
                  <a:pt x="203" y="138"/>
                  <a:pt x="206" y="146"/>
                  <a:pt x="200" y="152"/>
                </a:cubicBezTo>
                <a:cubicBezTo>
                  <a:pt x="198" y="155"/>
                  <a:pt x="195" y="158"/>
                  <a:pt x="189" y="15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">
            <a:extLst>
              <a:ext uri="{FF2B5EF4-FFF2-40B4-BE49-F238E27FC236}">
                <a16:creationId xmlns:a16="http://schemas.microsoft.com/office/drawing/2014/main" id="{8B6210FD-595A-594E-ACD0-CD2D12FE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1592866"/>
            <a:ext cx="140591" cy="107686"/>
          </a:xfrm>
          <a:custGeom>
            <a:avLst/>
            <a:gdLst>
              <a:gd name="T0" fmla="*/ 17 w 207"/>
              <a:gd name="T1" fmla="*/ 158 h 159"/>
              <a:gd name="T2" fmla="*/ 6 w 207"/>
              <a:gd name="T3" fmla="*/ 152 h 159"/>
              <a:gd name="T4" fmla="*/ 8 w 207"/>
              <a:gd name="T5" fmla="*/ 132 h 159"/>
              <a:gd name="T6" fmla="*/ 181 w 207"/>
              <a:gd name="T7" fmla="*/ 5 h 159"/>
              <a:gd name="T8" fmla="*/ 200 w 207"/>
              <a:gd name="T9" fmla="*/ 8 h 159"/>
              <a:gd name="T10" fmla="*/ 197 w 207"/>
              <a:gd name="T11" fmla="*/ 28 h 159"/>
              <a:gd name="T12" fmla="*/ 25 w 207"/>
              <a:gd name="T13" fmla="*/ 155 h 159"/>
              <a:gd name="T14" fmla="*/ 17 w 207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159">
                <a:moveTo>
                  <a:pt x="17" y="158"/>
                </a:moveTo>
                <a:cubicBezTo>
                  <a:pt x="11" y="158"/>
                  <a:pt x="8" y="155"/>
                  <a:pt x="6" y="152"/>
                </a:cubicBezTo>
                <a:cubicBezTo>
                  <a:pt x="0" y="146"/>
                  <a:pt x="3" y="138"/>
                  <a:pt x="8" y="132"/>
                </a:cubicBezTo>
                <a:lnTo>
                  <a:pt x="181" y="5"/>
                </a:lnTo>
                <a:cubicBezTo>
                  <a:pt x="186" y="0"/>
                  <a:pt x="195" y="2"/>
                  <a:pt x="200" y="8"/>
                </a:cubicBezTo>
                <a:cubicBezTo>
                  <a:pt x="206" y="14"/>
                  <a:pt x="203" y="22"/>
                  <a:pt x="197" y="28"/>
                </a:cubicBezTo>
                <a:lnTo>
                  <a:pt x="25" y="155"/>
                </a:lnTo>
                <a:cubicBezTo>
                  <a:pt x="22" y="158"/>
                  <a:pt x="20" y="158"/>
                  <a:pt x="17" y="15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5">
            <a:extLst>
              <a:ext uri="{FF2B5EF4-FFF2-40B4-BE49-F238E27FC236}">
                <a16:creationId xmlns:a16="http://schemas.microsoft.com/office/drawing/2014/main" id="{E1E98B41-E18A-FE4D-BDAA-5C3BEC52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1509110"/>
            <a:ext cx="308102" cy="239302"/>
          </a:xfrm>
          <a:custGeom>
            <a:avLst/>
            <a:gdLst>
              <a:gd name="T0" fmla="*/ 423 w 452"/>
              <a:gd name="T1" fmla="*/ 350 h 351"/>
              <a:gd name="T2" fmla="*/ 28 w 452"/>
              <a:gd name="T3" fmla="*/ 350 h 351"/>
              <a:gd name="T4" fmla="*/ 0 w 452"/>
              <a:gd name="T5" fmla="*/ 322 h 351"/>
              <a:gd name="T6" fmla="*/ 0 w 452"/>
              <a:gd name="T7" fmla="*/ 54 h 351"/>
              <a:gd name="T8" fmla="*/ 5 w 452"/>
              <a:gd name="T9" fmla="*/ 43 h 351"/>
              <a:gd name="T10" fmla="*/ 62 w 452"/>
              <a:gd name="T11" fmla="*/ 6 h 351"/>
              <a:gd name="T12" fmla="*/ 81 w 452"/>
              <a:gd name="T13" fmla="*/ 9 h 351"/>
              <a:gd name="T14" fmla="*/ 79 w 452"/>
              <a:gd name="T15" fmla="*/ 29 h 351"/>
              <a:gd name="T16" fmla="*/ 28 w 452"/>
              <a:gd name="T17" fmla="*/ 62 h 351"/>
              <a:gd name="T18" fmla="*/ 28 w 452"/>
              <a:gd name="T19" fmla="*/ 322 h 351"/>
              <a:gd name="T20" fmla="*/ 423 w 452"/>
              <a:gd name="T21" fmla="*/ 322 h 351"/>
              <a:gd name="T22" fmla="*/ 423 w 452"/>
              <a:gd name="T23" fmla="*/ 62 h 351"/>
              <a:gd name="T24" fmla="*/ 372 w 452"/>
              <a:gd name="T25" fmla="*/ 29 h 351"/>
              <a:gd name="T26" fmla="*/ 369 w 452"/>
              <a:gd name="T27" fmla="*/ 9 h 351"/>
              <a:gd name="T28" fmla="*/ 389 w 452"/>
              <a:gd name="T29" fmla="*/ 6 h 351"/>
              <a:gd name="T30" fmla="*/ 445 w 452"/>
              <a:gd name="T31" fmla="*/ 43 h 351"/>
              <a:gd name="T32" fmla="*/ 451 w 452"/>
              <a:gd name="T33" fmla="*/ 54 h 351"/>
              <a:gd name="T34" fmla="*/ 451 w 452"/>
              <a:gd name="T35" fmla="*/ 322 h 351"/>
              <a:gd name="T36" fmla="*/ 423 w 452"/>
              <a:gd name="T37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351">
                <a:moveTo>
                  <a:pt x="423" y="350"/>
                </a:moveTo>
                <a:lnTo>
                  <a:pt x="28" y="350"/>
                </a:lnTo>
                <a:cubicBezTo>
                  <a:pt x="11" y="350"/>
                  <a:pt x="0" y="339"/>
                  <a:pt x="0" y="322"/>
                </a:cubicBezTo>
                <a:lnTo>
                  <a:pt x="0" y="54"/>
                </a:lnTo>
                <a:cubicBezTo>
                  <a:pt x="0" y="48"/>
                  <a:pt x="2" y="45"/>
                  <a:pt x="5" y="43"/>
                </a:cubicBezTo>
                <a:lnTo>
                  <a:pt x="62" y="6"/>
                </a:lnTo>
                <a:cubicBezTo>
                  <a:pt x="67" y="0"/>
                  <a:pt x="76" y="3"/>
                  <a:pt x="81" y="9"/>
                </a:cubicBezTo>
                <a:cubicBezTo>
                  <a:pt x="87" y="14"/>
                  <a:pt x="84" y="23"/>
                  <a:pt x="79" y="29"/>
                </a:cubicBezTo>
                <a:lnTo>
                  <a:pt x="28" y="62"/>
                </a:lnTo>
                <a:lnTo>
                  <a:pt x="28" y="322"/>
                </a:lnTo>
                <a:lnTo>
                  <a:pt x="423" y="322"/>
                </a:lnTo>
                <a:lnTo>
                  <a:pt x="423" y="62"/>
                </a:lnTo>
                <a:lnTo>
                  <a:pt x="372" y="29"/>
                </a:lnTo>
                <a:cubicBezTo>
                  <a:pt x="366" y="23"/>
                  <a:pt x="363" y="14"/>
                  <a:pt x="369" y="9"/>
                </a:cubicBezTo>
                <a:cubicBezTo>
                  <a:pt x="374" y="3"/>
                  <a:pt x="383" y="0"/>
                  <a:pt x="389" y="6"/>
                </a:cubicBezTo>
                <a:lnTo>
                  <a:pt x="445" y="43"/>
                </a:lnTo>
                <a:cubicBezTo>
                  <a:pt x="448" y="45"/>
                  <a:pt x="451" y="48"/>
                  <a:pt x="451" y="54"/>
                </a:cubicBezTo>
                <a:lnTo>
                  <a:pt x="451" y="322"/>
                </a:lnTo>
                <a:cubicBezTo>
                  <a:pt x="451" y="339"/>
                  <a:pt x="440" y="350"/>
                  <a:pt x="423" y="3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6">
            <a:extLst>
              <a:ext uri="{FF2B5EF4-FFF2-40B4-BE49-F238E27FC236}">
                <a16:creationId xmlns:a16="http://schemas.microsoft.com/office/drawing/2014/main" id="{CEEE86EE-7ED2-7E40-B18B-75158B7D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086" y="1545006"/>
            <a:ext cx="140589" cy="107686"/>
          </a:xfrm>
          <a:custGeom>
            <a:avLst/>
            <a:gdLst>
              <a:gd name="T0" fmla="*/ 17 w 207"/>
              <a:gd name="T1" fmla="*/ 158 h 159"/>
              <a:gd name="T2" fmla="*/ 5 w 207"/>
              <a:gd name="T3" fmla="*/ 153 h 159"/>
              <a:gd name="T4" fmla="*/ 8 w 207"/>
              <a:gd name="T5" fmla="*/ 133 h 159"/>
              <a:gd name="T6" fmla="*/ 180 w 207"/>
              <a:gd name="T7" fmla="*/ 6 h 159"/>
              <a:gd name="T8" fmla="*/ 200 w 207"/>
              <a:gd name="T9" fmla="*/ 9 h 159"/>
              <a:gd name="T10" fmla="*/ 197 w 207"/>
              <a:gd name="T11" fmla="*/ 28 h 159"/>
              <a:gd name="T12" fmla="*/ 25 w 207"/>
              <a:gd name="T13" fmla="*/ 155 h 159"/>
              <a:gd name="T14" fmla="*/ 17 w 207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159">
                <a:moveTo>
                  <a:pt x="17" y="158"/>
                </a:moveTo>
                <a:cubicBezTo>
                  <a:pt x="11" y="158"/>
                  <a:pt x="8" y="155"/>
                  <a:pt x="5" y="153"/>
                </a:cubicBezTo>
                <a:cubicBezTo>
                  <a:pt x="0" y="147"/>
                  <a:pt x="3" y="138"/>
                  <a:pt x="8" y="133"/>
                </a:cubicBezTo>
                <a:lnTo>
                  <a:pt x="180" y="6"/>
                </a:lnTo>
                <a:cubicBezTo>
                  <a:pt x="186" y="0"/>
                  <a:pt x="195" y="3"/>
                  <a:pt x="200" y="9"/>
                </a:cubicBezTo>
                <a:cubicBezTo>
                  <a:pt x="206" y="14"/>
                  <a:pt x="203" y="23"/>
                  <a:pt x="197" y="28"/>
                </a:cubicBezTo>
                <a:lnTo>
                  <a:pt x="25" y="155"/>
                </a:lnTo>
                <a:cubicBezTo>
                  <a:pt x="22" y="158"/>
                  <a:pt x="20" y="158"/>
                  <a:pt x="17" y="15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7">
            <a:extLst>
              <a:ext uri="{FF2B5EF4-FFF2-40B4-BE49-F238E27FC236}">
                <a16:creationId xmlns:a16="http://schemas.microsoft.com/office/drawing/2014/main" id="{AD1AE90B-85BA-4C40-B890-E5B5D9D4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1545006"/>
            <a:ext cx="140591" cy="107686"/>
          </a:xfrm>
          <a:custGeom>
            <a:avLst/>
            <a:gdLst>
              <a:gd name="T0" fmla="*/ 189 w 207"/>
              <a:gd name="T1" fmla="*/ 158 h 159"/>
              <a:gd name="T2" fmla="*/ 180 w 207"/>
              <a:gd name="T3" fmla="*/ 155 h 159"/>
              <a:gd name="T4" fmla="*/ 8 w 207"/>
              <a:gd name="T5" fmla="*/ 28 h 159"/>
              <a:gd name="T6" fmla="*/ 5 w 207"/>
              <a:gd name="T7" fmla="*/ 9 h 159"/>
              <a:gd name="T8" fmla="*/ 25 w 207"/>
              <a:gd name="T9" fmla="*/ 6 h 159"/>
              <a:gd name="T10" fmla="*/ 197 w 207"/>
              <a:gd name="T11" fmla="*/ 133 h 159"/>
              <a:gd name="T12" fmla="*/ 200 w 207"/>
              <a:gd name="T13" fmla="*/ 153 h 159"/>
              <a:gd name="T14" fmla="*/ 189 w 207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159">
                <a:moveTo>
                  <a:pt x="189" y="158"/>
                </a:moveTo>
                <a:cubicBezTo>
                  <a:pt x="186" y="158"/>
                  <a:pt x="183" y="158"/>
                  <a:pt x="180" y="155"/>
                </a:cubicBezTo>
                <a:lnTo>
                  <a:pt x="8" y="28"/>
                </a:lnTo>
                <a:cubicBezTo>
                  <a:pt x="3" y="23"/>
                  <a:pt x="0" y="14"/>
                  <a:pt x="5" y="9"/>
                </a:cubicBezTo>
                <a:cubicBezTo>
                  <a:pt x="11" y="3"/>
                  <a:pt x="19" y="0"/>
                  <a:pt x="25" y="6"/>
                </a:cubicBezTo>
                <a:lnTo>
                  <a:pt x="197" y="133"/>
                </a:lnTo>
                <a:cubicBezTo>
                  <a:pt x="203" y="138"/>
                  <a:pt x="206" y="147"/>
                  <a:pt x="200" y="153"/>
                </a:cubicBezTo>
                <a:cubicBezTo>
                  <a:pt x="197" y="155"/>
                  <a:pt x="194" y="158"/>
                  <a:pt x="189" y="15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8">
            <a:extLst>
              <a:ext uri="{FF2B5EF4-FFF2-40B4-BE49-F238E27FC236}">
                <a16:creationId xmlns:a16="http://schemas.microsoft.com/office/drawing/2014/main" id="{2D39299C-F1C7-724F-897D-ED2125E4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1613806"/>
            <a:ext cx="311093" cy="125634"/>
          </a:xfrm>
          <a:custGeom>
            <a:avLst/>
            <a:gdLst>
              <a:gd name="T0" fmla="*/ 440 w 458"/>
              <a:gd name="T1" fmla="*/ 183 h 187"/>
              <a:gd name="T2" fmla="*/ 431 w 458"/>
              <a:gd name="T3" fmla="*/ 180 h 187"/>
              <a:gd name="T4" fmla="*/ 228 w 458"/>
              <a:gd name="T5" fmla="*/ 31 h 187"/>
              <a:gd name="T6" fmla="*/ 25 w 458"/>
              <a:gd name="T7" fmla="*/ 180 h 187"/>
              <a:gd name="T8" fmla="*/ 5 w 458"/>
              <a:gd name="T9" fmla="*/ 178 h 187"/>
              <a:gd name="T10" fmla="*/ 8 w 458"/>
              <a:gd name="T11" fmla="*/ 158 h 187"/>
              <a:gd name="T12" fmla="*/ 220 w 458"/>
              <a:gd name="T13" fmla="*/ 3 h 187"/>
              <a:gd name="T14" fmla="*/ 237 w 458"/>
              <a:gd name="T15" fmla="*/ 3 h 187"/>
              <a:gd name="T16" fmla="*/ 448 w 458"/>
              <a:gd name="T17" fmla="*/ 158 h 187"/>
              <a:gd name="T18" fmla="*/ 451 w 458"/>
              <a:gd name="T19" fmla="*/ 178 h 187"/>
              <a:gd name="T20" fmla="*/ 440 w 458"/>
              <a:gd name="T21" fmla="*/ 18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8" h="187">
                <a:moveTo>
                  <a:pt x="440" y="183"/>
                </a:moveTo>
                <a:cubicBezTo>
                  <a:pt x="437" y="183"/>
                  <a:pt x="434" y="183"/>
                  <a:pt x="431" y="180"/>
                </a:cubicBezTo>
                <a:lnTo>
                  <a:pt x="228" y="31"/>
                </a:lnTo>
                <a:lnTo>
                  <a:pt x="25" y="180"/>
                </a:lnTo>
                <a:cubicBezTo>
                  <a:pt x="19" y="186"/>
                  <a:pt x="11" y="183"/>
                  <a:pt x="5" y="178"/>
                </a:cubicBezTo>
                <a:cubicBezTo>
                  <a:pt x="0" y="172"/>
                  <a:pt x="3" y="163"/>
                  <a:pt x="8" y="158"/>
                </a:cubicBezTo>
                <a:lnTo>
                  <a:pt x="220" y="3"/>
                </a:lnTo>
                <a:cubicBezTo>
                  <a:pt x="225" y="0"/>
                  <a:pt x="231" y="0"/>
                  <a:pt x="237" y="3"/>
                </a:cubicBezTo>
                <a:lnTo>
                  <a:pt x="448" y="158"/>
                </a:lnTo>
                <a:cubicBezTo>
                  <a:pt x="454" y="163"/>
                  <a:pt x="457" y="172"/>
                  <a:pt x="451" y="178"/>
                </a:cubicBezTo>
                <a:cubicBezTo>
                  <a:pt x="448" y="180"/>
                  <a:pt x="446" y="183"/>
                  <a:pt x="440" y="18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9">
            <a:extLst>
              <a:ext uri="{FF2B5EF4-FFF2-40B4-BE49-F238E27FC236}">
                <a16:creationId xmlns:a16="http://schemas.microsoft.com/office/drawing/2014/main" id="{71E7DC94-FCA0-2B48-9F00-E048969E4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470" y="1440312"/>
            <a:ext cx="230327" cy="152554"/>
          </a:xfrm>
          <a:custGeom>
            <a:avLst/>
            <a:gdLst>
              <a:gd name="T0" fmla="*/ 324 w 340"/>
              <a:gd name="T1" fmla="*/ 225 h 226"/>
              <a:gd name="T2" fmla="*/ 310 w 340"/>
              <a:gd name="T3" fmla="*/ 211 h 226"/>
              <a:gd name="T4" fmla="*/ 310 w 340"/>
              <a:gd name="T5" fmla="*/ 28 h 226"/>
              <a:gd name="T6" fmla="*/ 28 w 340"/>
              <a:gd name="T7" fmla="*/ 28 h 226"/>
              <a:gd name="T8" fmla="*/ 28 w 340"/>
              <a:gd name="T9" fmla="*/ 211 h 226"/>
              <a:gd name="T10" fmla="*/ 14 w 340"/>
              <a:gd name="T11" fmla="*/ 225 h 226"/>
              <a:gd name="T12" fmla="*/ 0 w 340"/>
              <a:gd name="T13" fmla="*/ 211 h 226"/>
              <a:gd name="T14" fmla="*/ 0 w 340"/>
              <a:gd name="T15" fmla="*/ 28 h 226"/>
              <a:gd name="T16" fmla="*/ 28 w 340"/>
              <a:gd name="T17" fmla="*/ 0 h 226"/>
              <a:gd name="T18" fmla="*/ 310 w 340"/>
              <a:gd name="T19" fmla="*/ 0 h 226"/>
              <a:gd name="T20" fmla="*/ 339 w 340"/>
              <a:gd name="T21" fmla="*/ 28 h 226"/>
              <a:gd name="T22" fmla="*/ 339 w 340"/>
              <a:gd name="T23" fmla="*/ 211 h 226"/>
              <a:gd name="T24" fmla="*/ 324 w 340"/>
              <a:gd name="T25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0" h="226">
                <a:moveTo>
                  <a:pt x="324" y="225"/>
                </a:moveTo>
                <a:cubicBezTo>
                  <a:pt x="316" y="225"/>
                  <a:pt x="310" y="220"/>
                  <a:pt x="310" y="211"/>
                </a:cubicBezTo>
                <a:lnTo>
                  <a:pt x="310" y="28"/>
                </a:lnTo>
                <a:lnTo>
                  <a:pt x="28" y="28"/>
                </a:lnTo>
                <a:lnTo>
                  <a:pt x="28" y="211"/>
                </a:lnTo>
                <a:cubicBezTo>
                  <a:pt x="28" y="220"/>
                  <a:pt x="22" y="225"/>
                  <a:pt x="14" y="225"/>
                </a:cubicBezTo>
                <a:cubicBezTo>
                  <a:pt x="5" y="225"/>
                  <a:pt x="0" y="220"/>
                  <a:pt x="0" y="211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10" y="0"/>
                </a:lnTo>
                <a:cubicBezTo>
                  <a:pt x="327" y="0"/>
                  <a:pt x="339" y="11"/>
                  <a:pt x="339" y="28"/>
                </a:cubicBezTo>
                <a:lnTo>
                  <a:pt x="339" y="211"/>
                </a:lnTo>
                <a:cubicBezTo>
                  <a:pt x="339" y="220"/>
                  <a:pt x="333" y="225"/>
                  <a:pt x="324" y="22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10">
            <a:extLst>
              <a:ext uri="{FF2B5EF4-FFF2-40B4-BE49-F238E27FC236}">
                <a16:creationId xmlns:a16="http://schemas.microsoft.com/office/drawing/2014/main" id="{C8C5CFF0-1D9B-1242-B9EE-529DDC3F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356" y="1479198"/>
            <a:ext cx="152556" cy="20940"/>
          </a:xfrm>
          <a:custGeom>
            <a:avLst/>
            <a:gdLst>
              <a:gd name="T0" fmla="*/ 212 w 227"/>
              <a:gd name="T1" fmla="*/ 28 h 29"/>
              <a:gd name="T2" fmla="*/ 15 w 227"/>
              <a:gd name="T3" fmla="*/ 28 h 29"/>
              <a:gd name="T4" fmla="*/ 0 w 227"/>
              <a:gd name="T5" fmla="*/ 14 h 29"/>
              <a:gd name="T6" fmla="*/ 15 w 227"/>
              <a:gd name="T7" fmla="*/ 0 h 29"/>
              <a:gd name="T8" fmla="*/ 212 w 227"/>
              <a:gd name="T9" fmla="*/ 0 h 29"/>
              <a:gd name="T10" fmla="*/ 226 w 227"/>
              <a:gd name="T11" fmla="*/ 14 h 29"/>
              <a:gd name="T12" fmla="*/ 212 w 22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28"/>
                </a:moveTo>
                <a:lnTo>
                  <a:pt x="15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lnTo>
                  <a:pt x="212" y="0"/>
                </a:lnTo>
                <a:cubicBezTo>
                  <a:pt x="221" y="0"/>
                  <a:pt x="226" y="5"/>
                  <a:pt x="226" y="14"/>
                </a:cubicBezTo>
                <a:cubicBezTo>
                  <a:pt x="226" y="22"/>
                  <a:pt x="221" y="28"/>
                  <a:pt x="21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11">
            <a:extLst>
              <a:ext uri="{FF2B5EF4-FFF2-40B4-BE49-F238E27FC236}">
                <a16:creationId xmlns:a16="http://schemas.microsoft.com/office/drawing/2014/main" id="{294B4807-5A6D-FF46-AE15-B329C7A8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356" y="1518085"/>
            <a:ext cx="152556" cy="20938"/>
          </a:xfrm>
          <a:custGeom>
            <a:avLst/>
            <a:gdLst>
              <a:gd name="T0" fmla="*/ 212 w 227"/>
              <a:gd name="T1" fmla="*/ 28 h 29"/>
              <a:gd name="T2" fmla="*/ 15 w 227"/>
              <a:gd name="T3" fmla="*/ 28 h 29"/>
              <a:gd name="T4" fmla="*/ 0 w 227"/>
              <a:gd name="T5" fmla="*/ 14 h 29"/>
              <a:gd name="T6" fmla="*/ 15 w 227"/>
              <a:gd name="T7" fmla="*/ 0 h 29"/>
              <a:gd name="T8" fmla="*/ 212 w 227"/>
              <a:gd name="T9" fmla="*/ 0 h 29"/>
              <a:gd name="T10" fmla="*/ 226 w 227"/>
              <a:gd name="T11" fmla="*/ 14 h 29"/>
              <a:gd name="T12" fmla="*/ 212 w 22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28"/>
                </a:moveTo>
                <a:lnTo>
                  <a:pt x="15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lnTo>
                  <a:pt x="212" y="0"/>
                </a:lnTo>
                <a:cubicBezTo>
                  <a:pt x="221" y="0"/>
                  <a:pt x="226" y="5"/>
                  <a:pt x="226" y="14"/>
                </a:cubicBezTo>
                <a:cubicBezTo>
                  <a:pt x="226" y="22"/>
                  <a:pt x="221" y="28"/>
                  <a:pt x="21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12">
            <a:extLst>
              <a:ext uri="{FF2B5EF4-FFF2-40B4-BE49-F238E27FC236}">
                <a16:creationId xmlns:a16="http://schemas.microsoft.com/office/drawing/2014/main" id="{38A3C8D3-3BF0-684E-93A6-858A9A60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356" y="1553980"/>
            <a:ext cx="95721" cy="20938"/>
          </a:xfrm>
          <a:custGeom>
            <a:avLst/>
            <a:gdLst>
              <a:gd name="T0" fmla="*/ 127 w 142"/>
              <a:gd name="T1" fmla="*/ 28 h 29"/>
              <a:gd name="T2" fmla="*/ 15 w 142"/>
              <a:gd name="T3" fmla="*/ 28 h 29"/>
              <a:gd name="T4" fmla="*/ 0 w 142"/>
              <a:gd name="T5" fmla="*/ 14 h 29"/>
              <a:gd name="T6" fmla="*/ 15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5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lnTo>
                  <a:pt x="127" y="0"/>
                </a:lnTo>
                <a:cubicBezTo>
                  <a:pt x="136" y="0"/>
                  <a:pt x="141" y="5"/>
                  <a:pt x="141" y="14"/>
                </a:cubicBezTo>
                <a:cubicBezTo>
                  <a:pt x="141" y="22"/>
                  <a:pt x="136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13">
            <a:extLst>
              <a:ext uri="{FF2B5EF4-FFF2-40B4-BE49-F238E27FC236}">
                <a16:creationId xmlns:a16="http://schemas.microsoft.com/office/drawing/2014/main" id="{7E909A22-9608-5941-AD6C-9FB50400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184" y="1458260"/>
            <a:ext cx="248275" cy="173494"/>
          </a:xfrm>
          <a:custGeom>
            <a:avLst/>
            <a:gdLst>
              <a:gd name="T0" fmla="*/ 339 w 368"/>
              <a:gd name="T1" fmla="*/ 254 h 255"/>
              <a:gd name="T2" fmla="*/ 324 w 368"/>
              <a:gd name="T3" fmla="*/ 254 h 255"/>
              <a:gd name="T4" fmla="*/ 310 w 368"/>
              <a:gd name="T5" fmla="*/ 240 h 255"/>
              <a:gd name="T6" fmla="*/ 324 w 368"/>
              <a:gd name="T7" fmla="*/ 226 h 255"/>
              <a:gd name="T8" fmla="*/ 339 w 368"/>
              <a:gd name="T9" fmla="*/ 226 h 255"/>
              <a:gd name="T10" fmla="*/ 339 w 368"/>
              <a:gd name="T11" fmla="*/ 28 h 255"/>
              <a:gd name="T12" fmla="*/ 28 w 368"/>
              <a:gd name="T13" fmla="*/ 28 h 255"/>
              <a:gd name="T14" fmla="*/ 28 w 368"/>
              <a:gd name="T15" fmla="*/ 99 h 255"/>
              <a:gd name="T16" fmla="*/ 14 w 368"/>
              <a:gd name="T17" fmla="*/ 113 h 255"/>
              <a:gd name="T18" fmla="*/ 0 w 368"/>
              <a:gd name="T19" fmla="*/ 99 h 255"/>
              <a:gd name="T20" fmla="*/ 0 w 368"/>
              <a:gd name="T21" fmla="*/ 28 h 255"/>
              <a:gd name="T22" fmla="*/ 28 w 368"/>
              <a:gd name="T23" fmla="*/ 0 h 255"/>
              <a:gd name="T24" fmla="*/ 339 w 368"/>
              <a:gd name="T25" fmla="*/ 0 h 255"/>
              <a:gd name="T26" fmla="*/ 367 w 368"/>
              <a:gd name="T27" fmla="*/ 28 h 255"/>
              <a:gd name="T28" fmla="*/ 367 w 368"/>
              <a:gd name="T29" fmla="*/ 226 h 255"/>
              <a:gd name="T30" fmla="*/ 339 w 368"/>
              <a:gd name="T31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8" h="255">
                <a:moveTo>
                  <a:pt x="339" y="254"/>
                </a:moveTo>
                <a:lnTo>
                  <a:pt x="324" y="254"/>
                </a:lnTo>
                <a:cubicBezTo>
                  <a:pt x="316" y="254"/>
                  <a:pt x="310" y="248"/>
                  <a:pt x="310" y="240"/>
                </a:cubicBezTo>
                <a:cubicBezTo>
                  <a:pt x="310" y="231"/>
                  <a:pt x="316" y="226"/>
                  <a:pt x="324" y="226"/>
                </a:cubicBezTo>
                <a:lnTo>
                  <a:pt x="339" y="226"/>
                </a:lnTo>
                <a:lnTo>
                  <a:pt x="339" y="28"/>
                </a:lnTo>
                <a:lnTo>
                  <a:pt x="28" y="28"/>
                </a:lnTo>
                <a:lnTo>
                  <a:pt x="28" y="99"/>
                </a:lnTo>
                <a:cubicBezTo>
                  <a:pt x="28" y="107"/>
                  <a:pt x="22" y="113"/>
                  <a:pt x="14" y="113"/>
                </a:cubicBezTo>
                <a:cubicBezTo>
                  <a:pt x="5" y="113"/>
                  <a:pt x="0" y="107"/>
                  <a:pt x="0" y="99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39" y="0"/>
                </a:lnTo>
                <a:cubicBezTo>
                  <a:pt x="356" y="0"/>
                  <a:pt x="367" y="11"/>
                  <a:pt x="367" y="28"/>
                </a:cubicBezTo>
                <a:lnTo>
                  <a:pt x="367" y="226"/>
                </a:lnTo>
                <a:cubicBezTo>
                  <a:pt x="367" y="243"/>
                  <a:pt x="356" y="254"/>
                  <a:pt x="339" y="2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14">
            <a:extLst>
              <a:ext uri="{FF2B5EF4-FFF2-40B4-BE49-F238E27FC236}">
                <a16:creationId xmlns:a16="http://schemas.microsoft.com/office/drawing/2014/main" id="{B0615036-BCCF-9940-87AE-E76E87C9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704" y="1467233"/>
            <a:ext cx="86748" cy="68800"/>
          </a:xfrm>
          <a:custGeom>
            <a:avLst/>
            <a:gdLst>
              <a:gd name="T0" fmla="*/ 17 w 128"/>
              <a:gd name="T1" fmla="*/ 102 h 103"/>
              <a:gd name="T2" fmla="*/ 5 w 128"/>
              <a:gd name="T3" fmla="*/ 96 h 103"/>
              <a:gd name="T4" fmla="*/ 8 w 128"/>
              <a:gd name="T5" fmla="*/ 76 h 103"/>
              <a:gd name="T6" fmla="*/ 101 w 128"/>
              <a:gd name="T7" fmla="*/ 6 h 103"/>
              <a:gd name="T8" fmla="*/ 121 w 128"/>
              <a:gd name="T9" fmla="*/ 9 h 103"/>
              <a:gd name="T10" fmla="*/ 118 w 128"/>
              <a:gd name="T11" fmla="*/ 28 h 103"/>
              <a:gd name="T12" fmla="*/ 25 w 128"/>
              <a:gd name="T13" fmla="*/ 99 h 103"/>
              <a:gd name="T14" fmla="*/ 17 w 128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03">
                <a:moveTo>
                  <a:pt x="17" y="102"/>
                </a:moveTo>
                <a:cubicBezTo>
                  <a:pt x="11" y="102"/>
                  <a:pt x="8" y="99"/>
                  <a:pt x="5" y="96"/>
                </a:cubicBezTo>
                <a:cubicBezTo>
                  <a:pt x="0" y="91"/>
                  <a:pt x="2" y="82"/>
                  <a:pt x="8" y="76"/>
                </a:cubicBezTo>
                <a:lnTo>
                  <a:pt x="101" y="6"/>
                </a:lnTo>
                <a:cubicBezTo>
                  <a:pt x="107" y="0"/>
                  <a:pt x="115" y="3"/>
                  <a:pt x="121" y="9"/>
                </a:cubicBezTo>
                <a:cubicBezTo>
                  <a:pt x="127" y="14"/>
                  <a:pt x="124" y="23"/>
                  <a:pt x="118" y="28"/>
                </a:cubicBezTo>
                <a:lnTo>
                  <a:pt x="25" y="99"/>
                </a:lnTo>
                <a:cubicBezTo>
                  <a:pt x="22" y="102"/>
                  <a:pt x="19" y="102"/>
                  <a:pt x="17" y="10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15">
            <a:extLst>
              <a:ext uri="{FF2B5EF4-FFF2-40B4-BE49-F238E27FC236}">
                <a16:creationId xmlns:a16="http://schemas.microsoft.com/office/drawing/2014/main" id="{9C97E09F-1E9A-C946-84E9-56CE11F1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184" y="1467233"/>
            <a:ext cx="86746" cy="68800"/>
          </a:xfrm>
          <a:custGeom>
            <a:avLst/>
            <a:gdLst>
              <a:gd name="T0" fmla="*/ 110 w 128"/>
              <a:gd name="T1" fmla="*/ 102 h 103"/>
              <a:gd name="T2" fmla="*/ 102 w 128"/>
              <a:gd name="T3" fmla="*/ 99 h 103"/>
              <a:gd name="T4" fmla="*/ 9 w 128"/>
              <a:gd name="T5" fmla="*/ 28 h 103"/>
              <a:gd name="T6" fmla="*/ 6 w 128"/>
              <a:gd name="T7" fmla="*/ 9 h 103"/>
              <a:gd name="T8" fmla="*/ 26 w 128"/>
              <a:gd name="T9" fmla="*/ 6 h 103"/>
              <a:gd name="T10" fmla="*/ 119 w 128"/>
              <a:gd name="T11" fmla="*/ 76 h 103"/>
              <a:gd name="T12" fmla="*/ 121 w 128"/>
              <a:gd name="T13" fmla="*/ 96 h 103"/>
              <a:gd name="T14" fmla="*/ 110 w 128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03">
                <a:moveTo>
                  <a:pt x="110" y="102"/>
                </a:moveTo>
                <a:cubicBezTo>
                  <a:pt x="107" y="102"/>
                  <a:pt x="105" y="102"/>
                  <a:pt x="102" y="99"/>
                </a:cubicBezTo>
                <a:lnTo>
                  <a:pt x="9" y="28"/>
                </a:lnTo>
                <a:cubicBezTo>
                  <a:pt x="3" y="23"/>
                  <a:pt x="0" y="14"/>
                  <a:pt x="6" y="9"/>
                </a:cubicBezTo>
                <a:cubicBezTo>
                  <a:pt x="11" y="3"/>
                  <a:pt x="20" y="0"/>
                  <a:pt x="26" y="6"/>
                </a:cubicBezTo>
                <a:lnTo>
                  <a:pt x="119" y="76"/>
                </a:lnTo>
                <a:cubicBezTo>
                  <a:pt x="124" y="82"/>
                  <a:pt x="127" y="91"/>
                  <a:pt x="121" y="96"/>
                </a:cubicBezTo>
                <a:cubicBezTo>
                  <a:pt x="119" y="99"/>
                  <a:pt x="116" y="102"/>
                  <a:pt x="110" y="10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16">
            <a:extLst>
              <a:ext uri="{FF2B5EF4-FFF2-40B4-BE49-F238E27FC236}">
                <a16:creationId xmlns:a16="http://schemas.microsoft.com/office/drawing/2014/main" id="{09042F55-FC23-374D-851B-B0EE2979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1553980"/>
            <a:ext cx="248277" cy="173494"/>
          </a:xfrm>
          <a:custGeom>
            <a:avLst/>
            <a:gdLst>
              <a:gd name="T0" fmla="*/ 339 w 368"/>
              <a:gd name="T1" fmla="*/ 254 h 255"/>
              <a:gd name="T2" fmla="*/ 29 w 368"/>
              <a:gd name="T3" fmla="*/ 254 h 255"/>
              <a:gd name="T4" fmla="*/ 0 w 368"/>
              <a:gd name="T5" fmla="*/ 226 h 255"/>
              <a:gd name="T6" fmla="*/ 0 w 368"/>
              <a:gd name="T7" fmla="*/ 28 h 255"/>
              <a:gd name="T8" fmla="*/ 29 w 368"/>
              <a:gd name="T9" fmla="*/ 0 h 255"/>
              <a:gd name="T10" fmla="*/ 339 w 368"/>
              <a:gd name="T11" fmla="*/ 0 h 255"/>
              <a:gd name="T12" fmla="*/ 367 w 368"/>
              <a:gd name="T13" fmla="*/ 28 h 255"/>
              <a:gd name="T14" fmla="*/ 367 w 368"/>
              <a:gd name="T15" fmla="*/ 226 h 255"/>
              <a:gd name="T16" fmla="*/ 339 w 368"/>
              <a:gd name="T17" fmla="*/ 254 h 255"/>
              <a:gd name="T18" fmla="*/ 29 w 368"/>
              <a:gd name="T19" fmla="*/ 28 h 255"/>
              <a:gd name="T20" fmla="*/ 29 w 368"/>
              <a:gd name="T21" fmla="*/ 226 h 255"/>
              <a:gd name="T22" fmla="*/ 339 w 368"/>
              <a:gd name="T23" fmla="*/ 226 h 255"/>
              <a:gd name="T24" fmla="*/ 339 w 368"/>
              <a:gd name="T25" fmla="*/ 28 h 255"/>
              <a:gd name="T26" fmla="*/ 29 w 368"/>
              <a:gd name="T27" fmla="*/ 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" h="255">
                <a:moveTo>
                  <a:pt x="339" y="254"/>
                </a:moveTo>
                <a:lnTo>
                  <a:pt x="29" y="254"/>
                </a:lnTo>
                <a:cubicBezTo>
                  <a:pt x="12" y="254"/>
                  <a:pt x="0" y="243"/>
                  <a:pt x="0" y="226"/>
                </a:cubicBez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339" y="0"/>
                </a:lnTo>
                <a:cubicBezTo>
                  <a:pt x="356" y="0"/>
                  <a:pt x="367" y="11"/>
                  <a:pt x="367" y="28"/>
                </a:cubicBezTo>
                <a:lnTo>
                  <a:pt x="367" y="226"/>
                </a:lnTo>
                <a:cubicBezTo>
                  <a:pt x="367" y="243"/>
                  <a:pt x="356" y="254"/>
                  <a:pt x="339" y="254"/>
                </a:cubicBezTo>
                <a:close/>
                <a:moveTo>
                  <a:pt x="29" y="28"/>
                </a:moveTo>
                <a:lnTo>
                  <a:pt x="29" y="226"/>
                </a:lnTo>
                <a:lnTo>
                  <a:pt x="339" y="226"/>
                </a:lnTo>
                <a:lnTo>
                  <a:pt x="339" y="28"/>
                </a:lnTo>
                <a:lnTo>
                  <a:pt x="29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17">
            <a:extLst>
              <a:ext uri="{FF2B5EF4-FFF2-40B4-BE49-F238E27FC236}">
                <a16:creationId xmlns:a16="http://schemas.microsoft.com/office/drawing/2014/main" id="{DEC65555-5476-0A4D-AB36-F19B2487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59" y="1562953"/>
            <a:ext cx="254257" cy="107686"/>
          </a:xfrm>
          <a:custGeom>
            <a:avLst/>
            <a:gdLst>
              <a:gd name="T0" fmla="*/ 187 w 374"/>
              <a:gd name="T1" fmla="*/ 158 h 159"/>
              <a:gd name="T2" fmla="*/ 178 w 374"/>
              <a:gd name="T3" fmla="*/ 156 h 159"/>
              <a:gd name="T4" fmla="*/ 9 w 374"/>
              <a:gd name="T5" fmla="*/ 29 h 159"/>
              <a:gd name="T6" fmla="*/ 6 w 374"/>
              <a:gd name="T7" fmla="*/ 9 h 159"/>
              <a:gd name="T8" fmla="*/ 26 w 374"/>
              <a:gd name="T9" fmla="*/ 6 h 159"/>
              <a:gd name="T10" fmla="*/ 187 w 374"/>
              <a:gd name="T11" fmla="*/ 127 h 159"/>
              <a:gd name="T12" fmla="*/ 348 w 374"/>
              <a:gd name="T13" fmla="*/ 6 h 159"/>
              <a:gd name="T14" fmla="*/ 367 w 374"/>
              <a:gd name="T15" fmla="*/ 9 h 159"/>
              <a:gd name="T16" fmla="*/ 365 w 374"/>
              <a:gd name="T17" fmla="*/ 29 h 159"/>
              <a:gd name="T18" fmla="*/ 195 w 374"/>
              <a:gd name="T19" fmla="*/ 156 h 159"/>
              <a:gd name="T20" fmla="*/ 187 w 374"/>
              <a:gd name="T21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" h="159">
                <a:moveTo>
                  <a:pt x="187" y="158"/>
                </a:moveTo>
                <a:cubicBezTo>
                  <a:pt x="184" y="158"/>
                  <a:pt x="181" y="158"/>
                  <a:pt x="178" y="156"/>
                </a:cubicBezTo>
                <a:lnTo>
                  <a:pt x="9" y="29"/>
                </a:lnTo>
                <a:cubicBezTo>
                  <a:pt x="3" y="23"/>
                  <a:pt x="0" y="14"/>
                  <a:pt x="6" y="9"/>
                </a:cubicBezTo>
                <a:cubicBezTo>
                  <a:pt x="12" y="3"/>
                  <a:pt x="20" y="0"/>
                  <a:pt x="26" y="6"/>
                </a:cubicBezTo>
                <a:lnTo>
                  <a:pt x="187" y="127"/>
                </a:lnTo>
                <a:lnTo>
                  <a:pt x="348" y="6"/>
                </a:lnTo>
                <a:cubicBezTo>
                  <a:pt x="353" y="0"/>
                  <a:pt x="362" y="3"/>
                  <a:pt x="367" y="9"/>
                </a:cubicBezTo>
                <a:cubicBezTo>
                  <a:pt x="373" y="14"/>
                  <a:pt x="370" y="23"/>
                  <a:pt x="365" y="29"/>
                </a:cubicBezTo>
                <a:lnTo>
                  <a:pt x="195" y="156"/>
                </a:lnTo>
                <a:cubicBezTo>
                  <a:pt x="192" y="158"/>
                  <a:pt x="190" y="158"/>
                  <a:pt x="187" y="15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18">
            <a:extLst>
              <a:ext uri="{FF2B5EF4-FFF2-40B4-BE49-F238E27FC236}">
                <a16:creationId xmlns:a16="http://schemas.microsoft.com/office/drawing/2014/main" id="{8324099C-0C98-4549-8F2A-874D6F07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940" y="1628761"/>
            <a:ext cx="110676" cy="89738"/>
          </a:xfrm>
          <a:custGeom>
            <a:avLst/>
            <a:gdLst>
              <a:gd name="T0" fmla="*/ 147 w 165"/>
              <a:gd name="T1" fmla="*/ 130 h 131"/>
              <a:gd name="T2" fmla="*/ 139 w 165"/>
              <a:gd name="T3" fmla="*/ 127 h 131"/>
              <a:gd name="T4" fmla="*/ 9 w 165"/>
              <a:gd name="T5" fmla="*/ 28 h 131"/>
              <a:gd name="T6" fmla="*/ 6 w 165"/>
              <a:gd name="T7" fmla="*/ 9 h 131"/>
              <a:gd name="T8" fmla="*/ 26 w 165"/>
              <a:gd name="T9" fmla="*/ 6 h 131"/>
              <a:gd name="T10" fmla="*/ 156 w 165"/>
              <a:gd name="T11" fmla="*/ 105 h 131"/>
              <a:gd name="T12" fmla="*/ 158 w 165"/>
              <a:gd name="T13" fmla="*/ 124 h 131"/>
              <a:gd name="T14" fmla="*/ 147 w 165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131">
                <a:moveTo>
                  <a:pt x="147" y="130"/>
                </a:moveTo>
                <a:cubicBezTo>
                  <a:pt x="144" y="130"/>
                  <a:pt x="141" y="130"/>
                  <a:pt x="139" y="127"/>
                </a:cubicBezTo>
                <a:lnTo>
                  <a:pt x="9" y="28"/>
                </a:lnTo>
                <a:cubicBezTo>
                  <a:pt x="3" y="23"/>
                  <a:pt x="0" y="14"/>
                  <a:pt x="6" y="9"/>
                </a:cubicBezTo>
                <a:cubicBezTo>
                  <a:pt x="12" y="3"/>
                  <a:pt x="20" y="0"/>
                  <a:pt x="26" y="6"/>
                </a:cubicBezTo>
                <a:lnTo>
                  <a:pt x="156" y="105"/>
                </a:lnTo>
                <a:cubicBezTo>
                  <a:pt x="161" y="110"/>
                  <a:pt x="164" y="119"/>
                  <a:pt x="158" y="124"/>
                </a:cubicBezTo>
                <a:cubicBezTo>
                  <a:pt x="156" y="127"/>
                  <a:pt x="153" y="130"/>
                  <a:pt x="147" y="13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19">
            <a:extLst>
              <a:ext uri="{FF2B5EF4-FFF2-40B4-BE49-F238E27FC236}">
                <a16:creationId xmlns:a16="http://schemas.microsoft.com/office/drawing/2014/main" id="{C28657D5-6173-404D-9520-215557ED5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59" y="1628761"/>
            <a:ext cx="110676" cy="89738"/>
          </a:xfrm>
          <a:custGeom>
            <a:avLst/>
            <a:gdLst>
              <a:gd name="T0" fmla="*/ 17 w 165"/>
              <a:gd name="T1" fmla="*/ 130 h 131"/>
              <a:gd name="T2" fmla="*/ 6 w 165"/>
              <a:gd name="T3" fmla="*/ 124 h 131"/>
              <a:gd name="T4" fmla="*/ 9 w 165"/>
              <a:gd name="T5" fmla="*/ 105 h 131"/>
              <a:gd name="T6" fmla="*/ 139 w 165"/>
              <a:gd name="T7" fmla="*/ 6 h 131"/>
              <a:gd name="T8" fmla="*/ 159 w 165"/>
              <a:gd name="T9" fmla="*/ 9 h 131"/>
              <a:gd name="T10" fmla="*/ 156 w 165"/>
              <a:gd name="T11" fmla="*/ 28 h 131"/>
              <a:gd name="T12" fmla="*/ 26 w 165"/>
              <a:gd name="T13" fmla="*/ 127 h 131"/>
              <a:gd name="T14" fmla="*/ 17 w 165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131">
                <a:moveTo>
                  <a:pt x="17" y="130"/>
                </a:moveTo>
                <a:cubicBezTo>
                  <a:pt x="12" y="130"/>
                  <a:pt x="9" y="127"/>
                  <a:pt x="6" y="124"/>
                </a:cubicBezTo>
                <a:cubicBezTo>
                  <a:pt x="0" y="119"/>
                  <a:pt x="3" y="110"/>
                  <a:pt x="9" y="105"/>
                </a:cubicBezTo>
                <a:lnTo>
                  <a:pt x="139" y="6"/>
                </a:lnTo>
                <a:cubicBezTo>
                  <a:pt x="144" y="0"/>
                  <a:pt x="153" y="3"/>
                  <a:pt x="159" y="9"/>
                </a:cubicBezTo>
                <a:cubicBezTo>
                  <a:pt x="164" y="14"/>
                  <a:pt x="161" y="23"/>
                  <a:pt x="156" y="28"/>
                </a:cubicBezTo>
                <a:lnTo>
                  <a:pt x="26" y="127"/>
                </a:lnTo>
                <a:cubicBezTo>
                  <a:pt x="23" y="130"/>
                  <a:pt x="20" y="130"/>
                  <a:pt x="17" y="13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20">
            <a:extLst>
              <a:ext uri="{FF2B5EF4-FFF2-40B4-BE49-F238E27FC236}">
                <a16:creationId xmlns:a16="http://schemas.microsoft.com/office/drawing/2014/main" id="{16B7E82D-E458-DF43-A3DE-FE35D8D0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1592866"/>
            <a:ext cx="308102" cy="134608"/>
          </a:xfrm>
          <a:custGeom>
            <a:avLst/>
            <a:gdLst>
              <a:gd name="T0" fmla="*/ 423 w 453"/>
              <a:gd name="T1" fmla="*/ 198 h 199"/>
              <a:gd name="T2" fmla="*/ 28 w 453"/>
              <a:gd name="T3" fmla="*/ 198 h 199"/>
              <a:gd name="T4" fmla="*/ 0 w 453"/>
              <a:gd name="T5" fmla="*/ 170 h 199"/>
              <a:gd name="T6" fmla="*/ 0 w 453"/>
              <a:gd name="T7" fmla="*/ 15 h 199"/>
              <a:gd name="T8" fmla="*/ 14 w 453"/>
              <a:gd name="T9" fmla="*/ 0 h 199"/>
              <a:gd name="T10" fmla="*/ 99 w 453"/>
              <a:gd name="T11" fmla="*/ 0 h 199"/>
              <a:gd name="T12" fmla="*/ 110 w 453"/>
              <a:gd name="T13" fmla="*/ 9 h 199"/>
              <a:gd name="T14" fmla="*/ 136 w 453"/>
              <a:gd name="T15" fmla="*/ 57 h 199"/>
              <a:gd name="T16" fmla="*/ 316 w 453"/>
              <a:gd name="T17" fmla="*/ 57 h 199"/>
              <a:gd name="T18" fmla="*/ 342 w 453"/>
              <a:gd name="T19" fmla="*/ 9 h 199"/>
              <a:gd name="T20" fmla="*/ 353 w 453"/>
              <a:gd name="T21" fmla="*/ 0 h 199"/>
              <a:gd name="T22" fmla="*/ 437 w 453"/>
              <a:gd name="T23" fmla="*/ 0 h 199"/>
              <a:gd name="T24" fmla="*/ 452 w 453"/>
              <a:gd name="T25" fmla="*/ 15 h 199"/>
              <a:gd name="T26" fmla="*/ 452 w 453"/>
              <a:gd name="T27" fmla="*/ 170 h 199"/>
              <a:gd name="T28" fmla="*/ 423 w 453"/>
              <a:gd name="T29" fmla="*/ 198 h 199"/>
              <a:gd name="T30" fmla="*/ 28 w 453"/>
              <a:gd name="T31" fmla="*/ 29 h 199"/>
              <a:gd name="T32" fmla="*/ 28 w 453"/>
              <a:gd name="T33" fmla="*/ 170 h 199"/>
              <a:gd name="T34" fmla="*/ 423 w 453"/>
              <a:gd name="T35" fmla="*/ 170 h 199"/>
              <a:gd name="T36" fmla="*/ 423 w 453"/>
              <a:gd name="T37" fmla="*/ 29 h 199"/>
              <a:gd name="T38" fmla="*/ 361 w 453"/>
              <a:gd name="T39" fmla="*/ 29 h 199"/>
              <a:gd name="T40" fmla="*/ 336 w 453"/>
              <a:gd name="T41" fmla="*/ 77 h 199"/>
              <a:gd name="T42" fmla="*/ 325 w 453"/>
              <a:gd name="T43" fmla="*/ 85 h 199"/>
              <a:gd name="T44" fmla="*/ 127 w 453"/>
              <a:gd name="T45" fmla="*/ 85 h 199"/>
              <a:gd name="T46" fmla="*/ 116 w 453"/>
              <a:gd name="T47" fmla="*/ 77 h 199"/>
              <a:gd name="T48" fmla="*/ 90 w 453"/>
              <a:gd name="T49" fmla="*/ 29 h 199"/>
              <a:gd name="T50" fmla="*/ 28 w 453"/>
              <a:gd name="T51" fmla="*/ 2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3" h="199">
                <a:moveTo>
                  <a:pt x="423" y="198"/>
                </a:moveTo>
                <a:lnTo>
                  <a:pt x="28" y="198"/>
                </a:lnTo>
                <a:cubicBezTo>
                  <a:pt x="11" y="198"/>
                  <a:pt x="0" y="187"/>
                  <a:pt x="0" y="170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4" y="0"/>
                  <a:pt x="110" y="3"/>
                  <a:pt x="110" y="9"/>
                </a:cubicBezTo>
                <a:lnTo>
                  <a:pt x="136" y="57"/>
                </a:lnTo>
                <a:lnTo>
                  <a:pt x="316" y="57"/>
                </a:lnTo>
                <a:lnTo>
                  <a:pt x="342" y="9"/>
                </a:lnTo>
                <a:cubicBezTo>
                  <a:pt x="344" y="3"/>
                  <a:pt x="350" y="0"/>
                  <a:pt x="353" y="0"/>
                </a:cubicBezTo>
                <a:lnTo>
                  <a:pt x="437" y="0"/>
                </a:lnTo>
                <a:cubicBezTo>
                  <a:pt x="446" y="0"/>
                  <a:pt x="452" y="6"/>
                  <a:pt x="452" y="15"/>
                </a:cubicBezTo>
                <a:lnTo>
                  <a:pt x="452" y="170"/>
                </a:lnTo>
                <a:cubicBezTo>
                  <a:pt x="452" y="187"/>
                  <a:pt x="440" y="198"/>
                  <a:pt x="423" y="198"/>
                </a:cubicBezTo>
                <a:close/>
                <a:moveTo>
                  <a:pt x="28" y="29"/>
                </a:moveTo>
                <a:lnTo>
                  <a:pt x="28" y="170"/>
                </a:lnTo>
                <a:lnTo>
                  <a:pt x="423" y="170"/>
                </a:lnTo>
                <a:lnTo>
                  <a:pt x="423" y="29"/>
                </a:lnTo>
                <a:lnTo>
                  <a:pt x="361" y="29"/>
                </a:lnTo>
                <a:lnTo>
                  <a:pt x="336" y="77"/>
                </a:lnTo>
                <a:cubicBezTo>
                  <a:pt x="333" y="82"/>
                  <a:pt x="327" y="85"/>
                  <a:pt x="325" y="85"/>
                </a:cubicBezTo>
                <a:lnTo>
                  <a:pt x="127" y="85"/>
                </a:lnTo>
                <a:cubicBezTo>
                  <a:pt x="121" y="85"/>
                  <a:pt x="116" y="82"/>
                  <a:pt x="116" y="77"/>
                </a:cubicBezTo>
                <a:lnTo>
                  <a:pt x="90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21">
            <a:extLst>
              <a:ext uri="{FF2B5EF4-FFF2-40B4-BE49-F238E27FC236}">
                <a16:creationId xmlns:a16="http://schemas.microsoft.com/office/drawing/2014/main" id="{6E2E2D89-072A-5C42-B7DB-3F32C47C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125" y="1479198"/>
            <a:ext cx="308100" cy="134608"/>
          </a:xfrm>
          <a:custGeom>
            <a:avLst/>
            <a:gdLst>
              <a:gd name="T0" fmla="*/ 440 w 453"/>
              <a:gd name="T1" fmla="*/ 195 h 199"/>
              <a:gd name="T2" fmla="*/ 429 w 453"/>
              <a:gd name="T3" fmla="*/ 189 h 199"/>
              <a:gd name="T4" fmla="*/ 333 w 453"/>
              <a:gd name="T5" fmla="*/ 25 h 199"/>
              <a:gd name="T6" fmla="*/ 124 w 453"/>
              <a:gd name="T7" fmla="*/ 25 h 199"/>
              <a:gd name="T8" fmla="*/ 28 w 453"/>
              <a:gd name="T9" fmla="*/ 189 h 199"/>
              <a:gd name="T10" fmla="*/ 9 w 453"/>
              <a:gd name="T11" fmla="*/ 195 h 199"/>
              <a:gd name="T12" fmla="*/ 3 w 453"/>
              <a:gd name="T13" fmla="*/ 175 h 199"/>
              <a:gd name="T14" fmla="*/ 102 w 453"/>
              <a:gd name="T15" fmla="*/ 6 h 199"/>
              <a:gd name="T16" fmla="*/ 113 w 453"/>
              <a:gd name="T17" fmla="*/ 0 h 199"/>
              <a:gd name="T18" fmla="*/ 339 w 453"/>
              <a:gd name="T19" fmla="*/ 0 h 199"/>
              <a:gd name="T20" fmla="*/ 350 w 453"/>
              <a:gd name="T21" fmla="*/ 6 h 199"/>
              <a:gd name="T22" fmla="*/ 449 w 453"/>
              <a:gd name="T23" fmla="*/ 175 h 199"/>
              <a:gd name="T24" fmla="*/ 443 w 453"/>
              <a:gd name="T25" fmla="*/ 195 h 199"/>
              <a:gd name="T26" fmla="*/ 440 w 453"/>
              <a:gd name="T27" fmla="*/ 19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3" h="199">
                <a:moveTo>
                  <a:pt x="440" y="195"/>
                </a:moveTo>
                <a:cubicBezTo>
                  <a:pt x="435" y="195"/>
                  <a:pt x="432" y="192"/>
                  <a:pt x="429" y="189"/>
                </a:cubicBezTo>
                <a:lnTo>
                  <a:pt x="333" y="25"/>
                </a:lnTo>
                <a:lnTo>
                  <a:pt x="124" y="25"/>
                </a:lnTo>
                <a:lnTo>
                  <a:pt x="28" y="189"/>
                </a:lnTo>
                <a:cubicBezTo>
                  <a:pt x="26" y="195"/>
                  <a:pt x="17" y="198"/>
                  <a:pt x="9" y="195"/>
                </a:cubicBezTo>
                <a:cubicBezTo>
                  <a:pt x="3" y="192"/>
                  <a:pt x="0" y="183"/>
                  <a:pt x="3" y="175"/>
                </a:cubicBezTo>
                <a:lnTo>
                  <a:pt x="102" y="6"/>
                </a:lnTo>
                <a:cubicBezTo>
                  <a:pt x="105" y="0"/>
                  <a:pt x="110" y="0"/>
                  <a:pt x="113" y="0"/>
                </a:cubicBezTo>
                <a:lnTo>
                  <a:pt x="339" y="0"/>
                </a:lnTo>
                <a:cubicBezTo>
                  <a:pt x="345" y="0"/>
                  <a:pt x="347" y="3"/>
                  <a:pt x="350" y="6"/>
                </a:cubicBezTo>
                <a:lnTo>
                  <a:pt x="449" y="175"/>
                </a:lnTo>
                <a:cubicBezTo>
                  <a:pt x="452" y="181"/>
                  <a:pt x="452" y="189"/>
                  <a:pt x="443" y="195"/>
                </a:cubicBezTo>
                <a:lnTo>
                  <a:pt x="440" y="19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22">
            <a:extLst>
              <a:ext uri="{FF2B5EF4-FFF2-40B4-BE49-F238E27FC236}">
                <a16:creationId xmlns:a16="http://schemas.microsoft.com/office/drawing/2014/main" id="{008526BD-59D8-1C4E-8AD9-7F237E29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837" y="1518085"/>
            <a:ext cx="116661" cy="20938"/>
          </a:xfrm>
          <a:custGeom>
            <a:avLst/>
            <a:gdLst>
              <a:gd name="T0" fmla="*/ 155 w 170"/>
              <a:gd name="T1" fmla="*/ 28 h 29"/>
              <a:gd name="T2" fmla="*/ 14 w 170"/>
              <a:gd name="T3" fmla="*/ 28 h 29"/>
              <a:gd name="T4" fmla="*/ 0 w 170"/>
              <a:gd name="T5" fmla="*/ 14 h 29"/>
              <a:gd name="T6" fmla="*/ 14 w 170"/>
              <a:gd name="T7" fmla="*/ 0 h 29"/>
              <a:gd name="T8" fmla="*/ 155 w 170"/>
              <a:gd name="T9" fmla="*/ 0 h 29"/>
              <a:gd name="T10" fmla="*/ 169 w 170"/>
              <a:gd name="T11" fmla="*/ 14 h 29"/>
              <a:gd name="T12" fmla="*/ 155 w 170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9">
                <a:moveTo>
                  <a:pt x="155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55" y="0"/>
                </a:lnTo>
                <a:cubicBezTo>
                  <a:pt x="164" y="0"/>
                  <a:pt x="169" y="5"/>
                  <a:pt x="169" y="14"/>
                </a:cubicBezTo>
                <a:cubicBezTo>
                  <a:pt x="169" y="22"/>
                  <a:pt x="164" y="28"/>
                  <a:pt x="155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23">
            <a:extLst>
              <a:ext uri="{FF2B5EF4-FFF2-40B4-BE49-F238E27FC236}">
                <a16:creationId xmlns:a16="http://schemas.microsoft.com/office/drawing/2014/main" id="{4A135216-1DEF-B64C-AA3D-4CAC5ED8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889" y="1553980"/>
            <a:ext cx="152556" cy="20938"/>
          </a:xfrm>
          <a:custGeom>
            <a:avLst/>
            <a:gdLst>
              <a:gd name="T0" fmla="*/ 212 w 227"/>
              <a:gd name="T1" fmla="*/ 28 h 29"/>
              <a:gd name="T2" fmla="*/ 14 w 227"/>
              <a:gd name="T3" fmla="*/ 28 h 29"/>
              <a:gd name="T4" fmla="*/ 0 w 227"/>
              <a:gd name="T5" fmla="*/ 14 h 29"/>
              <a:gd name="T6" fmla="*/ 14 w 227"/>
              <a:gd name="T7" fmla="*/ 0 h 29"/>
              <a:gd name="T8" fmla="*/ 212 w 227"/>
              <a:gd name="T9" fmla="*/ 0 h 29"/>
              <a:gd name="T10" fmla="*/ 226 w 227"/>
              <a:gd name="T11" fmla="*/ 14 h 29"/>
              <a:gd name="T12" fmla="*/ 212 w 22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212" y="0"/>
                </a:lnTo>
                <a:cubicBezTo>
                  <a:pt x="220" y="0"/>
                  <a:pt x="226" y="5"/>
                  <a:pt x="226" y="14"/>
                </a:cubicBezTo>
                <a:cubicBezTo>
                  <a:pt x="226" y="22"/>
                  <a:pt x="220" y="28"/>
                  <a:pt x="21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24">
            <a:extLst>
              <a:ext uri="{FF2B5EF4-FFF2-40B4-BE49-F238E27FC236}">
                <a16:creationId xmlns:a16="http://schemas.microsoft.com/office/drawing/2014/main" id="{BCEC123F-E3DC-DE42-9E9D-B4D47B83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3106452"/>
            <a:ext cx="134608" cy="173494"/>
          </a:xfrm>
          <a:custGeom>
            <a:avLst/>
            <a:gdLst>
              <a:gd name="T0" fmla="*/ 183 w 198"/>
              <a:gd name="T1" fmla="*/ 254 h 255"/>
              <a:gd name="T2" fmla="*/ 14 w 198"/>
              <a:gd name="T3" fmla="*/ 254 h 255"/>
              <a:gd name="T4" fmla="*/ 0 w 198"/>
              <a:gd name="T5" fmla="*/ 240 h 255"/>
              <a:gd name="T6" fmla="*/ 0 w 198"/>
              <a:gd name="T7" fmla="*/ 14 h 255"/>
              <a:gd name="T8" fmla="*/ 14 w 198"/>
              <a:gd name="T9" fmla="*/ 0 h 255"/>
              <a:gd name="T10" fmla="*/ 183 w 198"/>
              <a:gd name="T11" fmla="*/ 0 h 255"/>
              <a:gd name="T12" fmla="*/ 197 w 198"/>
              <a:gd name="T13" fmla="*/ 14 h 255"/>
              <a:gd name="T14" fmla="*/ 197 w 198"/>
              <a:gd name="T15" fmla="*/ 240 h 255"/>
              <a:gd name="T16" fmla="*/ 183 w 198"/>
              <a:gd name="T17" fmla="*/ 254 h 255"/>
              <a:gd name="T18" fmla="*/ 28 w 198"/>
              <a:gd name="T19" fmla="*/ 226 h 255"/>
              <a:gd name="T20" fmla="*/ 169 w 198"/>
              <a:gd name="T21" fmla="*/ 226 h 255"/>
              <a:gd name="T22" fmla="*/ 169 w 198"/>
              <a:gd name="T23" fmla="*/ 28 h 255"/>
              <a:gd name="T24" fmla="*/ 28 w 198"/>
              <a:gd name="T25" fmla="*/ 28 h 255"/>
              <a:gd name="T26" fmla="*/ 28 w 198"/>
              <a:gd name="T27" fmla="*/ 22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" h="255">
                <a:moveTo>
                  <a:pt x="183" y="254"/>
                </a:moveTo>
                <a:lnTo>
                  <a:pt x="14" y="254"/>
                </a:lnTo>
                <a:cubicBezTo>
                  <a:pt x="5" y="254"/>
                  <a:pt x="0" y="248"/>
                  <a:pt x="0" y="24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183" y="0"/>
                </a:lnTo>
                <a:cubicBezTo>
                  <a:pt x="192" y="0"/>
                  <a:pt x="197" y="5"/>
                  <a:pt x="197" y="14"/>
                </a:cubicBezTo>
                <a:lnTo>
                  <a:pt x="197" y="240"/>
                </a:lnTo>
                <a:cubicBezTo>
                  <a:pt x="197" y="248"/>
                  <a:pt x="192" y="254"/>
                  <a:pt x="183" y="254"/>
                </a:cubicBezTo>
                <a:close/>
                <a:moveTo>
                  <a:pt x="28" y="226"/>
                </a:moveTo>
                <a:lnTo>
                  <a:pt x="169" y="226"/>
                </a:lnTo>
                <a:lnTo>
                  <a:pt x="169" y="28"/>
                </a:lnTo>
                <a:lnTo>
                  <a:pt x="28" y="28"/>
                </a:lnTo>
                <a:lnTo>
                  <a:pt x="28" y="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25">
            <a:extLst>
              <a:ext uri="{FF2B5EF4-FFF2-40B4-BE49-F238E27FC236}">
                <a16:creationId xmlns:a16="http://schemas.microsoft.com/office/drawing/2014/main" id="{2D3AE4E7-0CC8-8D42-91B9-027D5C0B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651" y="2971845"/>
            <a:ext cx="173494" cy="152554"/>
          </a:xfrm>
          <a:custGeom>
            <a:avLst/>
            <a:gdLst>
              <a:gd name="T0" fmla="*/ 15 w 255"/>
              <a:gd name="T1" fmla="*/ 226 h 227"/>
              <a:gd name="T2" fmla="*/ 0 w 255"/>
              <a:gd name="T3" fmla="*/ 212 h 227"/>
              <a:gd name="T4" fmla="*/ 0 w 255"/>
              <a:gd name="T5" fmla="*/ 14 h 227"/>
              <a:gd name="T6" fmla="*/ 15 w 255"/>
              <a:gd name="T7" fmla="*/ 0 h 227"/>
              <a:gd name="T8" fmla="*/ 240 w 255"/>
              <a:gd name="T9" fmla="*/ 0 h 227"/>
              <a:gd name="T10" fmla="*/ 254 w 255"/>
              <a:gd name="T11" fmla="*/ 14 h 227"/>
              <a:gd name="T12" fmla="*/ 254 w 255"/>
              <a:gd name="T13" fmla="*/ 127 h 227"/>
              <a:gd name="T14" fmla="*/ 240 w 255"/>
              <a:gd name="T15" fmla="*/ 141 h 227"/>
              <a:gd name="T16" fmla="*/ 226 w 255"/>
              <a:gd name="T17" fmla="*/ 127 h 227"/>
              <a:gd name="T18" fmla="*/ 226 w 255"/>
              <a:gd name="T19" fmla="*/ 29 h 227"/>
              <a:gd name="T20" fmla="*/ 29 w 255"/>
              <a:gd name="T21" fmla="*/ 29 h 227"/>
              <a:gd name="T22" fmla="*/ 29 w 255"/>
              <a:gd name="T23" fmla="*/ 212 h 227"/>
              <a:gd name="T24" fmla="*/ 15 w 255"/>
              <a:gd name="T2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27">
                <a:moveTo>
                  <a:pt x="15" y="226"/>
                </a:moveTo>
                <a:cubicBezTo>
                  <a:pt x="6" y="226"/>
                  <a:pt x="0" y="220"/>
                  <a:pt x="0" y="212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240" y="0"/>
                </a:lnTo>
                <a:cubicBezTo>
                  <a:pt x="249" y="0"/>
                  <a:pt x="254" y="6"/>
                  <a:pt x="254" y="14"/>
                </a:cubicBezTo>
                <a:lnTo>
                  <a:pt x="254" y="127"/>
                </a:lnTo>
                <a:cubicBezTo>
                  <a:pt x="254" y="136"/>
                  <a:pt x="248" y="141"/>
                  <a:pt x="240" y="141"/>
                </a:cubicBezTo>
                <a:cubicBezTo>
                  <a:pt x="231" y="141"/>
                  <a:pt x="226" y="136"/>
                  <a:pt x="226" y="127"/>
                </a:cubicBezTo>
                <a:lnTo>
                  <a:pt x="226" y="29"/>
                </a:lnTo>
                <a:lnTo>
                  <a:pt x="29" y="29"/>
                </a:lnTo>
                <a:lnTo>
                  <a:pt x="29" y="212"/>
                </a:lnTo>
                <a:cubicBezTo>
                  <a:pt x="29" y="220"/>
                  <a:pt x="23" y="226"/>
                  <a:pt x="15" y="2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26">
            <a:extLst>
              <a:ext uri="{FF2B5EF4-FFF2-40B4-BE49-F238E27FC236}">
                <a16:creationId xmlns:a16="http://schemas.microsoft.com/office/drawing/2014/main" id="{E6562056-45FD-674D-8808-02070740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77" y="3049618"/>
            <a:ext cx="191442" cy="230327"/>
          </a:xfrm>
          <a:custGeom>
            <a:avLst/>
            <a:gdLst>
              <a:gd name="T0" fmla="*/ 268 w 283"/>
              <a:gd name="T1" fmla="*/ 339 h 340"/>
              <a:gd name="T2" fmla="*/ 14 w 283"/>
              <a:gd name="T3" fmla="*/ 339 h 340"/>
              <a:gd name="T4" fmla="*/ 0 w 283"/>
              <a:gd name="T5" fmla="*/ 325 h 340"/>
              <a:gd name="T6" fmla="*/ 0 w 283"/>
              <a:gd name="T7" fmla="*/ 155 h 340"/>
              <a:gd name="T8" fmla="*/ 6 w 283"/>
              <a:gd name="T9" fmla="*/ 144 h 340"/>
              <a:gd name="T10" fmla="*/ 85 w 283"/>
              <a:gd name="T11" fmla="*/ 90 h 340"/>
              <a:gd name="T12" fmla="*/ 85 w 283"/>
              <a:gd name="T13" fmla="*/ 14 h 340"/>
              <a:gd name="T14" fmla="*/ 99 w 283"/>
              <a:gd name="T15" fmla="*/ 0 h 340"/>
              <a:gd name="T16" fmla="*/ 268 w 283"/>
              <a:gd name="T17" fmla="*/ 0 h 340"/>
              <a:gd name="T18" fmla="*/ 282 w 283"/>
              <a:gd name="T19" fmla="*/ 14 h 340"/>
              <a:gd name="T20" fmla="*/ 282 w 283"/>
              <a:gd name="T21" fmla="*/ 325 h 340"/>
              <a:gd name="T22" fmla="*/ 268 w 283"/>
              <a:gd name="T23" fmla="*/ 339 h 340"/>
              <a:gd name="T24" fmla="*/ 28 w 283"/>
              <a:gd name="T25" fmla="*/ 311 h 340"/>
              <a:gd name="T26" fmla="*/ 254 w 283"/>
              <a:gd name="T27" fmla="*/ 311 h 340"/>
              <a:gd name="T28" fmla="*/ 254 w 283"/>
              <a:gd name="T29" fmla="*/ 28 h 340"/>
              <a:gd name="T30" fmla="*/ 113 w 283"/>
              <a:gd name="T31" fmla="*/ 28 h 340"/>
              <a:gd name="T32" fmla="*/ 113 w 283"/>
              <a:gd name="T33" fmla="*/ 99 h 340"/>
              <a:gd name="T34" fmla="*/ 107 w 283"/>
              <a:gd name="T35" fmla="*/ 110 h 340"/>
              <a:gd name="T36" fmla="*/ 28 w 283"/>
              <a:gd name="T37" fmla="*/ 164 h 340"/>
              <a:gd name="T38" fmla="*/ 28 w 283"/>
              <a:gd name="T39" fmla="*/ 31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3" h="340">
                <a:moveTo>
                  <a:pt x="268" y="339"/>
                </a:moveTo>
                <a:lnTo>
                  <a:pt x="14" y="339"/>
                </a:lnTo>
                <a:cubicBezTo>
                  <a:pt x="6" y="339"/>
                  <a:pt x="0" y="333"/>
                  <a:pt x="0" y="325"/>
                </a:cubicBezTo>
                <a:lnTo>
                  <a:pt x="0" y="155"/>
                </a:lnTo>
                <a:cubicBezTo>
                  <a:pt x="0" y="150"/>
                  <a:pt x="3" y="147"/>
                  <a:pt x="6" y="144"/>
                </a:cubicBezTo>
                <a:lnTo>
                  <a:pt x="85" y="90"/>
                </a:lnTo>
                <a:lnTo>
                  <a:pt x="85" y="14"/>
                </a:lnTo>
                <a:cubicBezTo>
                  <a:pt x="85" y="6"/>
                  <a:pt x="90" y="0"/>
                  <a:pt x="99" y="0"/>
                </a:cubicBezTo>
                <a:lnTo>
                  <a:pt x="268" y="0"/>
                </a:lnTo>
                <a:cubicBezTo>
                  <a:pt x="277" y="0"/>
                  <a:pt x="282" y="6"/>
                  <a:pt x="282" y="14"/>
                </a:cubicBezTo>
                <a:lnTo>
                  <a:pt x="282" y="325"/>
                </a:lnTo>
                <a:cubicBezTo>
                  <a:pt x="282" y="333"/>
                  <a:pt x="277" y="339"/>
                  <a:pt x="268" y="339"/>
                </a:cubicBezTo>
                <a:close/>
                <a:moveTo>
                  <a:pt x="28" y="311"/>
                </a:moveTo>
                <a:lnTo>
                  <a:pt x="254" y="311"/>
                </a:lnTo>
                <a:lnTo>
                  <a:pt x="254" y="28"/>
                </a:lnTo>
                <a:lnTo>
                  <a:pt x="113" y="28"/>
                </a:lnTo>
                <a:lnTo>
                  <a:pt x="113" y="99"/>
                </a:lnTo>
                <a:cubicBezTo>
                  <a:pt x="113" y="105"/>
                  <a:pt x="110" y="107"/>
                  <a:pt x="107" y="110"/>
                </a:cubicBezTo>
                <a:lnTo>
                  <a:pt x="28" y="164"/>
                </a:lnTo>
                <a:lnTo>
                  <a:pt x="28" y="3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27">
            <a:extLst>
              <a:ext uri="{FF2B5EF4-FFF2-40B4-BE49-F238E27FC236}">
                <a16:creationId xmlns:a16="http://schemas.microsoft.com/office/drawing/2014/main" id="{2873199B-0FB4-444D-8B16-B12A7F18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704" y="3145339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28">
            <a:extLst>
              <a:ext uri="{FF2B5EF4-FFF2-40B4-BE49-F238E27FC236}">
                <a16:creationId xmlns:a16="http://schemas.microsoft.com/office/drawing/2014/main" id="{E51C582C-40B8-3644-ADBA-5C67B49F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89" y="3145339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29">
            <a:extLst>
              <a:ext uri="{FF2B5EF4-FFF2-40B4-BE49-F238E27FC236}">
                <a16:creationId xmlns:a16="http://schemas.microsoft.com/office/drawing/2014/main" id="{451480C1-1B99-4940-9C05-2FEABE6D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704" y="3181235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30">
            <a:extLst>
              <a:ext uri="{FF2B5EF4-FFF2-40B4-BE49-F238E27FC236}">
                <a16:creationId xmlns:a16="http://schemas.microsoft.com/office/drawing/2014/main" id="{85E0A7C0-C643-0F43-A327-25711B634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89" y="3181235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31">
            <a:extLst>
              <a:ext uri="{FF2B5EF4-FFF2-40B4-BE49-F238E27FC236}">
                <a16:creationId xmlns:a16="http://schemas.microsoft.com/office/drawing/2014/main" id="{D81DA408-DAAE-F742-94BF-13DD0FA5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37" y="3010731"/>
            <a:ext cx="20940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32">
            <a:extLst>
              <a:ext uri="{FF2B5EF4-FFF2-40B4-BE49-F238E27FC236}">
                <a16:creationId xmlns:a16="http://schemas.microsoft.com/office/drawing/2014/main" id="{AA64E795-9364-E14A-9CF6-F47A510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424" y="3010731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33">
            <a:extLst>
              <a:ext uri="{FF2B5EF4-FFF2-40B4-BE49-F238E27FC236}">
                <a16:creationId xmlns:a16="http://schemas.microsoft.com/office/drawing/2014/main" id="{EA8006B6-26D8-B64A-90C4-E935E91B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37" y="3049618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34">
            <a:extLst>
              <a:ext uri="{FF2B5EF4-FFF2-40B4-BE49-F238E27FC236}">
                <a16:creationId xmlns:a16="http://schemas.microsoft.com/office/drawing/2014/main" id="{E3E53B19-BF83-E447-80A4-E79228F5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424" y="3049618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35">
            <a:extLst>
              <a:ext uri="{FF2B5EF4-FFF2-40B4-BE49-F238E27FC236}">
                <a16:creationId xmlns:a16="http://schemas.microsoft.com/office/drawing/2014/main" id="{189A36E8-812E-FF49-8184-10F9A1B2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10" y="3010731"/>
            <a:ext cx="20940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36">
            <a:extLst>
              <a:ext uri="{FF2B5EF4-FFF2-40B4-BE49-F238E27FC236}">
                <a16:creationId xmlns:a16="http://schemas.microsoft.com/office/drawing/2014/main" id="{8561971E-EAEB-1647-98B0-F67FA799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98" y="3163287"/>
            <a:ext cx="59826" cy="59826"/>
          </a:xfrm>
          <a:custGeom>
            <a:avLst/>
            <a:gdLst>
              <a:gd name="T0" fmla="*/ 71 w 86"/>
              <a:gd name="T1" fmla="*/ 85 h 86"/>
              <a:gd name="T2" fmla="*/ 14 w 86"/>
              <a:gd name="T3" fmla="*/ 85 h 86"/>
              <a:gd name="T4" fmla="*/ 0 w 86"/>
              <a:gd name="T5" fmla="*/ 71 h 86"/>
              <a:gd name="T6" fmla="*/ 0 w 86"/>
              <a:gd name="T7" fmla="*/ 15 h 86"/>
              <a:gd name="T8" fmla="*/ 14 w 86"/>
              <a:gd name="T9" fmla="*/ 0 h 86"/>
              <a:gd name="T10" fmla="*/ 71 w 86"/>
              <a:gd name="T11" fmla="*/ 0 h 86"/>
              <a:gd name="T12" fmla="*/ 85 w 86"/>
              <a:gd name="T13" fmla="*/ 15 h 86"/>
              <a:gd name="T14" fmla="*/ 85 w 86"/>
              <a:gd name="T15" fmla="*/ 71 h 86"/>
              <a:gd name="T16" fmla="*/ 71 w 86"/>
              <a:gd name="T17" fmla="*/ 85 h 86"/>
              <a:gd name="T18" fmla="*/ 28 w 86"/>
              <a:gd name="T19" fmla="*/ 57 h 86"/>
              <a:gd name="T20" fmla="*/ 57 w 86"/>
              <a:gd name="T21" fmla="*/ 57 h 86"/>
              <a:gd name="T22" fmla="*/ 57 w 86"/>
              <a:gd name="T23" fmla="*/ 29 h 86"/>
              <a:gd name="T24" fmla="*/ 28 w 86"/>
              <a:gd name="T25" fmla="*/ 29 h 86"/>
              <a:gd name="T26" fmla="*/ 28 w 86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6">
                <a:moveTo>
                  <a:pt x="71" y="85"/>
                </a:moveTo>
                <a:lnTo>
                  <a:pt x="14" y="85"/>
                </a:lnTo>
                <a:cubicBezTo>
                  <a:pt x="6" y="85"/>
                  <a:pt x="0" y="80"/>
                  <a:pt x="0" y="71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5"/>
                </a:cubicBezTo>
                <a:lnTo>
                  <a:pt x="85" y="71"/>
                </a:lnTo>
                <a:cubicBezTo>
                  <a:pt x="85" y="80"/>
                  <a:pt x="79" y="85"/>
                  <a:pt x="71" y="85"/>
                </a:cubicBezTo>
                <a:close/>
                <a:moveTo>
                  <a:pt x="28" y="57"/>
                </a:moveTo>
                <a:lnTo>
                  <a:pt x="57" y="57"/>
                </a:lnTo>
                <a:lnTo>
                  <a:pt x="57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37">
            <a:extLst>
              <a:ext uri="{FF2B5EF4-FFF2-40B4-BE49-F238E27FC236}">
                <a16:creationId xmlns:a16="http://schemas.microsoft.com/office/drawing/2014/main" id="{D260F957-DF18-BD44-ABB9-8EDB50CF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98" y="3085514"/>
            <a:ext cx="59826" cy="56833"/>
          </a:xfrm>
          <a:custGeom>
            <a:avLst/>
            <a:gdLst>
              <a:gd name="T0" fmla="*/ 71 w 86"/>
              <a:gd name="T1" fmla="*/ 84 h 85"/>
              <a:gd name="T2" fmla="*/ 14 w 86"/>
              <a:gd name="T3" fmla="*/ 84 h 85"/>
              <a:gd name="T4" fmla="*/ 0 w 86"/>
              <a:gd name="T5" fmla="*/ 70 h 85"/>
              <a:gd name="T6" fmla="*/ 0 w 86"/>
              <a:gd name="T7" fmla="*/ 14 h 85"/>
              <a:gd name="T8" fmla="*/ 14 w 86"/>
              <a:gd name="T9" fmla="*/ 0 h 85"/>
              <a:gd name="T10" fmla="*/ 71 w 86"/>
              <a:gd name="T11" fmla="*/ 0 h 85"/>
              <a:gd name="T12" fmla="*/ 85 w 86"/>
              <a:gd name="T13" fmla="*/ 14 h 85"/>
              <a:gd name="T14" fmla="*/ 85 w 86"/>
              <a:gd name="T15" fmla="*/ 70 h 85"/>
              <a:gd name="T16" fmla="*/ 71 w 86"/>
              <a:gd name="T17" fmla="*/ 84 h 85"/>
              <a:gd name="T18" fmla="*/ 28 w 86"/>
              <a:gd name="T19" fmla="*/ 56 h 85"/>
              <a:gd name="T20" fmla="*/ 57 w 86"/>
              <a:gd name="T21" fmla="*/ 56 h 85"/>
              <a:gd name="T22" fmla="*/ 57 w 86"/>
              <a:gd name="T23" fmla="*/ 28 h 85"/>
              <a:gd name="T24" fmla="*/ 28 w 86"/>
              <a:gd name="T25" fmla="*/ 28 h 85"/>
              <a:gd name="T26" fmla="*/ 28 w 86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5">
                <a:moveTo>
                  <a:pt x="71" y="84"/>
                </a:moveTo>
                <a:lnTo>
                  <a:pt x="14" y="84"/>
                </a:ln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5"/>
                  <a:pt x="85" y="14"/>
                </a:cubicBezTo>
                <a:lnTo>
                  <a:pt x="85" y="70"/>
                </a:lnTo>
                <a:cubicBezTo>
                  <a:pt x="85" y="79"/>
                  <a:pt x="79" y="84"/>
                  <a:pt x="71" y="84"/>
                </a:cubicBezTo>
                <a:close/>
                <a:moveTo>
                  <a:pt x="28" y="56"/>
                </a:moveTo>
                <a:lnTo>
                  <a:pt x="57" y="56"/>
                </a:lnTo>
                <a:lnTo>
                  <a:pt x="57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38">
            <a:extLst>
              <a:ext uri="{FF2B5EF4-FFF2-40B4-BE49-F238E27FC236}">
                <a16:creationId xmlns:a16="http://schemas.microsoft.com/office/drawing/2014/main" id="{4C3F4491-38BA-1C41-84D9-D3FB7170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3067566"/>
            <a:ext cx="59826" cy="77773"/>
          </a:xfrm>
          <a:custGeom>
            <a:avLst/>
            <a:gdLst>
              <a:gd name="T0" fmla="*/ 71 w 86"/>
              <a:gd name="T1" fmla="*/ 113 h 114"/>
              <a:gd name="T2" fmla="*/ 14 w 86"/>
              <a:gd name="T3" fmla="*/ 113 h 114"/>
              <a:gd name="T4" fmla="*/ 0 w 86"/>
              <a:gd name="T5" fmla="*/ 99 h 114"/>
              <a:gd name="T6" fmla="*/ 0 w 86"/>
              <a:gd name="T7" fmla="*/ 15 h 114"/>
              <a:gd name="T8" fmla="*/ 14 w 86"/>
              <a:gd name="T9" fmla="*/ 0 h 114"/>
              <a:gd name="T10" fmla="*/ 71 w 86"/>
              <a:gd name="T11" fmla="*/ 0 h 114"/>
              <a:gd name="T12" fmla="*/ 85 w 86"/>
              <a:gd name="T13" fmla="*/ 15 h 114"/>
              <a:gd name="T14" fmla="*/ 71 w 86"/>
              <a:gd name="T15" fmla="*/ 29 h 114"/>
              <a:gd name="T16" fmla="*/ 29 w 86"/>
              <a:gd name="T17" fmla="*/ 29 h 114"/>
              <a:gd name="T18" fmla="*/ 29 w 86"/>
              <a:gd name="T19" fmla="*/ 85 h 114"/>
              <a:gd name="T20" fmla="*/ 71 w 86"/>
              <a:gd name="T21" fmla="*/ 85 h 114"/>
              <a:gd name="T22" fmla="*/ 85 w 86"/>
              <a:gd name="T23" fmla="*/ 99 h 114"/>
              <a:gd name="T24" fmla="*/ 71 w 86"/>
              <a:gd name="T2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114">
                <a:moveTo>
                  <a:pt x="71" y="113"/>
                </a:moveTo>
                <a:lnTo>
                  <a:pt x="14" y="113"/>
                </a:ln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5"/>
                </a:cubicBezTo>
                <a:cubicBezTo>
                  <a:pt x="85" y="23"/>
                  <a:pt x="79" y="29"/>
                  <a:pt x="71" y="29"/>
                </a:cubicBezTo>
                <a:lnTo>
                  <a:pt x="29" y="29"/>
                </a:lnTo>
                <a:lnTo>
                  <a:pt x="29" y="85"/>
                </a:lnTo>
                <a:lnTo>
                  <a:pt x="71" y="85"/>
                </a:lnTo>
                <a:cubicBezTo>
                  <a:pt x="79" y="85"/>
                  <a:pt x="85" y="90"/>
                  <a:pt x="85" y="99"/>
                </a:cubicBezTo>
                <a:cubicBezTo>
                  <a:pt x="85" y="107"/>
                  <a:pt x="79" y="113"/>
                  <a:pt x="71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9">
            <a:extLst>
              <a:ext uri="{FF2B5EF4-FFF2-40B4-BE49-F238E27FC236}">
                <a16:creationId xmlns:a16="http://schemas.microsoft.com/office/drawing/2014/main" id="{BF678B19-7015-0544-BD29-9094D20A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237" y="3049618"/>
            <a:ext cx="116659" cy="116659"/>
          </a:xfrm>
          <a:custGeom>
            <a:avLst/>
            <a:gdLst>
              <a:gd name="T0" fmla="*/ 155 w 170"/>
              <a:gd name="T1" fmla="*/ 169 h 170"/>
              <a:gd name="T2" fmla="*/ 14 w 170"/>
              <a:gd name="T3" fmla="*/ 169 h 170"/>
              <a:gd name="T4" fmla="*/ 0 w 170"/>
              <a:gd name="T5" fmla="*/ 155 h 170"/>
              <a:gd name="T6" fmla="*/ 0 w 170"/>
              <a:gd name="T7" fmla="*/ 14 h 170"/>
              <a:gd name="T8" fmla="*/ 14 w 170"/>
              <a:gd name="T9" fmla="*/ 0 h 170"/>
              <a:gd name="T10" fmla="*/ 155 w 170"/>
              <a:gd name="T11" fmla="*/ 0 h 170"/>
              <a:gd name="T12" fmla="*/ 169 w 170"/>
              <a:gd name="T13" fmla="*/ 14 h 170"/>
              <a:gd name="T14" fmla="*/ 169 w 170"/>
              <a:gd name="T15" fmla="*/ 155 h 170"/>
              <a:gd name="T16" fmla="*/ 155 w 170"/>
              <a:gd name="T17" fmla="*/ 169 h 170"/>
              <a:gd name="T18" fmla="*/ 28 w 170"/>
              <a:gd name="T19" fmla="*/ 141 h 170"/>
              <a:gd name="T20" fmla="*/ 141 w 170"/>
              <a:gd name="T21" fmla="*/ 141 h 170"/>
              <a:gd name="T22" fmla="*/ 141 w 170"/>
              <a:gd name="T23" fmla="*/ 28 h 170"/>
              <a:gd name="T24" fmla="*/ 28 w 170"/>
              <a:gd name="T25" fmla="*/ 28 h 170"/>
              <a:gd name="T26" fmla="*/ 28 w 170"/>
              <a:gd name="T27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" h="170">
                <a:moveTo>
                  <a:pt x="155" y="169"/>
                </a:moveTo>
                <a:lnTo>
                  <a:pt x="14" y="169"/>
                </a:lnTo>
                <a:cubicBezTo>
                  <a:pt x="5" y="169"/>
                  <a:pt x="0" y="164"/>
                  <a:pt x="0" y="155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155" y="0"/>
                </a:lnTo>
                <a:cubicBezTo>
                  <a:pt x="163" y="0"/>
                  <a:pt x="169" y="6"/>
                  <a:pt x="169" y="14"/>
                </a:cubicBezTo>
                <a:lnTo>
                  <a:pt x="169" y="155"/>
                </a:lnTo>
                <a:cubicBezTo>
                  <a:pt x="169" y="164"/>
                  <a:pt x="163" y="169"/>
                  <a:pt x="155" y="169"/>
                </a:cubicBezTo>
                <a:close/>
                <a:moveTo>
                  <a:pt x="28" y="141"/>
                </a:moveTo>
                <a:lnTo>
                  <a:pt x="141" y="141"/>
                </a:lnTo>
                <a:lnTo>
                  <a:pt x="141" y="28"/>
                </a:lnTo>
                <a:lnTo>
                  <a:pt x="28" y="28"/>
                </a:lnTo>
                <a:lnTo>
                  <a:pt x="28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0">
            <a:extLst>
              <a:ext uri="{FF2B5EF4-FFF2-40B4-BE49-F238E27FC236}">
                <a16:creationId xmlns:a16="http://schemas.microsoft.com/office/drawing/2014/main" id="{7158259D-570B-1649-9959-D492981B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958" y="2971845"/>
            <a:ext cx="173494" cy="269215"/>
          </a:xfrm>
          <a:custGeom>
            <a:avLst/>
            <a:gdLst>
              <a:gd name="T0" fmla="*/ 240 w 255"/>
              <a:gd name="T1" fmla="*/ 395 h 396"/>
              <a:gd name="T2" fmla="*/ 228 w 255"/>
              <a:gd name="T3" fmla="*/ 390 h 396"/>
              <a:gd name="T4" fmla="*/ 14 w 255"/>
              <a:gd name="T5" fmla="*/ 282 h 396"/>
              <a:gd name="T6" fmla="*/ 0 w 255"/>
              <a:gd name="T7" fmla="*/ 268 h 396"/>
              <a:gd name="T8" fmla="*/ 14 w 255"/>
              <a:gd name="T9" fmla="*/ 254 h 396"/>
              <a:gd name="T10" fmla="*/ 226 w 255"/>
              <a:gd name="T11" fmla="*/ 345 h 396"/>
              <a:gd name="T12" fmla="*/ 226 w 255"/>
              <a:gd name="T13" fmla="*/ 51 h 396"/>
              <a:gd name="T14" fmla="*/ 14 w 255"/>
              <a:gd name="T15" fmla="*/ 141 h 396"/>
              <a:gd name="T16" fmla="*/ 0 w 255"/>
              <a:gd name="T17" fmla="*/ 127 h 396"/>
              <a:gd name="T18" fmla="*/ 14 w 255"/>
              <a:gd name="T19" fmla="*/ 113 h 396"/>
              <a:gd name="T20" fmla="*/ 228 w 255"/>
              <a:gd name="T21" fmla="*/ 6 h 396"/>
              <a:gd name="T22" fmla="*/ 245 w 255"/>
              <a:gd name="T23" fmla="*/ 0 h 396"/>
              <a:gd name="T24" fmla="*/ 254 w 255"/>
              <a:gd name="T25" fmla="*/ 14 h 396"/>
              <a:gd name="T26" fmla="*/ 254 w 255"/>
              <a:gd name="T27" fmla="*/ 381 h 396"/>
              <a:gd name="T28" fmla="*/ 245 w 255"/>
              <a:gd name="T29" fmla="*/ 395 h 396"/>
              <a:gd name="T30" fmla="*/ 240 w 255"/>
              <a:gd name="T3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" h="396">
                <a:moveTo>
                  <a:pt x="240" y="395"/>
                </a:moveTo>
                <a:cubicBezTo>
                  <a:pt x="237" y="395"/>
                  <a:pt x="231" y="393"/>
                  <a:pt x="228" y="390"/>
                </a:cubicBezTo>
                <a:cubicBezTo>
                  <a:pt x="175" y="325"/>
                  <a:pt x="96" y="285"/>
                  <a:pt x="14" y="282"/>
                </a:cubicBezTo>
                <a:cubicBezTo>
                  <a:pt x="5" y="282"/>
                  <a:pt x="0" y="276"/>
                  <a:pt x="0" y="268"/>
                </a:cubicBezTo>
                <a:cubicBezTo>
                  <a:pt x="0" y="259"/>
                  <a:pt x="5" y="254"/>
                  <a:pt x="14" y="254"/>
                </a:cubicBezTo>
                <a:cubicBezTo>
                  <a:pt x="93" y="257"/>
                  <a:pt x="169" y="291"/>
                  <a:pt x="226" y="345"/>
                </a:cubicBezTo>
                <a:lnTo>
                  <a:pt x="226" y="51"/>
                </a:lnTo>
                <a:cubicBezTo>
                  <a:pt x="169" y="105"/>
                  <a:pt x="93" y="139"/>
                  <a:pt x="14" y="141"/>
                </a:cubicBezTo>
                <a:cubicBezTo>
                  <a:pt x="5" y="141"/>
                  <a:pt x="0" y="135"/>
                  <a:pt x="0" y="127"/>
                </a:cubicBezTo>
                <a:cubicBezTo>
                  <a:pt x="0" y="118"/>
                  <a:pt x="5" y="113"/>
                  <a:pt x="14" y="113"/>
                </a:cubicBezTo>
                <a:cubicBezTo>
                  <a:pt x="99" y="110"/>
                  <a:pt x="175" y="71"/>
                  <a:pt x="228" y="6"/>
                </a:cubicBezTo>
                <a:cubicBezTo>
                  <a:pt x="231" y="0"/>
                  <a:pt x="240" y="0"/>
                  <a:pt x="245" y="0"/>
                </a:cubicBezTo>
                <a:cubicBezTo>
                  <a:pt x="251" y="3"/>
                  <a:pt x="254" y="9"/>
                  <a:pt x="254" y="14"/>
                </a:cubicBezTo>
                <a:lnTo>
                  <a:pt x="254" y="381"/>
                </a:lnTo>
                <a:cubicBezTo>
                  <a:pt x="254" y="387"/>
                  <a:pt x="251" y="393"/>
                  <a:pt x="245" y="395"/>
                </a:cubicBezTo>
                <a:cubicBezTo>
                  <a:pt x="243" y="395"/>
                  <a:pt x="243" y="395"/>
                  <a:pt x="240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1">
            <a:extLst>
              <a:ext uri="{FF2B5EF4-FFF2-40B4-BE49-F238E27FC236}">
                <a16:creationId xmlns:a16="http://schemas.microsoft.com/office/drawing/2014/main" id="{D628261C-52C2-B740-BA6E-49388608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202" y="3145339"/>
            <a:ext cx="104694" cy="134606"/>
          </a:xfrm>
          <a:custGeom>
            <a:avLst/>
            <a:gdLst>
              <a:gd name="T0" fmla="*/ 87 w 153"/>
              <a:gd name="T1" fmla="*/ 198 h 199"/>
              <a:gd name="T2" fmla="*/ 82 w 153"/>
              <a:gd name="T3" fmla="*/ 198 h 199"/>
              <a:gd name="T4" fmla="*/ 62 w 153"/>
              <a:gd name="T5" fmla="*/ 181 h 199"/>
              <a:gd name="T6" fmla="*/ 2 w 153"/>
              <a:gd name="T7" fmla="*/ 20 h 199"/>
              <a:gd name="T8" fmla="*/ 11 w 153"/>
              <a:gd name="T9" fmla="*/ 3 h 199"/>
              <a:gd name="T10" fmla="*/ 28 w 153"/>
              <a:gd name="T11" fmla="*/ 12 h 199"/>
              <a:gd name="T12" fmla="*/ 87 w 153"/>
              <a:gd name="T13" fmla="*/ 172 h 199"/>
              <a:gd name="T14" fmla="*/ 121 w 153"/>
              <a:gd name="T15" fmla="*/ 139 h 199"/>
              <a:gd name="T16" fmla="*/ 65 w 153"/>
              <a:gd name="T17" fmla="*/ 23 h 199"/>
              <a:gd name="T18" fmla="*/ 70 w 153"/>
              <a:gd name="T19" fmla="*/ 3 h 199"/>
              <a:gd name="T20" fmla="*/ 90 w 153"/>
              <a:gd name="T21" fmla="*/ 9 h 199"/>
              <a:gd name="T22" fmla="*/ 146 w 153"/>
              <a:gd name="T23" fmla="*/ 124 h 199"/>
              <a:gd name="T24" fmla="*/ 141 w 153"/>
              <a:gd name="T25" fmla="*/ 158 h 199"/>
              <a:gd name="T26" fmla="*/ 107 w 153"/>
              <a:gd name="T27" fmla="*/ 192 h 199"/>
              <a:gd name="T28" fmla="*/ 87 w 153"/>
              <a:gd name="T2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3" h="199">
                <a:moveTo>
                  <a:pt x="87" y="198"/>
                </a:moveTo>
                <a:cubicBezTo>
                  <a:pt x="84" y="198"/>
                  <a:pt x="84" y="198"/>
                  <a:pt x="82" y="198"/>
                </a:cubicBezTo>
                <a:cubicBezTo>
                  <a:pt x="73" y="195"/>
                  <a:pt x="65" y="189"/>
                  <a:pt x="62" y="181"/>
                </a:cubicBezTo>
                <a:lnTo>
                  <a:pt x="2" y="20"/>
                </a:lnTo>
                <a:cubicBezTo>
                  <a:pt x="0" y="12"/>
                  <a:pt x="2" y="6"/>
                  <a:pt x="11" y="3"/>
                </a:cubicBezTo>
                <a:cubicBezTo>
                  <a:pt x="19" y="0"/>
                  <a:pt x="25" y="3"/>
                  <a:pt x="28" y="12"/>
                </a:cubicBezTo>
                <a:lnTo>
                  <a:pt x="87" y="172"/>
                </a:lnTo>
                <a:lnTo>
                  <a:pt x="121" y="139"/>
                </a:lnTo>
                <a:lnTo>
                  <a:pt x="65" y="23"/>
                </a:lnTo>
                <a:cubicBezTo>
                  <a:pt x="62" y="17"/>
                  <a:pt x="65" y="9"/>
                  <a:pt x="70" y="3"/>
                </a:cubicBezTo>
                <a:cubicBezTo>
                  <a:pt x="76" y="0"/>
                  <a:pt x="84" y="3"/>
                  <a:pt x="90" y="9"/>
                </a:cubicBezTo>
                <a:lnTo>
                  <a:pt x="146" y="124"/>
                </a:lnTo>
                <a:cubicBezTo>
                  <a:pt x="152" y="136"/>
                  <a:pt x="149" y="150"/>
                  <a:pt x="141" y="158"/>
                </a:cubicBezTo>
                <a:lnTo>
                  <a:pt x="107" y="192"/>
                </a:lnTo>
                <a:cubicBezTo>
                  <a:pt x="104" y="195"/>
                  <a:pt x="96" y="198"/>
                  <a:pt x="87" y="19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2">
            <a:extLst>
              <a:ext uri="{FF2B5EF4-FFF2-40B4-BE49-F238E27FC236}">
                <a16:creationId xmlns:a16="http://schemas.microsoft.com/office/drawing/2014/main" id="{303EA249-13F8-4247-B3F8-C4C498677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3755559"/>
            <a:ext cx="308102" cy="59826"/>
          </a:xfrm>
          <a:custGeom>
            <a:avLst/>
            <a:gdLst>
              <a:gd name="T0" fmla="*/ 437 w 452"/>
              <a:gd name="T1" fmla="*/ 85 h 86"/>
              <a:gd name="T2" fmla="*/ 14 w 452"/>
              <a:gd name="T3" fmla="*/ 85 h 86"/>
              <a:gd name="T4" fmla="*/ 0 w 452"/>
              <a:gd name="T5" fmla="*/ 71 h 86"/>
              <a:gd name="T6" fmla="*/ 0 w 452"/>
              <a:gd name="T7" fmla="*/ 14 h 86"/>
              <a:gd name="T8" fmla="*/ 14 w 452"/>
              <a:gd name="T9" fmla="*/ 0 h 86"/>
              <a:gd name="T10" fmla="*/ 437 w 452"/>
              <a:gd name="T11" fmla="*/ 0 h 86"/>
              <a:gd name="T12" fmla="*/ 451 w 452"/>
              <a:gd name="T13" fmla="*/ 14 h 86"/>
              <a:gd name="T14" fmla="*/ 451 w 452"/>
              <a:gd name="T15" fmla="*/ 71 h 86"/>
              <a:gd name="T16" fmla="*/ 437 w 452"/>
              <a:gd name="T17" fmla="*/ 85 h 86"/>
              <a:gd name="T18" fmla="*/ 28 w 452"/>
              <a:gd name="T19" fmla="*/ 57 h 86"/>
              <a:gd name="T20" fmla="*/ 423 w 452"/>
              <a:gd name="T21" fmla="*/ 57 h 86"/>
              <a:gd name="T22" fmla="*/ 423 w 452"/>
              <a:gd name="T23" fmla="*/ 29 h 86"/>
              <a:gd name="T24" fmla="*/ 28 w 452"/>
              <a:gd name="T25" fmla="*/ 29 h 86"/>
              <a:gd name="T26" fmla="*/ 28 w 452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86">
                <a:moveTo>
                  <a:pt x="437" y="85"/>
                </a:moveTo>
                <a:lnTo>
                  <a:pt x="14" y="85"/>
                </a:ln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437" y="0"/>
                </a:lnTo>
                <a:cubicBezTo>
                  <a:pt x="446" y="0"/>
                  <a:pt x="451" y="6"/>
                  <a:pt x="451" y="14"/>
                </a:cubicBezTo>
                <a:lnTo>
                  <a:pt x="451" y="71"/>
                </a:lnTo>
                <a:cubicBezTo>
                  <a:pt x="451" y="79"/>
                  <a:pt x="446" y="85"/>
                  <a:pt x="437" y="85"/>
                </a:cubicBezTo>
                <a:close/>
                <a:moveTo>
                  <a:pt x="28" y="57"/>
                </a:moveTo>
                <a:lnTo>
                  <a:pt x="423" y="57"/>
                </a:lnTo>
                <a:lnTo>
                  <a:pt x="423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3">
            <a:extLst>
              <a:ext uri="{FF2B5EF4-FFF2-40B4-BE49-F238E27FC236}">
                <a16:creationId xmlns:a16="http://schemas.microsoft.com/office/drawing/2014/main" id="{8F4FFBB7-8DB4-6541-9A71-245F8CBF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56" y="3794445"/>
            <a:ext cx="269215" cy="173494"/>
          </a:xfrm>
          <a:custGeom>
            <a:avLst/>
            <a:gdLst>
              <a:gd name="T0" fmla="*/ 367 w 396"/>
              <a:gd name="T1" fmla="*/ 254 h 255"/>
              <a:gd name="T2" fmla="*/ 28 w 396"/>
              <a:gd name="T3" fmla="*/ 254 h 255"/>
              <a:gd name="T4" fmla="*/ 0 w 396"/>
              <a:gd name="T5" fmla="*/ 225 h 255"/>
              <a:gd name="T6" fmla="*/ 0 w 396"/>
              <a:gd name="T7" fmla="*/ 14 h 255"/>
              <a:gd name="T8" fmla="*/ 14 w 396"/>
              <a:gd name="T9" fmla="*/ 0 h 255"/>
              <a:gd name="T10" fmla="*/ 28 w 396"/>
              <a:gd name="T11" fmla="*/ 14 h 255"/>
              <a:gd name="T12" fmla="*/ 28 w 396"/>
              <a:gd name="T13" fmla="*/ 225 h 255"/>
              <a:gd name="T14" fmla="*/ 367 w 396"/>
              <a:gd name="T15" fmla="*/ 225 h 255"/>
              <a:gd name="T16" fmla="*/ 367 w 396"/>
              <a:gd name="T17" fmla="*/ 14 h 255"/>
              <a:gd name="T18" fmla="*/ 381 w 396"/>
              <a:gd name="T19" fmla="*/ 0 h 255"/>
              <a:gd name="T20" fmla="*/ 395 w 396"/>
              <a:gd name="T21" fmla="*/ 14 h 255"/>
              <a:gd name="T22" fmla="*/ 395 w 396"/>
              <a:gd name="T23" fmla="*/ 225 h 255"/>
              <a:gd name="T24" fmla="*/ 367 w 396"/>
              <a:gd name="T2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55">
                <a:moveTo>
                  <a:pt x="367" y="254"/>
                </a:moveTo>
                <a:lnTo>
                  <a:pt x="28" y="254"/>
                </a:lnTo>
                <a:cubicBezTo>
                  <a:pt x="11" y="254"/>
                  <a:pt x="0" y="242"/>
                  <a:pt x="0" y="225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225"/>
                </a:lnTo>
                <a:lnTo>
                  <a:pt x="367" y="225"/>
                </a:lnTo>
                <a:lnTo>
                  <a:pt x="367" y="14"/>
                </a:lnTo>
                <a:cubicBezTo>
                  <a:pt x="367" y="5"/>
                  <a:pt x="372" y="0"/>
                  <a:pt x="381" y="0"/>
                </a:cubicBezTo>
                <a:cubicBezTo>
                  <a:pt x="389" y="0"/>
                  <a:pt x="395" y="5"/>
                  <a:pt x="395" y="14"/>
                </a:cubicBezTo>
                <a:lnTo>
                  <a:pt x="395" y="225"/>
                </a:lnTo>
                <a:cubicBezTo>
                  <a:pt x="395" y="242"/>
                  <a:pt x="384" y="254"/>
                  <a:pt x="367" y="2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4">
            <a:extLst>
              <a:ext uri="{FF2B5EF4-FFF2-40B4-BE49-F238E27FC236}">
                <a16:creationId xmlns:a16="http://schemas.microsoft.com/office/drawing/2014/main" id="{73580200-7BAC-AB43-A269-7E5A687B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397" y="3947001"/>
            <a:ext cx="20940" cy="59826"/>
          </a:xfrm>
          <a:custGeom>
            <a:avLst/>
            <a:gdLst>
              <a:gd name="T0" fmla="*/ 14 w 30"/>
              <a:gd name="T1" fmla="*/ 85 h 86"/>
              <a:gd name="T2" fmla="*/ 0 w 30"/>
              <a:gd name="T3" fmla="*/ 71 h 86"/>
              <a:gd name="T4" fmla="*/ 0 w 30"/>
              <a:gd name="T5" fmla="*/ 15 h 86"/>
              <a:gd name="T6" fmla="*/ 14 w 30"/>
              <a:gd name="T7" fmla="*/ 0 h 86"/>
              <a:gd name="T8" fmla="*/ 29 w 30"/>
              <a:gd name="T9" fmla="*/ 15 h 86"/>
              <a:gd name="T10" fmla="*/ 29 w 30"/>
              <a:gd name="T11" fmla="*/ 71 h 86"/>
              <a:gd name="T12" fmla="*/ 14 w 30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86">
                <a:moveTo>
                  <a:pt x="14" y="85"/>
                </a:moveTo>
                <a:cubicBezTo>
                  <a:pt x="6" y="85"/>
                  <a:pt x="0" y="80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9" y="6"/>
                  <a:pt x="29" y="15"/>
                </a:cubicBezTo>
                <a:lnTo>
                  <a:pt x="29" y="71"/>
                </a:lnTo>
                <a:cubicBezTo>
                  <a:pt x="29" y="80"/>
                  <a:pt x="23" y="85"/>
                  <a:pt x="14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5">
            <a:extLst>
              <a:ext uri="{FF2B5EF4-FFF2-40B4-BE49-F238E27FC236}">
                <a16:creationId xmlns:a16="http://schemas.microsoft.com/office/drawing/2014/main" id="{62A2D201-CB12-344A-93EC-895050EB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84" y="3985887"/>
            <a:ext cx="80765" cy="41878"/>
          </a:xfrm>
          <a:custGeom>
            <a:avLst/>
            <a:gdLst>
              <a:gd name="T0" fmla="*/ 102 w 120"/>
              <a:gd name="T1" fmla="*/ 56 h 60"/>
              <a:gd name="T2" fmla="*/ 93 w 120"/>
              <a:gd name="T3" fmla="*/ 54 h 60"/>
              <a:gd name="T4" fmla="*/ 59 w 120"/>
              <a:gd name="T5" fmla="*/ 31 h 60"/>
              <a:gd name="T6" fmla="*/ 26 w 120"/>
              <a:gd name="T7" fmla="*/ 54 h 60"/>
              <a:gd name="T8" fmla="*/ 6 w 120"/>
              <a:gd name="T9" fmla="*/ 51 h 60"/>
              <a:gd name="T10" fmla="*/ 9 w 120"/>
              <a:gd name="T11" fmla="*/ 31 h 60"/>
              <a:gd name="T12" fmla="*/ 51 w 120"/>
              <a:gd name="T13" fmla="*/ 3 h 60"/>
              <a:gd name="T14" fmla="*/ 68 w 120"/>
              <a:gd name="T15" fmla="*/ 3 h 60"/>
              <a:gd name="T16" fmla="*/ 110 w 120"/>
              <a:gd name="T17" fmla="*/ 31 h 60"/>
              <a:gd name="T18" fmla="*/ 113 w 120"/>
              <a:gd name="T19" fmla="*/ 51 h 60"/>
              <a:gd name="T20" fmla="*/ 102 w 120"/>
              <a:gd name="T2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" h="60">
                <a:moveTo>
                  <a:pt x="102" y="56"/>
                </a:moveTo>
                <a:cubicBezTo>
                  <a:pt x="99" y="56"/>
                  <a:pt x="96" y="56"/>
                  <a:pt x="93" y="54"/>
                </a:cubicBezTo>
                <a:lnTo>
                  <a:pt x="59" y="31"/>
                </a:lnTo>
                <a:lnTo>
                  <a:pt x="26" y="54"/>
                </a:lnTo>
                <a:cubicBezTo>
                  <a:pt x="20" y="59"/>
                  <a:pt x="12" y="56"/>
                  <a:pt x="6" y="51"/>
                </a:cubicBezTo>
                <a:cubicBezTo>
                  <a:pt x="0" y="45"/>
                  <a:pt x="3" y="37"/>
                  <a:pt x="9" y="31"/>
                </a:cubicBezTo>
                <a:lnTo>
                  <a:pt x="51" y="3"/>
                </a:lnTo>
                <a:cubicBezTo>
                  <a:pt x="57" y="0"/>
                  <a:pt x="62" y="0"/>
                  <a:pt x="68" y="3"/>
                </a:cubicBezTo>
                <a:lnTo>
                  <a:pt x="110" y="31"/>
                </a:lnTo>
                <a:cubicBezTo>
                  <a:pt x="116" y="37"/>
                  <a:pt x="119" y="45"/>
                  <a:pt x="113" y="51"/>
                </a:cubicBezTo>
                <a:cubicBezTo>
                  <a:pt x="110" y="54"/>
                  <a:pt x="107" y="56"/>
                  <a:pt x="102" y="5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6">
            <a:extLst>
              <a:ext uri="{FF2B5EF4-FFF2-40B4-BE49-F238E27FC236}">
                <a16:creationId xmlns:a16="http://schemas.microsoft.com/office/drawing/2014/main" id="{1CF24555-70F9-B444-9D18-4F0CC0E7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98" y="3833333"/>
            <a:ext cx="20938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6" y="141"/>
                  <a:pt x="0" y="136"/>
                  <a:pt x="0" y="12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6"/>
                  <a:pt x="23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7">
            <a:extLst>
              <a:ext uri="{FF2B5EF4-FFF2-40B4-BE49-F238E27FC236}">
                <a16:creationId xmlns:a16="http://schemas.microsoft.com/office/drawing/2014/main" id="{16E7F31A-AE2C-654F-892A-4F1E6F2A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397" y="3872218"/>
            <a:ext cx="20940" cy="56835"/>
          </a:xfrm>
          <a:custGeom>
            <a:avLst/>
            <a:gdLst>
              <a:gd name="T0" fmla="*/ 14 w 30"/>
              <a:gd name="T1" fmla="*/ 84 h 85"/>
              <a:gd name="T2" fmla="*/ 0 w 30"/>
              <a:gd name="T3" fmla="*/ 70 h 85"/>
              <a:gd name="T4" fmla="*/ 0 w 30"/>
              <a:gd name="T5" fmla="*/ 14 h 85"/>
              <a:gd name="T6" fmla="*/ 14 w 30"/>
              <a:gd name="T7" fmla="*/ 0 h 85"/>
              <a:gd name="T8" fmla="*/ 29 w 30"/>
              <a:gd name="T9" fmla="*/ 14 h 85"/>
              <a:gd name="T10" fmla="*/ 29 w 30"/>
              <a:gd name="T11" fmla="*/ 70 h 85"/>
              <a:gd name="T12" fmla="*/ 14 w 30"/>
              <a:gd name="T13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85">
                <a:moveTo>
                  <a:pt x="14" y="84"/>
                </a:move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9" y="5"/>
                  <a:pt x="29" y="14"/>
                </a:cubicBezTo>
                <a:lnTo>
                  <a:pt x="29" y="70"/>
                </a:lnTo>
                <a:cubicBezTo>
                  <a:pt x="29" y="79"/>
                  <a:pt x="23" y="84"/>
                  <a:pt x="14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">
            <a:extLst>
              <a:ext uri="{FF2B5EF4-FFF2-40B4-BE49-F238E27FC236}">
                <a16:creationId xmlns:a16="http://schemas.microsoft.com/office/drawing/2014/main" id="{256D85E0-BA8F-2343-9E59-A51DAA13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89" y="3890166"/>
            <a:ext cx="20940" cy="38888"/>
          </a:xfrm>
          <a:custGeom>
            <a:avLst/>
            <a:gdLst>
              <a:gd name="T0" fmla="*/ 14 w 29"/>
              <a:gd name="T1" fmla="*/ 56 h 57"/>
              <a:gd name="T2" fmla="*/ 0 w 29"/>
              <a:gd name="T3" fmla="*/ 42 h 57"/>
              <a:gd name="T4" fmla="*/ 0 w 29"/>
              <a:gd name="T5" fmla="*/ 14 h 57"/>
              <a:gd name="T6" fmla="*/ 14 w 29"/>
              <a:gd name="T7" fmla="*/ 0 h 57"/>
              <a:gd name="T8" fmla="*/ 28 w 29"/>
              <a:gd name="T9" fmla="*/ 14 h 57"/>
              <a:gd name="T10" fmla="*/ 28 w 29"/>
              <a:gd name="T11" fmla="*/ 42 h 57"/>
              <a:gd name="T12" fmla="*/ 14 w 29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7">
                <a:moveTo>
                  <a:pt x="14" y="56"/>
                </a:moveTo>
                <a:cubicBezTo>
                  <a:pt x="5" y="56"/>
                  <a:pt x="0" y="51"/>
                  <a:pt x="0" y="42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42"/>
                </a:lnTo>
                <a:cubicBezTo>
                  <a:pt x="28" y="51"/>
                  <a:pt x="22" y="56"/>
                  <a:pt x="14" y="5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">
            <a:extLst>
              <a:ext uri="{FF2B5EF4-FFF2-40B4-BE49-F238E27FC236}">
                <a16:creationId xmlns:a16="http://schemas.microsoft.com/office/drawing/2014/main" id="{639CCF71-5F8D-DA4F-8BDF-836853EA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1440312"/>
            <a:ext cx="191442" cy="308100"/>
          </a:xfrm>
          <a:custGeom>
            <a:avLst/>
            <a:gdLst>
              <a:gd name="T0" fmla="*/ 253 w 283"/>
              <a:gd name="T1" fmla="*/ 451 h 452"/>
              <a:gd name="T2" fmla="*/ 28 w 283"/>
              <a:gd name="T3" fmla="*/ 451 h 452"/>
              <a:gd name="T4" fmla="*/ 0 w 283"/>
              <a:gd name="T5" fmla="*/ 423 h 452"/>
              <a:gd name="T6" fmla="*/ 0 w 283"/>
              <a:gd name="T7" fmla="*/ 28 h 452"/>
              <a:gd name="T8" fmla="*/ 28 w 283"/>
              <a:gd name="T9" fmla="*/ 0 h 452"/>
              <a:gd name="T10" fmla="*/ 253 w 283"/>
              <a:gd name="T11" fmla="*/ 0 h 452"/>
              <a:gd name="T12" fmla="*/ 282 w 283"/>
              <a:gd name="T13" fmla="*/ 28 h 452"/>
              <a:gd name="T14" fmla="*/ 282 w 283"/>
              <a:gd name="T15" fmla="*/ 423 h 452"/>
              <a:gd name="T16" fmla="*/ 253 w 283"/>
              <a:gd name="T17" fmla="*/ 451 h 452"/>
              <a:gd name="T18" fmla="*/ 28 w 283"/>
              <a:gd name="T19" fmla="*/ 28 h 452"/>
              <a:gd name="T20" fmla="*/ 28 w 283"/>
              <a:gd name="T21" fmla="*/ 423 h 452"/>
              <a:gd name="T22" fmla="*/ 253 w 283"/>
              <a:gd name="T23" fmla="*/ 423 h 452"/>
              <a:gd name="T24" fmla="*/ 253 w 283"/>
              <a:gd name="T25" fmla="*/ 28 h 452"/>
              <a:gd name="T26" fmla="*/ 28 w 283"/>
              <a:gd name="T2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3" h="452">
                <a:moveTo>
                  <a:pt x="253" y="451"/>
                </a:moveTo>
                <a:lnTo>
                  <a:pt x="28" y="451"/>
                </a:lnTo>
                <a:cubicBezTo>
                  <a:pt x="11" y="451"/>
                  <a:pt x="0" y="440"/>
                  <a:pt x="0" y="423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253" y="0"/>
                </a:lnTo>
                <a:cubicBezTo>
                  <a:pt x="270" y="0"/>
                  <a:pt x="282" y="11"/>
                  <a:pt x="282" y="28"/>
                </a:cubicBezTo>
                <a:lnTo>
                  <a:pt x="282" y="423"/>
                </a:lnTo>
                <a:cubicBezTo>
                  <a:pt x="282" y="440"/>
                  <a:pt x="270" y="451"/>
                  <a:pt x="253" y="451"/>
                </a:cubicBezTo>
                <a:close/>
                <a:moveTo>
                  <a:pt x="28" y="28"/>
                </a:moveTo>
                <a:lnTo>
                  <a:pt x="28" y="423"/>
                </a:lnTo>
                <a:lnTo>
                  <a:pt x="253" y="423"/>
                </a:lnTo>
                <a:lnTo>
                  <a:pt x="253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50">
            <a:extLst>
              <a:ext uri="{FF2B5EF4-FFF2-40B4-BE49-F238E27FC236}">
                <a16:creationId xmlns:a16="http://schemas.microsoft.com/office/drawing/2014/main" id="{C8DBF849-2104-C048-90DA-8C52C79B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83" y="1649701"/>
            <a:ext cx="173494" cy="20938"/>
          </a:xfrm>
          <a:custGeom>
            <a:avLst/>
            <a:gdLst>
              <a:gd name="T0" fmla="*/ 127 w 255"/>
              <a:gd name="T1" fmla="*/ 28 h 29"/>
              <a:gd name="T2" fmla="*/ 0 w 255"/>
              <a:gd name="T3" fmla="*/ 28 h 29"/>
              <a:gd name="T4" fmla="*/ 0 w 255"/>
              <a:gd name="T5" fmla="*/ 0 h 29"/>
              <a:gd name="T6" fmla="*/ 254 w 255"/>
              <a:gd name="T7" fmla="*/ 0 h 29"/>
              <a:gd name="T8" fmla="*/ 254 w 255"/>
              <a:gd name="T9" fmla="*/ 28 h 29"/>
              <a:gd name="T10" fmla="*/ 127 w 255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" h="29">
                <a:moveTo>
                  <a:pt x="127" y="28"/>
                </a:moveTo>
                <a:lnTo>
                  <a:pt x="0" y="28"/>
                </a:lnTo>
                <a:lnTo>
                  <a:pt x="0" y="0"/>
                </a:lnTo>
                <a:lnTo>
                  <a:pt x="254" y="0"/>
                </a:lnTo>
                <a:lnTo>
                  <a:pt x="254" y="28"/>
                </a:lnTo>
                <a:lnTo>
                  <a:pt x="127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51">
            <a:extLst>
              <a:ext uri="{FF2B5EF4-FFF2-40B4-BE49-F238E27FC236}">
                <a16:creationId xmlns:a16="http://schemas.microsoft.com/office/drawing/2014/main" id="{9BA5A340-6E82-F34B-A781-A805D69B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83" y="1479198"/>
            <a:ext cx="173494" cy="20940"/>
          </a:xfrm>
          <a:custGeom>
            <a:avLst/>
            <a:gdLst>
              <a:gd name="T0" fmla="*/ 127 w 255"/>
              <a:gd name="T1" fmla="*/ 28 h 29"/>
              <a:gd name="T2" fmla="*/ 0 w 255"/>
              <a:gd name="T3" fmla="*/ 28 h 29"/>
              <a:gd name="T4" fmla="*/ 0 w 255"/>
              <a:gd name="T5" fmla="*/ 0 h 29"/>
              <a:gd name="T6" fmla="*/ 254 w 255"/>
              <a:gd name="T7" fmla="*/ 0 h 29"/>
              <a:gd name="T8" fmla="*/ 254 w 255"/>
              <a:gd name="T9" fmla="*/ 28 h 29"/>
              <a:gd name="T10" fmla="*/ 127 w 255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" h="29">
                <a:moveTo>
                  <a:pt x="127" y="28"/>
                </a:moveTo>
                <a:lnTo>
                  <a:pt x="0" y="28"/>
                </a:lnTo>
                <a:lnTo>
                  <a:pt x="0" y="0"/>
                </a:lnTo>
                <a:lnTo>
                  <a:pt x="254" y="0"/>
                </a:lnTo>
                <a:lnTo>
                  <a:pt x="254" y="28"/>
                </a:lnTo>
                <a:lnTo>
                  <a:pt x="127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52">
            <a:extLst>
              <a:ext uri="{FF2B5EF4-FFF2-40B4-BE49-F238E27FC236}">
                <a16:creationId xmlns:a16="http://schemas.microsoft.com/office/drawing/2014/main" id="{B32477DC-BD0A-B740-BDF4-26969F16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64" y="1688587"/>
            <a:ext cx="20940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53">
            <a:extLst>
              <a:ext uri="{FF2B5EF4-FFF2-40B4-BE49-F238E27FC236}">
                <a16:creationId xmlns:a16="http://schemas.microsoft.com/office/drawing/2014/main" id="{B551E131-D589-2949-9446-430A5443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84" y="1440312"/>
            <a:ext cx="212380" cy="308100"/>
          </a:xfrm>
          <a:custGeom>
            <a:avLst/>
            <a:gdLst>
              <a:gd name="T0" fmla="*/ 282 w 312"/>
              <a:gd name="T1" fmla="*/ 451 h 452"/>
              <a:gd name="T2" fmla="*/ 29 w 312"/>
              <a:gd name="T3" fmla="*/ 451 h 452"/>
              <a:gd name="T4" fmla="*/ 0 w 312"/>
              <a:gd name="T5" fmla="*/ 423 h 452"/>
              <a:gd name="T6" fmla="*/ 0 w 312"/>
              <a:gd name="T7" fmla="*/ 28 h 452"/>
              <a:gd name="T8" fmla="*/ 29 w 312"/>
              <a:gd name="T9" fmla="*/ 0 h 452"/>
              <a:gd name="T10" fmla="*/ 282 w 312"/>
              <a:gd name="T11" fmla="*/ 0 h 452"/>
              <a:gd name="T12" fmla="*/ 311 w 312"/>
              <a:gd name="T13" fmla="*/ 28 h 452"/>
              <a:gd name="T14" fmla="*/ 311 w 312"/>
              <a:gd name="T15" fmla="*/ 423 h 452"/>
              <a:gd name="T16" fmla="*/ 282 w 312"/>
              <a:gd name="T17" fmla="*/ 451 h 452"/>
              <a:gd name="T18" fmla="*/ 29 w 312"/>
              <a:gd name="T19" fmla="*/ 28 h 452"/>
              <a:gd name="T20" fmla="*/ 29 w 312"/>
              <a:gd name="T21" fmla="*/ 423 h 452"/>
              <a:gd name="T22" fmla="*/ 282 w 312"/>
              <a:gd name="T23" fmla="*/ 423 h 452"/>
              <a:gd name="T24" fmla="*/ 282 w 312"/>
              <a:gd name="T25" fmla="*/ 28 h 452"/>
              <a:gd name="T26" fmla="*/ 29 w 312"/>
              <a:gd name="T2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2" h="452">
                <a:moveTo>
                  <a:pt x="282" y="451"/>
                </a:moveTo>
                <a:lnTo>
                  <a:pt x="29" y="451"/>
                </a:lnTo>
                <a:cubicBezTo>
                  <a:pt x="12" y="451"/>
                  <a:pt x="0" y="440"/>
                  <a:pt x="0" y="423"/>
                </a:cubicBez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282" y="0"/>
                </a:lnTo>
                <a:cubicBezTo>
                  <a:pt x="299" y="0"/>
                  <a:pt x="311" y="11"/>
                  <a:pt x="311" y="28"/>
                </a:cubicBezTo>
                <a:lnTo>
                  <a:pt x="311" y="423"/>
                </a:lnTo>
                <a:cubicBezTo>
                  <a:pt x="311" y="437"/>
                  <a:pt x="299" y="451"/>
                  <a:pt x="282" y="451"/>
                </a:cubicBezTo>
                <a:close/>
                <a:moveTo>
                  <a:pt x="29" y="28"/>
                </a:moveTo>
                <a:lnTo>
                  <a:pt x="29" y="423"/>
                </a:lnTo>
                <a:lnTo>
                  <a:pt x="282" y="423"/>
                </a:lnTo>
                <a:lnTo>
                  <a:pt x="282" y="28"/>
                </a:lnTo>
                <a:lnTo>
                  <a:pt x="29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54">
            <a:extLst>
              <a:ext uri="{FF2B5EF4-FFF2-40B4-BE49-F238E27FC236}">
                <a16:creationId xmlns:a16="http://schemas.microsoft.com/office/drawing/2014/main" id="{C073A4EE-35F9-E949-8940-7E016BD8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457" y="1688587"/>
            <a:ext cx="191442" cy="20940"/>
          </a:xfrm>
          <a:custGeom>
            <a:avLst/>
            <a:gdLst>
              <a:gd name="T0" fmla="*/ 141 w 284"/>
              <a:gd name="T1" fmla="*/ 28 h 29"/>
              <a:gd name="T2" fmla="*/ 0 w 284"/>
              <a:gd name="T3" fmla="*/ 28 h 29"/>
              <a:gd name="T4" fmla="*/ 0 w 284"/>
              <a:gd name="T5" fmla="*/ 0 h 29"/>
              <a:gd name="T6" fmla="*/ 283 w 284"/>
              <a:gd name="T7" fmla="*/ 0 h 29"/>
              <a:gd name="T8" fmla="*/ 283 w 284"/>
              <a:gd name="T9" fmla="*/ 28 h 29"/>
              <a:gd name="T10" fmla="*/ 141 w 284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" h="29">
                <a:moveTo>
                  <a:pt x="141" y="28"/>
                </a:moveTo>
                <a:lnTo>
                  <a:pt x="0" y="28"/>
                </a:lnTo>
                <a:lnTo>
                  <a:pt x="0" y="0"/>
                </a:lnTo>
                <a:lnTo>
                  <a:pt x="283" y="0"/>
                </a:lnTo>
                <a:lnTo>
                  <a:pt x="283" y="28"/>
                </a:lnTo>
                <a:lnTo>
                  <a:pt x="141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55">
            <a:extLst>
              <a:ext uri="{FF2B5EF4-FFF2-40B4-BE49-F238E27FC236}">
                <a16:creationId xmlns:a16="http://schemas.microsoft.com/office/drawing/2014/main" id="{EC2E3147-4DFD-5249-807C-DC37DCF7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457" y="1479198"/>
            <a:ext cx="191442" cy="20940"/>
          </a:xfrm>
          <a:custGeom>
            <a:avLst/>
            <a:gdLst>
              <a:gd name="T0" fmla="*/ 141 w 284"/>
              <a:gd name="T1" fmla="*/ 28 h 29"/>
              <a:gd name="T2" fmla="*/ 0 w 284"/>
              <a:gd name="T3" fmla="*/ 28 h 29"/>
              <a:gd name="T4" fmla="*/ 0 w 284"/>
              <a:gd name="T5" fmla="*/ 0 h 29"/>
              <a:gd name="T6" fmla="*/ 283 w 284"/>
              <a:gd name="T7" fmla="*/ 0 h 29"/>
              <a:gd name="T8" fmla="*/ 283 w 284"/>
              <a:gd name="T9" fmla="*/ 28 h 29"/>
              <a:gd name="T10" fmla="*/ 141 w 284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" h="29">
                <a:moveTo>
                  <a:pt x="141" y="28"/>
                </a:moveTo>
                <a:lnTo>
                  <a:pt x="0" y="28"/>
                </a:lnTo>
                <a:lnTo>
                  <a:pt x="0" y="0"/>
                </a:lnTo>
                <a:lnTo>
                  <a:pt x="283" y="0"/>
                </a:lnTo>
                <a:lnTo>
                  <a:pt x="283" y="28"/>
                </a:lnTo>
                <a:lnTo>
                  <a:pt x="141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56">
            <a:extLst>
              <a:ext uri="{FF2B5EF4-FFF2-40B4-BE49-F238E27FC236}">
                <a16:creationId xmlns:a16="http://schemas.microsoft.com/office/drawing/2014/main" id="{CF5BADC8-7B20-5349-871B-7E240773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1518085"/>
            <a:ext cx="56835" cy="56833"/>
          </a:xfrm>
          <a:custGeom>
            <a:avLst/>
            <a:gdLst>
              <a:gd name="T0" fmla="*/ 70 w 85"/>
              <a:gd name="T1" fmla="*/ 84 h 85"/>
              <a:gd name="T2" fmla="*/ 14 w 85"/>
              <a:gd name="T3" fmla="*/ 84 h 85"/>
              <a:gd name="T4" fmla="*/ 0 w 85"/>
              <a:gd name="T5" fmla="*/ 70 h 85"/>
              <a:gd name="T6" fmla="*/ 0 w 85"/>
              <a:gd name="T7" fmla="*/ 14 h 85"/>
              <a:gd name="T8" fmla="*/ 14 w 85"/>
              <a:gd name="T9" fmla="*/ 0 h 85"/>
              <a:gd name="T10" fmla="*/ 70 w 85"/>
              <a:gd name="T11" fmla="*/ 0 h 85"/>
              <a:gd name="T12" fmla="*/ 84 w 85"/>
              <a:gd name="T13" fmla="*/ 14 h 85"/>
              <a:gd name="T14" fmla="*/ 84 w 85"/>
              <a:gd name="T15" fmla="*/ 70 h 85"/>
              <a:gd name="T16" fmla="*/ 70 w 85"/>
              <a:gd name="T17" fmla="*/ 84 h 85"/>
              <a:gd name="T18" fmla="*/ 28 w 85"/>
              <a:gd name="T19" fmla="*/ 56 h 85"/>
              <a:gd name="T20" fmla="*/ 56 w 85"/>
              <a:gd name="T21" fmla="*/ 56 h 85"/>
              <a:gd name="T22" fmla="*/ 56 w 85"/>
              <a:gd name="T23" fmla="*/ 28 h 85"/>
              <a:gd name="T24" fmla="*/ 28 w 85"/>
              <a:gd name="T25" fmla="*/ 28 h 85"/>
              <a:gd name="T26" fmla="*/ 28 w 85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5">
                <a:moveTo>
                  <a:pt x="70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5"/>
                  <a:pt x="84" y="14"/>
                </a:cubicBezTo>
                <a:lnTo>
                  <a:pt x="84" y="70"/>
                </a:lnTo>
                <a:cubicBezTo>
                  <a:pt x="84" y="79"/>
                  <a:pt x="79" y="84"/>
                  <a:pt x="70" y="84"/>
                </a:cubicBezTo>
                <a:close/>
                <a:moveTo>
                  <a:pt x="28" y="56"/>
                </a:moveTo>
                <a:lnTo>
                  <a:pt x="56" y="56"/>
                </a:lnTo>
                <a:lnTo>
                  <a:pt x="56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7">
            <a:extLst>
              <a:ext uri="{FF2B5EF4-FFF2-40B4-BE49-F238E27FC236}">
                <a16:creationId xmlns:a16="http://schemas.microsoft.com/office/drawing/2014/main" id="{1EE0F868-4476-7C44-8F2B-FB9012FE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43" y="1518085"/>
            <a:ext cx="56835" cy="56833"/>
          </a:xfrm>
          <a:custGeom>
            <a:avLst/>
            <a:gdLst>
              <a:gd name="T0" fmla="*/ 70 w 85"/>
              <a:gd name="T1" fmla="*/ 84 h 85"/>
              <a:gd name="T2" fmla="*/ 14 w 85"/>
              <a:gd name="T3" fmla="*/ 84 h 85"/>
              <a:gd name="T4" fmla="*/ 0 w 85"/>
              <a:gd name="T5" fmla="*/ 70 h 85"/>
              <a:gd name="T6" fmla="*/ 0 w 85"/>
              <a:gd name="T7" fmla="*/ 14 h 85"/>
              <a:gd name="T8" fmla="*/ 14 w 85"/>
              <a:gd name="T9" fmla="*/ 0 h 85"/>
              <a:gd name="T10" fmla="*/ 70 w 85"/>
              <a:gd name="T11" fmla="*/ 0 h 85"/>
              <a:gd name="T12" fmla="*/ 84 w 85"/>
              <a:gd name="T13" fmla="*/ 14 h 85"/>
              <a:gd name="T14" fmla="*/ 84 w 85"/>
              <a:gd name="T15" fmla="*/ 70 h 85"/>
              <a:gd name="T16" fmla="*/ 70 w 85"/>
              <a:gd name="T17" fmla="*/ 84 h 85"/>
              <a:gd name="T18" fmla="*/ 28 w 85"/>
              <a:gd name="T19" fmla="*/ 56 h 85"/>
              <a:gd name="T20" fmla="*/ 56 w 85"/>
              <a:gd name="T21" fmla="*/ 56 h 85"/>
              <a:gd name="T22" fmla="*/ 56 w 85"/>
              <a:gd name="T23" fmla="*/ 28 h 85"/>
              <a:gd name="T24" fmla="*/ 28 w 85"/>
              <a:gd name="T25" fmla="*/ 28 h 85"/>
              <a:gd name="T26" fmla="*/ 28 w 85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5">
                <a:moveTo>
                  <a:pt x="70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5"/>
                  <a:pt x="84" y="14"/>
                </a:cubicBezTo>
                <a:lnTo>
                  <a:pt x="84" y="70"/>
                </a:lnTo>
                <a:cubicBezTo>
                  <a:pt x="84" y="79"/>
                  <a:pt x="79" y="84"/>
                  <a:pt x="70" y="84"/>
                </a:cubicBezTo>
                <a:close/>
                <a:moveTo>
                  <a:pt x="28" y="56"/>
                </a:moveTo>
                <a:lnTo>
                  <a:pt x="56" y="56"/>
                </a:lnTo>
                <a:lnTo>
                  <a:pt x="56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8">
            <a:extLst>
              <a:ext uri="{FF2B5EF4-FFF2-40B4-BE49-F238E27FC236}">
                <a16:creationId xmlns:a16="http://schemas.microsoft.com/office/drawing/2014/main" id="{A5C21E2B-43BC-8945-98F5-42D7C4A66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1592866"/>
            <a:ext cx="56835" cy="59826"/>
          </a:xfrm>
          <a:custGeom>
            <a:avLst/>
            <a:gdLst>
              <a:gd name="T0" fmla="*/ 70 w 85"/>
              <a:gd name="T1" fmla="*/ 85 h 86"/>
              <a:gd name="T2" fmla="*/ 14 w 85"/>
              <a:gd name="T3" fmla="*/ 85 h 86"/>
              <a:gd name="T4" fmla="*/ 0 w 85"/>
              <a:gd name="T5" fmla="*/ 71 h 86"/>
              <a:gd name="T6" fmla="*/ 0 w 85"/>
              <a:gd name="T7" fmla="*/ 15 h 86"/>
              <a:gd name="T8" fmla="*/ 14 w 85"/>
              <a:gd name="T9" fmla="*/ 0 h 86"/>
              <a:gd name="T10" fmla="*/ 70 w 85"/>
              <a:gd name="T11" fmla="*/ 0 h 86"/>
              <a:gd name="T12" fmla="*/ 84 w 85"/>
              <a:gd name="T13" fmla="*/ 15 h 86"/>
              <a:gd name="T14" fmla="*/ 84 w 85"/>
              <a:gd name="T15" fmla="*/ 71 h 86"/>
              <a:gd name="T16" fmla="*/ 70 w 85"/>
              <a:gd name="T17" fmla="*/ 85 h 86"/>
              <a:gd name="T18" fmla="*/ 28 w 85"/>
              <a:gd name="T19" fmla="*/ 57 h 86"/>
              <a:gd name="T20" fmla="*/ 56 w 85"/>
              <a:gd name="T21" fmla="*/ 57 h 86"/>
              <a:gd name="T22" fmla="*/ 56 w 85"/>
              <a:gd name="T23" fmla="*/ 29 h 86"/>
              <a:gd name="T24" fmla="*/ 28 w 85"/>
              <a:gd name="T25" fmla="*/ 29 h 86"/>
              <a:gd name="T26" fmla="*/ 28 w 85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6">
                <a:moveTo>
                  <a:pt x="70" y="85"/>
                </a:moveTo>
                <a:lnTo>
                  <a:pt x="14" y="85"/>
                </a:lnTo>
                <a:cubicBezTo>
                  <a:pt x="5" y="85"/>
                  <a:pt x="0" y="80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6"/>
                  <a:pt x="84" y="15"/>
                </a:cubicBezTo>
                <a:lnTo>
                  <a:pt x="84" y="71"/>
                </a:lnTo>
                <a:cubicBezTo>
                  <a:pt x="84" y="80"/>
                  <a:pt x="79" y="85"/>
                  <a:pt x="70" y="85"/>
                </a:cubicBezTo>
                <a:close/>
                <a:moveTo>
                  <a:pt x="28" y="57"/>
                </a:moveTo>
                <a:lnTo>
                  <a:pt x="56" y="57"/>
                </a:lnTo>
                <a:lnTo>
                  <a:pt x="56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9">
            <a:extLst>
              <a:ext uri="{FF2B5EF4-FFF2-40B4-BE49-F238E27FC236}">
                <a16:creationId xmlns:a16="http://schemas.microsoft.com/office/drawing/2014/main" id="{A8165B2F-F437-D94D-A504-2605716E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4500386"/>
            <a:ext cx="95721" cy="251267"/>
          </a:xfrm>
          <a:custGeom>
            <a:avLst/>
            <a:gdLst>
              <a:gd name="T0" fmla="*/ 99 w 143"/>
              <a:gd name="T1" fmla="*/ 370 h 371"/>
              <a:gd name="T2" fmla="*/ 43 w 143"/>
              <a:gd name="T3" fmla="*/ 370 h 371"/>
              <a:gd name="T4" fmla="*/ 0 w 143"/>
              <a:gd name="T5" fmla="*/ 327 h 371"/>
              <a:gd name="T6" fmla="*/ 0 w 143"/>
              <a:gd name="T7" fmla="*/ 291 h 371"/>
              <a:gd name="T8" fmla="*/ 6 w 143"/>
              <a:gd name="T9" fmla="*/ 271 h 371"/>
              <a:gd name="T10" fmla="*/ 15 w 143"/>
              <a:gd name="T11" fmla="*/ 254 h 371"/>
              <a:gd name="T12" fmla="*/ 17 w 143"/>
              <a:gd name="T13" fmla="*/ 248 h 371"/>
              <a:gd name="T14" fmla="*/ 17 w 143"/>
              <a:gd name="T15" fmla="*/ 121 h 371"/>
              <a:gd name="T16" fmla="*/ 15 w 143"/>
              <a:gd name="T17" fmla="*/ 116 h 371"/>
              <a:gd name="T18" fmla="*/ 6 w 143"/>
              <a:gd name="T19" fmla="*/ 99 h 371"/>
              <a:gd name="T20" fmla="*/ 0 w 143"/>
              <a:gd name="T21" fmla="*/ 79 h 371"/>
              <a:gd name="T22" fmla="*/ 0 w 143"/>
              <a:gd name="T23" fmla="*/ 42 h 371"/>
              <a:gd name="T24" fmla="*/ 43 w 143"/>
              <a:gd name="T25" fmla="*/ 0 h 371"/>
              <a:gd name="T26" fmla="*/ 99 w 143"/>
              <a:gd name="T27" fmla="*/ 0 h 371"/>
              <a:gd name="T28" fmla="*/ 142 w 143"/>
              <a:gd name="T29" fmla="*/ 42 h 371"/>
              <a:gd name="T30" fmla="*/ 142 w 143"/>
              <a:gd name="T31" fmla="*/ 79 h 371"/>
              <a:gd name="T32" fmla="*/ 136 w 143"/>
              <a:gd name="T33" fmla="*/ 99 h 371"/>
              <a:gd name="T34" fmla="*/ 127 w 143"/>
              <a:gd name="T35" fmla="*/ 116 h 371"/>
              <a:gd name="T36" fmla="*/ 125 w 143"/>
              <a:gd name="T37" fmla="*/ 121 h 371"/>
              <a:gd name="T38" fmla="*/ 125 w 143"/>
              <a:gd name="T39" fmla="*/ 248 h 371"/>
              <a:gd name="T40" fmla="*/ 127 w 143"/>
              <a:gd name="T41" fmla="*/ 254 h 371"/>
              <a:gd name="T42" fmla="*/ 136 w 143"/>
              <a:gd name="T43" fmla="*/ 271 h 371"/>
              <a:gd name="T44" fmla="*/ 142 w 143"/>
              <a:gd name="T45" fmla="*/ 291 h 371"/>
              <a:gd name="T46" fmla="*/ 142 w 143"/>
              <a:gd name="T47" fmla="*/ 327 h 371"/>
              <a:gd name="T48" fmla="*/ 99 w 143"/>
              <a:gd name="T49" fmla="*/ 370 h 371"/>
              <a:gd name="T50" fmla="*/ 43 w 143"/>
              <a:gd name="T51" fmla="*/ 31 h 371"/>
              <a:gd name="T52" fmla="*/ 29 w 143"/>
              <a:gd name="T53" fmla="*/ 45 h 371"/>
              <a:gd name="T54" fmla="*/ 29 w 143"/>
              <a:gd name="T55" fmla="*/ 82 h 371"/>
              <a:gd name="T56" fmla="*/ 31 w 143"/>
              <a:gd name="T57" fmla="*/ 88 h 371"/>
              <a:gd name="T58" fmla="*/ 40 w 143"/>
              <a:gd name="T59" fmla="*/ 104 h 371"/>
              <a:gd name="T60" fmla="*/ 46 w 143"/>
              <a:gd name="T61" fmla="*/ 124 h 371"/>
              <a:gd name="T62" fmla="*/ 46 w 143"/>
              <a:gd name="T63" fmla="*/ 251 h 371"/>
              <a:gd name="T64" fmla="*/ 40 w 143"/>
              <a:gd name="T65" fmla="*/ 271 h 371"/>
              <a:gd name="T66" fmla="*/ 31 w 143"/>
              <a:gd name="T67" fmla="*/ 288 h 371"/>
              <a:gd name="T68" fmla="*/ 29 w 143"/>
              <a:gd name="T69" fmla="*/ 294 h 371"/>
              <a:gd name="T70" fmla="*/ 29 w 143"/>
              <a:gd name="T71" fmla="*/ 330 h 371"/>
              <a:gd name="T72" fmla="*/ 43 w 143"/>
              <a:gd name="T73" fmla="*/ 344 h 371"/>
              <a:gd name="T74" fmla="*/ 99 w 143"/>
              <a:gd name="T75" fmla="*/ 344 h 371"/>
              <a:gd name="T76" fmla="*/ 113 w 143"/>
              <a:gd name="T77" fmla="*/ 330 h 371"/>
              <a:gd name="T78" fmla="*/ 113 w 143"/>
              <a:gd name="T79" fmla="*/ 294 h 371"/>
              <a:gd name="T80" fmla="*/ 110 w 143"/>
              <a:gd name="T81" fmla="*/ 288 h 371"/>
              <a:gd name="T82" fmla="*/ 102 w 143"/>
              <a:gd name="T83" fmla="*/ 271 h 371"/>
              <a:gd name="T84" fmla="*/ 96 w 143"/>
              <a:gd name="T85" fmla="*/ 251 h 371"/>
              <a:gd name="T86" fmla="*/ 96 w 143"/>
              <a:gd name="T87" fmla="*/ 124 h 371"/>
              <a:gd name="T88" fmla="*/ 102 w 143"/>
              <a:gd name="T89" fmla="*/ 104 h 371"/>
              <a:gd name="T90" fmla="*/ 110 w 143"/>
              <a:gd name="T91" fmla="*/ 88 h 371"/>
              <a:gd name="T92" fmla="*/ 113 w 143"/>
              <a:gd name="T93" fmla="*/ 82 h 371"/>
              <a:gd name="T94" fmla="*/ 113 w 143"/>
              <a:gd name="T95" fmla="*/ 45 h 371"/>
              <a:gd name="T96" fmla="*/ 99 w 143"/>
              <a:gd name="T97" fmla="*/ 31 h 371"/>
              <a:gd name="T98" fmla="*/ 43 w 143"/>
              <a:gd name="T99" fmla="*/ 3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3" h="371">
                <a:moveTo>
                  <a:pt x="99" y="370"/>
                </a:moveTo>
                <a:lnTo>
                  <a:pt x="43" y="370"/>
                </a:lnTo>
                <a:cubicBezTo>
                  <a:pt x="20" y="370"/>
                  <a:pt x="0" y="350"/>
                  <a:pt x="0" y="327"/>
                </a:cubicBezTo>
                <a:lnTo>
                  <a:pt x="0" y="291"/>
                </a:lnTo>
                <a:cubicBezTo>
                  <a:pt x="0" y="285"/>
                  <a:pt x="3" y="277"/>
                  <a:pt x="6" y="271"/>
                </a:cubicBezTo>
                <a:lnTo>
                  <a:pt x="15" y="254"/>
                </a:lnTo>
                <a:cubicBezTo>
                  <a:pt x="15" y="251"/>
                  <a:pt x="17" y="251"/>
                  <a:pt x="17" y="248"/>
                </a:cubicBezTo>
                <a:lnTo>
                  <a:pt x="17" y="121"/>
                </a:lnTo>
                <a:cubicBezTo>
                  <a:pt x="17" y="119"/>
                  <a:pt x="17" y="116"/>
                  <a:pt x="15" y="116"/>
                </a:cubicBezTo>
                <a:lnTo>
                  <a:pt x="6" y="99"/>
                </a:lnTo>
                <a:cubicBezTo>
                  <a:pt x="3" y="93"/>
                  <a:pt x="0" y="88"/>
                  <a:pt x="0" y="79"/>
                </a:cubicBezTo>
                <a:lnTo>
                  <a:pt x="0" y="42"/>
                </a:lnTo>
                <a:cubicBezTo>
                  <a:pt x="0" y="20"/>
                  <a:pt x="20" y="0"/>
                  <a:pt x="43" y="0"/>
                </a:cubicBezTo>
                <a:lnTo>
                  <a:pt x="99" y="0"/>
                </a:lnTo>
                <a:cubicBezTo>
                  <a:pt x="122" y="0"/>
                  <a:pt x="142" y="20"/>
                  <a:pt x="142" y="42"/>
                </a:cubicBezTo>
                <a:lnTo>
                  <a:pt x="142" y="79"/>
                </a:lnTo>
                <a:cubicBezTo>
                  <a:pt x="142" y="85"/>
                  <a:pt x="139" y="93"/>
                  <a:pt x="136" y="99"/>
                </a:cubicBezTo>
                <a:lnTo>
                  <a:pt x="127" y="116"/>
                </a:lnTo>
                <a:cubicBezTo>
                  <a:pt x="127" y="119"/>
                  <a:pt x="125" y="119"/>
                  <a:pt x="125" y="121"/>
                </a:cubicBezTo>
                <a:lnTo>
                  <a:pt x="125" y="248"/>
                </a:lnTo>
                <a:cubicBezTo>
                  <a:pt x="125" y="251"/>
                  <a:pt x="125" y="254"/>
                  <a:pt x="127" y="254"/>
                </a:cubicBezTo>
                <a:lnTo>
                  <a:pt x="136" y="271"/>
                </a:lnTo>
                <a:cubicBezTo>
                  <a:pt x="139" y="277"/>
                  <a:pt x="142" y="282"/>
                  <a:pt x="142" y="291"/>
                </a:cubicBezTo>
                <a:lnTo>
                  <a:pt x="142" y="327"/>
                </a:lnTo>
                <a:cubicBezTo>
                  <a:pt x="142" y="350"/>
                  <a:pt x="122" y="370"/>
                  <a:pt x="99" y="370"/>
                </a:cubicBezTo>
                <a:close/>
                <a:moveTo>
                  <a:pt x="43" y="31"/>
                </a:moveTo>
                <a:cubicBezTo>
                  <a:pt x="34" y="31"/>
                  <a:pt x="29" y="37"/>
                  <a:pt x="29" y="45"/>
                </a:cubicBezTo>
                <a:lnTo>
                  <a:pt x="29" y="82"/>
                </a:lnTo>
                <a:cubicBezTo>
                  <a:pt x="29" y="85"/>
                  <a:pt x="29" y="88"/>
                  <a:pt x="31" y="88"/>
                </a:cubicBezTo>
                <a:lnTo>
                  <a:pt x="40" y="104"/>
                </a:lnTo>
                <a:cubicBezTo>
                  <a:pt x="43" y="110"/>
                  <a:pt x="46" y="116"/>
                  <a:pt x="46" y="124"/>
                </a:cubicBezTo>
                <a:lnTo>
                  <a:pt x="46" y="251"/>
                </a:lnTo>
                <a:cubicBezTo>
                  <a:pt x="46" y="257"/>
                  <a:pt x="43" y="265"/>
                  <a:pt x="40" y="271"/>
                </a:cubicBezTo>
                <a:lnTo>
                  <a:pt x="31" y="288"/>
                </a:lnTo>
                <a:cubicBezTo>
                  <a:pt x="31" y="291"/>
                  <a:pt x="29" y="291"/>
                  <a:pt x="29" y="294"/>
                </a:cubicBezTo>
                <a:lnTo>
                  <a:pt x="29" y="330"/>
                </a:lnTo>
                <a:cubicBezTo>
                  <a:pt x="29" y="339"/>
                  <a:pt x="34" y="344"/>
                  <a:pt x="43" y="344"/>
                </a:cubicBezTo>
                <a:lnTo>
                  <a:pt x="99" y="344"/>
                </a:lnTo>
                <a:cubicBezTo>
                  <a:pt x="108" y="344"/>
                  <a:pt x="113" y="339"/>
                  <a:pt x="113" y="330"/>
                </a:cubicBezTo>
                <a:lnTo>
                  <a:pt x="113" y="294"/>
                </a:lnTo>
                <a:cubicBezTo>
                  <a:pt x="113" y="291"/>
                  <a:pt x="113" y="288"/>
                  <a:pt x="110" y="288"/>
                </a:cubicBezTo>
                <a:lnTo>
                  <a:pt x="102" y="271"/>
                </a:lnTo>
                <a:cubicBezTo>
                  <a:pt x="99" y="265"/>
                  <a:pt x="96" y="260"/>
                  <a:pt x="96" y="251"/>
                </a:cubicBezTo>
                <a:lnTo>
                  <a:pt x="96" y="124"/>
                </a:lnTo>
                <a:cubicBezTo>
                  <a:pt x="96" y="119"/>
                  <a:pt x="99" y="110"/>
                  <a:pt x="102" y="104"/>
                </a:cubicBezTo>
                <a:lnTo>
                  <a:pt x="110" y="88"/>
                </a:lnTo>
                <a:cubicBezTo>
                  <a:pt x="110" y="85"/>
                  <a:pt x="113" y="85"/>
                  <a:pt x="113" y="82"/>
                </a:cubicBezTo>
                <a:lnTo>
                  <a:pt x="113" y="45"/>
                </a:lnTo>
                <a:cubicBezTo>
                  <a:pt x="113" y="37"/>
                  <a:pt x="108" y="31"/>
                  <a:pt x="99" y="31"/>
                </a:cubicBezTo>
                <a:lnTo>
                  <a:pt x="43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60">
            <a:extLst>
              <a:ext uri="{FF2B5EF4-FFF2-40B4-BE49-F238E27FC236}">
                <a16:creationId xmlns:a16="http://schemas.microsoft.com/office/drawing/2014/main" id="{8BB76D5E-CDA3-CB46-8141-CEDCB54E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84" y="4503378"/>
            <a:ext cx="191442" cy="248275"/>
          </a:xfrm>
          <a:custGeom>
            <a:avLst/>
            <a:gdLst>
              <a:gd name="T0" fmla="*/ 254 w 283"/>
              <a:gd name="T1" fmla="*/ 367 h 368"/>
              <a:gd name="T2" fmla="*/ 28 w 283"/>
              <a:gd name="T3" fmla="*/ 367 h 368"/>
              <a:gd name="T4" fmla="*/ 0 w 283"/>
              <a:gd name="T5" fmla="*/ 338 h 368"/>
              <a:gd name="T6" fmla="*/ 0 w 283"/>
              <a:gd name="T7" fmla="*/ 28 h 368"/>
              <a:gd name="T8" fmla="*/ 28 w 283"/>
              <a:gd name="T9" fmla="*/ 0 h 368"/>
              <a:gd name="T10" fmla="*/ 254 w 283"/>
              <a:gd name="T11" fmla="*/ 0 h 368"/>
              <a:gd name="T12" fmla="*/ 282 w 283"/>
              <a:gd name="T13" fmla="*/ 28 h 368"/>
              <a:gd name="T14" fmla="*/ 282 w 283"/>
              <a:gd name="T15" fmla="*/ 338 h 368"/>
              <a:gd name="T16" fmla="*/ 254 w 283"/>
              <a:gd name="T17" fmla="*/ 367 h 368"/>
              <a:gd name="T18" fmla="*/ 28 w 283"/>
              <a:gd name="T19" fmla="*/ 28 h 368"/>
              <a:gd name="T20" fmla="*/ 28 w 283"/>
              <a:gd name="T21" fmla="*/ 338 h 368"/>
              <a:gd name="T22" fmla="*/ 254 w 283"/>
              <a:gd name="T23" fmla="*/ 338 h 368"/>
              <a:gd name="T24" fmla="*/ 254 w 283"/>
              <a:gd name="T25" fmla="*/ 28 h 368"/>
              <a:gd name="T26" fmla="*/ 28 w 283"/>
              <a:gd name="T27" fmla="*/ 2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3" h="368">
                <a:moveTo>
                  <a:pt x="254" y="367"/>
                </a:moveTo>
                <a:lnTo>
                  <a:pt x="28" y="367"/>
                </a:lnTo>
                <a:cubicBezTo>
                  <a:pt x="11" y="367"/>
                  <a:pt x="0" y="355"/>
                  <a:pt x="0" y="338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254" y="0"/>
                </a:lnTo>
                <a:cubicBezTo>
                  <a:pt x="271" y="0"/>
                  <a:pt x="282" y="11"/>
                  <a:pt x="282" y="28"/>
                </a:cubicBezTo>
                <a:lnTo>
                  <a:pt x="282" y="338"/>
                </a:lnTo>
                <a:cubicBezTo>
                  <a:pt x="282" y="355"/>
                  <a:pt x="271" y="367"/>
                  <a:pt x="254" y="367"/>
                </a:cubicBezTo>
                <a:close/>
                <a:moveTo>
                  <a:pt x="28" y="28"/>
                </a:moveTo>
                <a:lnTo>
                  <a:pt x="28" y="338"/>
                </a:lnTo>
                <a:lnTo>
                  <a:pt x="254" y="338"/>
                </a:lnTo>
                <a:lnTo>
                  <a:pt x="254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61">
            <a:extLst>
              <a:ext uri="{FF2B5EF4-FFF2-40B4-BE49-F238E27FC236}">
                <a16:creationId xmlns:a16="http://schemas.microsoft.com/office/drawing/2014/main" id="{B9F1234F-F067-744A-A03D-7787F768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72" y="4542264"/>
            <a:ext cx="116659" cy="59826"/>
          </a:xfrm>
          <a:custGeom>
            <a:avLst/>
            <a:gdLst>
              <a:gd name="T0" fmla="*/ 155 w 170"/>
              <a:gd name="T1" fmla="*/ 85 h 86"/>
              <a:gd name="T2" fmla="*/ 14 w 170"/>
              <a:gd name="T3" fmla="*/ 85 h 86"/>
              <a:gd name="T4" fmla="*/ 0 w 170"/>
              <a:gd name="T5" fmla="*/ 71 h 86"/>
              <a:gd name="T6" fmla="*/ 0 w 170"/>
              <a:gd name="T7" fmla="*/ 14 h 86"/>
              <a:gd name="T8" fmla="*/ 14 w 170"/>
              <a:gd name="T9" fmla="*/ 0 h 86"/>
              <a:gd name="T10" fmla="*/ 155 w 170"/>
              <a:gd name="T11" fmla="*/ 0 h 86"/>
              <a:gd name="T12" fmla="*/ 169 w 170"/>
              <a:gd name="T13" fmla="*/ 14 h 86"/>
              <a:gd name="T14" fmla="*/ 169 w 170"/>
              <a:gd name="T15" fmla="*/ 71 h 86"/>
              <a:gd name="T16" fmla="*/ 155 w 170"/>
              <a:gd name="T17" fmla="*/ 85 h 86"/>
              <a:gd name="T18" fmla="*/ 28 w 170"/>
              <a:gd name="T19" fmla="*/ 57 h 86"/>
              <a:gd name="T20" fmla="*/ 141 w 170"/>
              <a:gd name="T21" fmla="*/ 57 h 86"/>
              <a:gd name="T22" fmla="*/ 141 w 170"/>
              <a:gd name="T23" fmla="*/ 29 h 86"/>
              <a:gd name="T24" fmla="*/ 28 w 170"/>
              <a:gd name="T25" fmla="*/ 29 h 86"/>
              <a:gd name="T26" fmla="*/ 28 w 170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" h="86">
                <a:moveTo>
                  <a:pt x="155" y="85"/>
                </a:moveTo>
                <a:lnTo>
                  <a:pt x="14" y="85"/>
                </a:lnTo>
                <a:cubicBezTo>
                  <a:pt x="6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55" y="0"/>
                </a:lnTo>
                <a:cubicBezTo>
                  <a:pt x="164" y="0"/>
                  <a:pt x="169" y="6"/>
                  <a:pt x="169" y="14"/>
                </a:cubicBezTo>
                <a:lnTo>
                  <a:pt x="169" y="71"/>
                </a:lnTo>
                <a:cubicBezTo>
                  <a:pt x="169" y="79"/>
                  <a:pt x="164" y="85"/>
                  <a:pt x="155" y="85"/>
                </a:cubicBezTo>
                <a:close/>
                <a:moveTo>
                  <a:pt x="28" y="57"/>
                </a:moveTo>
                <a:lnTo>
                  <a:pt x="141" y="57"/>
                </a:lnTo>
                <a:lnTo>
                  <a:pt x="141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62">
            <a:extLst>
              <a:ext uri="{FF2B5EF4-FFF2-40B4-BE49-F238E27FC236}">
                <a16:creationId xmlns:a16="http://schemas.microsoft.com/office/drawing/2014/main" id="{F8194994-DB3E-754B-9F98-7B151F2B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832" y="4655933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63">
            <a:extLst>
              <a:ext uri="{FF2B5EF4-FFF2-40B4-BE49-F238E27FC236}">
                <a16:creationId xmlns:a16="http://schemas.microsoft.com/office/drawing/2014/main" id="{33ACECE1-9CF4-0048-BD0B-F65A0ECF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832" y="4617047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64">
            <a:extLst>
              <a:ext uri="{FF2B5EF4-FFF2-40B4-BE49-F238E27FC236}">
                <a16:creationId xmlns:a16="http://schemas.microsoft.com/office/drawing/2014/main" id="{A67CBF8F-A5A0-E746-96A9-5C0A88E9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832" y="46948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65">
            <a:extLst>
              <a:ext uri="{FF2B5EF4-FFF2-40B4-BE49-F238E27FC236}">
                <a16:creationId xmlns:a16="http://schemas.microsoft.com/office/drawing/2014/main" id="{99E18D01-447C-3C4F-8834-6864CB56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72" y="4655933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66">
            <a:extLst>
              <a:ext uri="{FF2B5EF4-FFF2-40B4-BE49-F238E27FC236}">
                <a16:creationId xmlns:a16="http://schemas.microsoft.com/office/drawing/2014/main" id="{EDD19A72-0E9B-434F-845D-18C365C1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72" y="4617047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67">
            <a:extLst>
              <a:ext uri="{FF2B5EF4-FFF2-40B4-BE49-F238E27FC236}">
                <a16:creationId xmlns:a16="http://schemas.microsoft.com/office/drawing/2014/main" id="{1B16AA9C-DAAF-8D43-9367-BAD86838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72" y="46948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68">
            <a:extLst>
              <a:ext uri="{FF2B5EF4-FFF2-40B4-BE49-F238E27FC236}">
                <a16:creationId xmlns:a16="http://schemas.microsoft.com/office/drawing/2014/main" id="{1C302249-326A-BA48-9821-589C655A1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692" y="4655933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69">
            <a:extLst>
              <a:ext uri="{FF2B5EF4-FFF2-40B4-BE49-F238E27FC236}">
                <a16:creationId xmlns:a16="http://schemas.microsoft.com/office/drawing/2014/main" id="{A6EC0DF3-FF54-1B44-8056-0AC32325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692" y="4617047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70">
            <a:extLst>
              <a:ext uri="{FF2B5EF4-FFF2-40B4-BE49-F238E27FC236}">
                <a16:creationId xmlns:a16="http://schemas.microsoft.com/office/drawing/2014/main" id="{04DF5C2D-F763-0E4A-8525-F72467CF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692" y="46948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71">
            <a:extLst>
              <a:ext uri="{FF2B5EF4-FFF2-40B4-BE49-F238E27FC236}">
                <a16:creationId xmlns:a16="http://schemas.microsoft.com/office/drawing/2014/main" id="{A5528BAC-DFE1-7C49-9B35-59BB81DD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4733706"/>
            <a:ext cx="152554" cy="77773"/>
          </a:xfrm>
          <a:custGeom>
            <a:avLst/>
            <a:gdLst>
              <a:gd name="T0" fmla="*/ 155 w 227"/>
              <a:gd name="T1" fmla="*/ 113 h 114"/>
              <a:gd name="T2" fmla="*/ 70 w 227"/>
              <a:gd name="T3" fmla="*/ 113 h 114"/>
              <a:gd name="T4" fmla="*/ 0 w 227"/>
              <a:gd name="T5" fmla="*/ 43 h 114"/>
              <a:gd name="T6" fmla="*/ 0 w 227"/>
              <a:gd name="T7" fmla="*/ 15 h 114"/>
              <a:gd name="T8" fmla="*/ 14 w 227"/>
              <a:gd name="T9" fmla="*/ 0 h 114"/>
              <a:gd name="T10" fmla="*/ 28 w 227"/>
              <a:gd name="T11" fmla="*/ 15 h 114"/>
              <a:gd name="T12" fmla="*/ 28 w 227"/>
              <a:gd name="T13" fmla="*/ 43 h 114"/>
              <a:gd name="T14" fmla="*/ 70 w 227"/>
              <a:gd name="T15" fmla="*/ 85 h 114"/>
              <a:gd name="T16" fmla="*/ 155 w 227"/>
              <a:gd name="T17" fmla="*/ 85 h 114"/>
              <a:gd name="T18" fmla="*/ 197 w 227"/>
              <a:gd name="T19" fmla="*/ 43 h 114"/>
              <a:gd name="T20" fmla="*/ 197 w 227"/>
              <a:gd name="T21" fmla="*/ 15 h 114"/>
              <a:gd name="T22" fmla="*/ 211 w 227"/>
              <a:gd name="T23" fmla="*/ 0 h 114"/>
              <a:gd name="T24" fmla="*/ 226 w 227"/>
              <a:gd name="T25" fmla="*/ 15 h 114"/>
              <a:gd name="T26" fmla="*/ 226 w 227"/>
              <a:gd name="T27" fmla="*/ 43 h 114"/>
              <a:gd name="T28" fmla="*/ 155 w 227"/>
              <a:gd name="T2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114">
                <a:moveTo>
                  <a:pt x="155" y="113"/>
                </a:moveTo>
                <a:lnTo>
                  <a:pt x="70" y="113"/>
                </a:lnTo>
                <a:cubicBezTo>
                  <a:pt x="31" y="113"/>
                  <a:pt x="0" y="82"/>
                  <a:pt x="0" y="43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43"/>
                </a:lnTo>
                <a:cubicBezTo>
                  <a:pt x="28" y="65"/>
                  <a:pt x="48" y="85"/>
                  <a:pt x="70" y="85"/>
                </a:cubicBezTo>
                <a:lnTo>
                  <a:pt x="155" y="85"/>
                </a:lnTo>
                <a:cubicBezTo>
                  <a:pt x="178" y="85"/>
                  <a:pt x="197" y="65"/>
                  <a:pt x="197" y="43"/>
                </a:cubicBezTo>
                <a:lnTo>
                  <a:pt x="197" y="15"/>
                </a:lnTo>
                <a:cubicBezTo>
                  <a:pt x="197" y="6"/>
                  <a:pt x="203" y="0"/>
                  <a:pt x="211" y="0"/>
                </a:cubicBezTo>
                <a:cubicBezTo>
                  <a:pt x="220" y="0"/>
                  <a:pt x="226" y="6"/>
                  <a:pt x="226" y="15"/>
                </a:cubicBezTo>
                <a:lnTo>
                  <a:pt x="226" y="43"/>
                </a:lnTo>
                <a:cubicBezTo>
                  <a:pt x="226" y="82"/>
                  <a:pt x="195" y="113"/>
                  <a:pt x="155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72">
            <a:extLst>
              <a:ext uri="{FF2B5EF4-FFF2-40B4-BE49-F238E27FC236}">
                <a16:creationId xmlns:a16="http://schemas.microsoft.com/office/drawing/2014/main" id="{D0D40EEF-B01D-7948-A005-74BFBC00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4500386"/>
            <a:ext cx="107686" cy="311093"/>
          </a:xfrm>
          <a:custGeom>
            <a:avLst/>
            <a:gdLst>
              <a:gd name="T0" fmla="*/ 87 w 159"/>
              <a:gd name="T1" fmla="*/ 457 h 458"/>
              <a:gd name="T2" fmla="*/ 87 w 159"/>
              <a:gd name="T3" fmla="*/ 457 h 458"/>
              <a:gd name="T4" fmla="*/ 76 w 159"/>
              <a:gd name="T5" fmla="*/ 452 h 458"/>
              <a:gd name="T6" fmla="*/ 14 w 159"/>
              <a:gd name="T7" fmla="*/ 336 h 458"/>
              <a:gd name="T8" fmla="*/ 14 w 159"/>
              <a:gd name="T9" fmla="*/ 333 h 458"/>
              <a:gd name="T10" fmla="*/ 14 w 159"/>
              <a:gd name="T11" fmla="*/ 330 h 458"/>
              <a:gd name="T12" fmla="*/ 0 w 159"/>
              <a:gd name="T13" fmla="*/ 229 h 458"/>
              <a:gd name="T14" fmla="*/ 14 w 159"/>
              <a:gd name="T15" fmla="*/ 127 h 458"/>
              <a:gd name="T16" fmla="*/ 14 w 159"/>
              <a:gd name="T17" fmla="*/ 124 h 458"/>
              <a:gd name="T18" fmla="*/ 14 w 159"/>
              <a:gd name="T19" fmla="*/ 122 h 458"/>
              <a:gd name="T20" fmla="*/ 76 w 159"/>
              <a:gd name="T21" fmla="*/ 6 h 458"/>
              <a:gd name="T22" fmla="*/ 85 w 159"/>
              <a:gd name="T23" fmla="*/ 0 h 458"/>
              <a:gd name="T24" fmla="*/ 96 w 159"/>
              <a:gd name="T25" fmla="*/ 3 h 458"/>
              <a:gd name="T26" fmla="*/ 150 w 159"/>
              <a:gd name="T27" fmla="*/ 48 h 458"/>
              <a:gd name="T28" fmla="*/ 152 w 159"/>
              <a:gd name="T29" fmla="*/ 68 h 458"/>
              <a:gd name="T30" fmla="*/ 110 w 159"/>
              <a:gd name="T31" fmla="*/ 153 h 458"/>
              <a:gd name="T32" fmla="*/ 104 w 159"/>
              <a:gd name="T33" fmla="*/ 161 h 458"/>
              <a:gd name="T34" fmla="*/ 93 w 159"/>
              <a:gd name="T35" fmla="*/ 161 h 458"/>
              <a:gd name="T36" fmla="*/ 39 w 159"/>
              <a:gd name="T37" fmla="*/ 144 h 458"/>
              <a:gd name="T38" fmla="*/ 28 w 159"/>
              <a:gd name="T39" fmla="*/ 226 h 458"/>
              <a:gd name="T40" fmla="*/ 39 w 159"/>
              <a:gd name="T41" fmla="*/ 308 h 458"/>
              <a:gd name="T42" fmla="*/ 93 w 159"/>
              <a:gd name="T43" fmla="*/ 291 h 458"/>
              <a:gd name="T44" fmla="*/ 104 w 159"/>
              <a:gd name="T45" fmla="*/ 291 h 458"/>
              <a:gd name="T46" fmla="*/ 110 w 159"/>
              <a:gd name="T47" fmla="*/ 299 h 458"/>
              <a:gd name="T48" fmla="*/ 152 w 159"/>
              <a:gd name="T49" fmla="*/ 384 h 458"/>
              <a:gd name="T50" fmla="*/ 150 w 159"/>
              <a:gd name="T51" fmla="*/ 404 h 458"/>
              <a:gd name="T52" fmla="*/ 96 w 159"/>
              <a:gd name="T53" fmla="*/ 449 h 458"/>
              <a:gd name="T54" fmla="*/ 87 w 159"/>
              <a:gd name="T55" fmla="*/ 457 h 458"/>
              <a:gd name="T56" fmla="*/ 48 w 159"/>
              <a:gd name="T57" fmla="*/ 339 h 458"/>
              <a:gd name="T58" fmla="*/ 93 w 159"/>
              <a:gd name="T59" fmla="*/ 421 h 458"/>
              <a:gd name="T60" fmla="*/ 124 w 159"/>
              <a:gd name="T61" fmla="*/ 392 h 458"/>
              <a:gd name="T62" fmla="*/ 87 w 159"/>
              <a:gd name="T63" fmla="*/ 325 h 458"/>
              <a:gd name="T64" fmla="*/ 48 w 159"/>
              <a:gd name="T65" fmla="*/ 339 h 458"/>
              <a:gd name="T66" fmla="*/ 48 w 159"/>
              <a:gd name="T67" fmla="*/ 124 h 458"/>
              <a:gd name="T68" fmla="*/ 87 w 159"/>
              <a:gd name="T69" fmla="*/ 138 h 458"/>
              <a:gd name="T70" fmla="*/ 124 w 159"/>
              <a:gd name="T71" fmla="*/ 71 h 458"/>
              <a:gd name="T72" fmla="*/ 93 w 159"/>
              <a:gd name="T73" fmla="*/ 43 h 458"/>
              <a:gd name="T74" fmla="*/ 48 w 159"/>
              <a:gd name="T75" fmla="*/ 124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9" h="458">
                <a:moveTo>
                  <a:pt x="87" y="457"/>
                </a:moveTo>
                <a:lnTo>
                  <a:pt x="87" y="457"/>
                </a:lnTo>
                <a:cubicBezTo>
                  <a:pt x="82" y="457"/>
                  <a:pt x="79" y="455"/>
                  <a:pt x="76" y="452"/>
                </a:cubicBezTo>
                <a:cubicBezTo>
                  <a:pt x="48" y="418"/>
                  <a:pt x="28" y="378"/>
                  <a:pt x="14" y="336"/>
                </a:cubicBezTo>
                <a:cubicBezTo>
                  <a:pt x="14" y="336"/>
                  <a:pt x="14" y="336"/>
                  <a:pt x="14" y="333"/>
                </a:cubicBezTo>
                <a:cubicBezTo>
                  <a:pt x="14" y="333"/>
                  <a:pt x="14" y="333"/>
                  <a:pt x="14" y="330"/>
                </a:cubicBezTo>
                <a:cubicBezTo>
                  <a:pt x="6" y="297"/>
                  <a:pt x="0" y="263"/>
                  <a:pt x="0" y="229"/>
                </a:cubicBezTo>
                <a:cubicBezTo>
                  <a:pt x="0" y="195"/>
                  <a:pt x="6" y="161"/>
                  <a:pt x="14" y="127"/>
                </a:cubicBezTo>
                <a:cubicBezTo>
                  <a:pt x="14" y="127"/>
                  <a:pt x="14" y="127"/>
                  <a:pt x="14" y="124"/>
                </a:cubicBezTo>
                <a:cubicBezTo>
                  <a:pt x="14" y="124"/>
                  <a:pt x="14" y="124"/>
                  <a:pt x="14" y="122"/>
                </a:cubicBezTo>
                <a:cubicBezTo>
                  <a:pt x="28" y="79"/>
                  <a:pt x="48" y="40"/>
                  <a:pt x="76" y="6"/>
                </a:cubicBezTo>
                <a:cubicBezTo>
                  <a:pt x="79" y="3"/>
                  <a:pt x="83" y="0"/>
                  <a:pt x="85" y="0"/>
                </a:cubicBezTo>
                <a:cubicBezTo>
                  <a:pt x="88" y="0"/>
                  <a:pt x="93" y="0"/>
                  <a:pt x="96" y="3"/>
                </a:cubicBezTo>
                <a:lnTo>
                  <a:pt x="150" y="48"/>
                </a:lnTo>
                <a:cubicBezTo>
                  <a:pt x="155" y="54"/>
                  <a:pt x="155" y="62"/>
                  <a:pt x="152" y="68"/>
                </a:cubicBezTo>
                <a:cubicBezTo>
                  <a:pt x="133" y="93"/>
                  <a:pt x="118" y="122"/>
                  <a:pt x="110" y="153"/>
                </a:cubicBezTo>
                <a:cubicBezTo>
                  <a:pt x="110" y="155"/>
                  <a:pt x="107" y="158"/>
                  <a:pt x="104" y="161"/>
                </a:cubicBezTo>
                <a:cubicBezTo>
                  <a:pt x="102" y="164"/>
                  <a:pt x="96" y="164"/>
                  <a:pt x="93" y="161"/>
                </a:cubicBezTo>
                <a:lnTo>
                  <a:pt x="39" y="144"/>
                </a:lnTo>
                <a:cubicBezTo>
                  <a:pt x="34" y="170"/>
                  <a:pt x="28" y="198"/>
                  <a:pt x="28" y="226"/>
                </a:cubicBezTo>
                <a:cubicBezTo>
                  <a:pt x="28" y="254"/>
                  <a:pt x="31" y="280"/>
                  <a:pt x="39" y="308"/>
                </a:cubicBezTo>
                <a:lnTo>
                  <a:pt x="93" y="291"/>
                </a:lnTo>
                <a:cubicBezTo>
                  <a:pt x="96" y="291"/>
                  <a:pt x="102" y="291"/>
                  <a:pt x="104" y="291"/>
                </a:cubicBezTo>
                <a:cubicBezTo>
                  <a:pt x="107" y="294"/>
                  <a:pt x="110" y="297"/>
                  <a:pt x="110" y="299"/>
                </a:cubicBezTo>
                <a:cubicBezTo>
                  <a:pt x="118" y="330"/>
                  <a:pt x="133" y="359"/>
                  <a:pt x="152" y="384"/>
                </a:cubicBezTo>
                <a:cubicBezTo>
                  <a:pt x="158" y="390"/>
                  <a:pt x="155" y="398"/>
                  <a:pt x="150" y="404"/>
                </a:cubicBezTo>
                <a:lnTo>
                  <a:pt x="96" y="449"/>
                </a:lnTo>
                <a:cubicBezTo>
                  <a:pt x="96" y="457"/>
                  <a:pt x="90" y="457"/>
                  <a:pt x="87" y="457"/>
                </a:cubicBezTo>
                <a:close/>
                <a:moveTo>
                  <a:pt x="48" y="339"/>
                </a:moveTo>
                <a:cubicBezTo>
                  <a:pt x="59" y="370"/>
                  <a:pt x="73" y="395"/>
                  <a:pt x="93" y="421"/>
                </a:cubicBezTo>
                <a:lnTo>
                  <a:pt x="124" y="392"/>
                </a:lnTo>
                <a:cubicBezTo>
                  <a:pt x="110" y="370"/>
                  <a:pt x="96" y="347"/>
                  <a:pt x="87" y="325"/>
                </a:cubicBezTo>
                <a:lnTo>
                  <a:pt x="48" y="339"/>
                </a:lnTo>
                <a:close/>
                <a:moveTo>
                  <a:pt x="48" y="124"/>
                </a:moveTo>
                <a:lnTo>
                  <a:pt x="87" y="138"/>
                </a:lnTo>
                <a:cubicBezTo>
                  <a:pt x="96" y="113"/>
                  <a:pt x="107" y="91"/>
                  <a:pt x="124" y="71"/>
                </a:cubicBezTo>
                <a:lnTo>
                  <a:pt x="93" y="43"/>
                </a:lnTo>
                <a:cubicBezTo>
                  <a:pt x="71" y="65"/>
                  <a:pt x="56" y="93"/>
                  <a:pt x="48" y="1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73">
            <a:extLst>
              <a:ext uri="{FF2B5EF4-FFF2-40B4-BE49-F238E27FC236}">
                <a16:creationId xmlns:a16="http://schemas.microsoft.com/office/drawing/2014/main" id="{2D8528A0-F066-854E-A4EB-897032C9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565" y="4521326"/>
            <a:ext cx="173494" cy="269215"/>
          </a:xfrm>
          <a:custGeom>
            <a:avLst/>
            <a:gdLst>
              <a:gd name="T0" fmla="*/ 58 w 256"/>
              <a:gd name="T1" fmla="*/ 395 h 396"/>
              <a:gd name="T2" fmla="*/ 13 w 256"/>
              <a:gd name="T3" fmla="*/ 390 h 396"/>
              <a:gd name="T4" fmla="*/ 2 w 256"/>
              <a:gd name="T5" fmla="*/ 373 h 396"/>
              <a:gd name="T6" fmla="*/ 18 w 256"/>
              <a:gd name="T7" fmla="*/ 361 h 396"/>
              <a:gd name="T8" fmla="*/ 58 w 256"/>
              <a:gd name="T9" fmla="*/ 367 h 396"/>
              <a:gd name="T10" fmla="*/ 227 w 256"/>
              <a:gd name="T11" fmla="*/ 198 h 396"/>
              <a:gd name="T12" fmla="*/ 58 w 256"/>
              <a:gd name="T13" fmla="*/ 28 h 396"/>
              <a:gd name="T14" fmla="*/ 18 w 256"/>
              <a:gd name="T15" fmla="*/ 34 h 396"/>
              <a:gd name="T16" fmla="*/ 2 w 256"/>
              <a:gd name="T17" fmla="*/ 23 h 396"/>
              <a:gd name="T18" fmla="*/ 13 w 256"/>
              <a:gd name="T19" fmla="*/ 6 h 396"/>
              <a:gd name="T20" fmla="*/ 58 w 256"/>
              <a:gd name="T21" fmla="*/ 0 h 396"/>
              <a:gd name="T22" fmla="*/ 255 w 256"/>
              <a:gd name="T23" fmla="*/ 198 h 396"/>
              <a:gd name="T24" fmla="*/ 58 w 256"/>
              <a:gd name="T25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396">
                <a:moveTo>
                  <a:pt x="58" y="395"/>
                </a:moveTo>
                <a:cubicBezTo>
                  <a:pt x="41" y="395"/>
                  <a:pt x="27" y="392"/>
                  <a:pt x="13" y="390"/>
                </a:cubicBezTo>
                <a:cubicBezTo>
                  <a:pt x="4" y="387"/>
                  <a:pt x="2" y="381"/>
                  <a:pt x="2" y="373"/>
                </a:cubicBezTo>
                <a:cubicBezTo>
                  <a:pt x="4" y="364"/>
                  <a:pt x="10" y="361"/>
                  <a:pt x="18" y="361"/>
                </a:cubicBezTo>
                <a:cubicBezTo>
                  <a:pt x="30" y="364"/>
                  <a:pt x="44" y="367"/>
                  <a:pt x="58" y="367"/>
                </a:cubicBezTo>
                <a:cubicBezTo>
                  <a:pt x="151" y="367"/>
                  <a:pt x="227" y="291"/>
                  <a:pt x="227" y="198"/>
                </a:cubicBezTo>
                <a:cubicBezTo>
                  <a:pt x="227" y="104"/>
                  <a:pt x="151" y="28"/>
                  <a:pt x="58" y="28"/>
                </a:cubicBezTo>
                <a:cubicBezTo>
                  <a:pt x="44" y="28"/>
                  <a:pt x="33" y="31"/>
                  <a:pt x="18" y="34"/>
                </a:cubicBezTo>
                <a:cubicBezTo>
                  <a:pt x="10" y="37"/>
                  <a:pt x="5" y="31"/>
                  <a:pt x="2" y="23"/>
                </a:cubicBezTo>
                <a:cubicBezTo>
                  <a:pt x="0" y="14"/>
                  <a:pt x="4" y="9"/>
                  <a:pt x="13" y="6"/>
                </a:cubicBezTo>
                <a:cubicBezTo>
                  <a:pt x="27" y="3"/>
                  <a:pt x="44" y="0"/>
                  <a:pt x="58" y="0"/>
                </a:cubicBezTo>
                <a:cubicBezTo>
                  <a:pt x="168" y="0"/>
                  <a:pt x="255" y="88"/>
                  <a:pt x="255" y="198"/>
                </a:cubicBezTo>
                <a:cubicBezTo>
                  <a:pt x="255" y="308"/>
                  <a:pt x="168" y="395"/>
                  <a:pt x="58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74">
            <a:extLst>
              <a:ext uri="{FF2B5EF4-FFF2-40B4-BE49-F238E27FC236}">
                <a16:creationId xmlns:a16="http://schemas.microsoft.com/office/drawing/2014/main" id="{877C0AE3-EB1C-9B4B-BA19-2AED3D0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17" y="4599099"/>
            <a:ext cx="59826" cy="95721"/>
          </a:xfrm>
          <a:custGeom>
            <a:avLst/>
            <a:gdLst>
              <a:gd name="T0" fmla="*/ 71 w 86"/>
              <a:gd name="T1" fmla="*/ 141 h 142"/>
              <a:gd name="T2" fmla="*/ 14 w 86"/>
              <a:gd name="T3" fmla="*/ 141 h 142"/>
              <a:gd name="T4" fmla="*/ 0 w 86"/>
              <a:gd name="T5" fmla="*/ 127 h 142"/>
              <a:gd name="T6" fmla="*/ 0 w 86"/>
              <a:gd name="T7" fmla="*/ 99 h 142"/>
              <a:gd name="T8" fmla="*/ 43 w 86"/>
              <a:gd name="T9" fmla="*/ 56 h 142"/>
              <a:gd name="T10" fmla="*/ 57 w 86"/>
              <a:gd name="T11" fmla="*/ 42 h 142"/>
              <a:gd name="T12" fmla="*/ 43 w 86"/>
              <a:gd name="T13" fmla="*/ 28 h 142"/>
              <a:gd name="T14" fmla="*/ 14 w 86"/>
              <a:gd name="T15" fmla="*/ 28 h 142"/>
              <a:gd name="T16" fmla="*/ 0 w 86"/>
              <a:gd name="T17" fmla="*/ 14 h 142"/>
              <a:gd name="T18" fmla="*/ 14 w 86"/>
              <a:gd name="T19" fmla="*/ 0 h 142"/>
              <a:gd name="T20" fmla="*/ 43 w 86"/>
              <a:gd name="T21" fmla="*/ 0 h 142"/>
              <a:gd name="T22" fmla="*/ 85 w 86"/>
              <a:gd name="T23" fmla="*/ 42 h 142"/>
              <a:gd name="T24" fmla="*/ 43 w 86"/>
              <a:gd name="T25" fmla="*/ 85 h 142"/>
              <a:gd name="T26" fmla="*/ 29 w 86"/>
              <a:gd name="T27" fmla="*/ 99 h 142"/>
              <a:gd name="T28" fmla="*/ 29 w 86"/>
              <a:gd name="T29" fmla="*/ 113 h 142"/>
              <a:gd name="T30" fmla="*/ 71 w 86"/>
              <a:gd name="T31" fmla="*/ 113 h 142"/>
              <a:gd name="T32" fmla="*/ 85 w 86"/>
              <a:gd name="T33" fmla="*/ 127 h 142"/>
              <a:gd name="T34" fmla="*/ 71 w 86"/>
              <a:gd name="T3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" h="142">
                <a:moveTo>
                  <a:pt x="71" y="141"/>
                </a:moveTo>
                <a:lnTo>
                  <a:pt x="14" y="141"/>
                </a:lnTo>
                <a:cubicBezTo>
                  <a:pt x="6" y="141"/>
                  <a:pt x="0" y="135"/>
                  <a:pt x="0" y="127"/>
                </a:cubicBezTo>
                <a:lnTo>
                  <a:pt x="0" y="99"/>
                </a:lnTo>
                <a:cubicBezTo>
                  <a:pt x="0" y="76"/>
                  <a:pt x="20" y="56"/>
                  <a:pt x="43" y="56"/>
                </a:cubicBezTo>
                <a:cubicBezTo>
                  <a:pt x="51" y="56"/>
                  <a:pt x="57" y="50"/>
                  <a:pt x="57" y="42"/>
                </a:cubicBezTo>
                <a:cubicBezTo>
                  <a:pt x="57" y="33"/>
                  <a:pt x="51" y="28"/>
                  <a:pt x="43" y="28"/>
                </a:cubicBez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43" y="0"/>
                </a:lnTo>
                <a:cubicBezTo>
                  <a:pt x="65" y="0"/>
                  <a:pt x="85" y="19"/>
                  <a:pt x="85" y="42"/>
                </a:cubicBezTo>
                <a:cubicBezTo>
                  <a:pt x="85" y="64"/>
                  <a:pt x="65" y="85"/>
                  <a:pt x="43" y="85"/>
                </a:cubicBezTo>
                <a:cubicBezTo>
                  <a:pt x="34" y="85"/>
                  <a:pt x="29" y="90"/>
                  <a:pt x="29" y="99"/>
                </a:cubicBezTo>
                <a:lnTo>
                  <a:pt x="29" y="113"/>
                </a:lnTo>
                <a:lnTo>
                  <a:pt x="71" y="113"/>
                </a:lnTo>
                <a:cubicBezTo>
                  <a:pt x="79" y="113"/>
                  <a:pt x="85" y="118"/>
                  <a:pt x="85" y="127"/>
                </a:cubicBezTo>
                <a:cubicBezTo>
                  <a:pt x="85" y="135"/>
                  <a:pt x="79" y="141"/>
                  <a:pt x="71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75">
            <a:extLst>
              <a:ext uri="{FF2B5EF4-FFF2-40B4-BE49-F238E27FC236}">
                <a16:creationId xmlns:a16="http://schemas.microsoft.com/office/drawing/2014/main" id="{B228B2A3-D4D5-5648-AD9B-29E3EFCB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278" y="4599099"/>
            <a:ext cx="20938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5" y="141"/>
                  <a:pt x="0" y="135"/>
                  <a:pt x="0" y="127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5"/>
                  <a:pt x="22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76">
            <a:extLst>
              <a:ext uri="{FF2B5EF4-FFF2-40B4-BE49-F238E27FC236}">
                <a16:creationId xmlns:a16="http://schemas.microsoft.com/office/drawing/2014/main" id="{FF6E402A-8F75-804F-B785-5B88CF22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390" y="4599099"/>
            <a:ext cx="59826" cy="59826"/>
          </a:xfrm>
          <a:custGeom>
            <a:avLst/>
            <a:gdLst>
              <a:gd name="T0" fmla="*/ 71 w 89"/>
              <a:gd name="T1" fmla="*/ 85 h 86"/>
              <a:gd name="T2" fmla="*/ 14 w 89"/>
              <a:gd name="T3" fmla="*/ 85 h 86"/>
              <a:gd name="T4" fmla="*/ 3 w 89"/>
              <a:gd name="T5" fmla="*/ 79 h 86"/>
              <a:gd name="T6" fmla="*/ 0 w 89"/>
              <a:gd name="T7" fmla="*/ 68 h 86"/>
              <a:gd name="T8" fmla="*/ 14 w 89"/>
              <a:gd name="T9" fmla="*/ 11 h 86"/>
              <a:gd name="T10" fmla="*/ 31 w 89"/>
              <a:gd name="T11" fmla="*/ 0 h 86"/>
              <a:gd name="T12" fmla="*/ 42 w 89"/>
              <a:gd name="T13" fmla="*/ 17 h 86"/>
              <a:gd name="T14" fmla="*/ 34 w 89"/>
              <a:gd name="T15" fmla="*/ 56 h 86"/>
              <a:gd name="T16" fmla="*/ 74 w 89"/>
              <a:gd name="T17" fmla="*/ 56 h 86"/>
              <a:gd name="T18" fmla="*/ 88 w 89"/>
              <a:gd name="T19" fmla="*/ 71 h 86"/>
              <a:gd name="T20" fmla="*/ 71 w 89"/>
              <a:gd name="T2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" h="86">
                <a:moveTo>
                  <a:pt x="71" y="85"/>
                </a:moveTo>
                <a:lnTo>
                  <a:pt x="14" y="85"/>
                </a:lnTo>
                <a:cubicBezTo>
                  <a:pt x="9" y="85"/>
                  <a:pt x="6" y="82"/>
                  <a:pt x="3" y="79"/>
                </a:cubicBezTo>
                <a:cubicBezTo>
                  <a:pt x="0" y="76"/>
                  <a:pt x="0" y="71"/>
                  <a:pt x="0" y="68"/>
                </a:cubicBezTo>
                <a:lnTo>
                  <a:pt x="14" y="11"/>
                </a:lnTo>
                <a:cubicBezTo>
                  <a:pt x="17" y="3"/>
                  <a:pt x="23" y="0"/>
                  <a:pt x="31" y="0"/>
                </a:cubicBezTo>
                <a:cubicBezTo>
                  <a:pt x="40" y="3"/>
                  <a:pt x="42" y="8"/>
                  <a:pt x="42" y="17"/>
                </a:cubicBezTo>
                <a:lnTo>
                  <a:pt x="34" y="56"/>
                </a:lnTo>
                <a:lnTo>
                  <a:pt x="74" y="56"/>
                </a:lnTo>
                <a:cubicBezTo>
                  <a:pt x="82" y="56"/>
                  <a:pt x="88" y="62"/>
                  <a:pt x="88" y="71"/>
                </a:cubicBezTo>
                <a:cubicBezTo>
                  <a:pt x="88" y="79"/>
                  <a:pt x="79" y="85"/>
                  <a:pt x="71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77">
            <a:extLst>
              <a:ext uri="{FF2B5EF4-FFF2-40B4-BE49-F238E27FC236}">
                <a16:creationId xmlns:a16="http://schemas.microsoft.com/office/drawing/2014/main" id="{FBB91D78-0375-9D40-A730-BD476A14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4542264"/>
            <a:ext cx="269215" cy="269215"/>
          </a:xfrm>
          <a:custGeom>
            <a:avLst/>
            <a:gdLst>
              <a:gd name="T0" fmla="*/ 381 w 396"/>
              <a:gd name="T1" fmla="*/ 395 h 396"/>
              <a:gd name="T2" fmla="*/ 0 w 396"/>
              <a:gd name="T3" fmla="*/ 14 h 396"/>
              <a:gd name="T4" fmla="*/ 14 w 396"/>
              <a:gd name="T5" fmla="*/ 0 h 396"/>
              <a:gd name="T6" fmla="*/ 99 w 396"/>
              <a:gd name="T7" fmla="*/ 0 h 396"/>
              <a:gd name="T8" fmla="*/ 113 w 396"/>
              <a:gd name="T9" fmla="*/ 14 h 396"/>
              <a:gd name="T10" fmla="*/ 138 w 396"/>
              <a:gd name="T11" fmla="*/ 130 h 396"/>
              <a:gd name="T12" fmla="*/ 138 w 396"/>
              <a:gd name="T13" fmla="*/ 141 h 396"/>
              <a:gd name="T14" fmla="*/ 130 w 396"/>
              <a:gd name="T15" fmla="*/ 150 h 396"/>
              <a:gd name="T16" fmla="*/ 68 w 396"/>
              <a:gd name="T17" fmla="*/ 181 h 396"/>
              <a:gd name="T18" fmla="*/ 215 w 396"/>
              <a:gd name="T19" fmla="*/ 328 h 396"/>
              <a:gd name="T20" fmla="*/ 246 w 396"/>
              <a:gd name="T21" fmla="*/ 266 h 396"/>
              <a:gd name="T22" fmla="*/ 254 w 396"/>
              <a:gd name="T23" fmla="*/ 257 h 396"/>
              <a:gd name="T24" fmla="*/ 265 w 396"/>
              <a:gd name="T25" fmla="*/ 257 h 396"/>
              <a:gd name="T26" fmla="*/ 381 w 396"/>
              <a:gd name="T27" fmla="*/ 282 h 396"/>
              <a:gd name="T28" fmla="*/ 395 w 396"/>
              <a:gd name="T29" fmla="*/ 297 h 396"/>
              <a:gd name="T30" fmla="*/ 395 w 396"/>
              <a:gd name="T31" fmla="*/ 381 h 396"/>
              <a:gd name="T32" fmla="*/ 381 w 396"/>
              <a:gd name="T33" fmla="*/ 395 h 396"/>
              <a:gd name="T34" fmla="*/ 240 w 396"/>
              <a:gd name="T35" fmla="*/ 339 h 396"/>
              <a:gd name="T36" fmla="*/ 367 w 396"/>
              <a:gd name="T37" fmla="*/ 367 h 396"/>
              <a:gd name="T38" fmla="*/ 367 w 396"/>
              <a:gd name="T39" fmla="*/ 311 h 396"/>
              <a:gd name="T40" fmla="*/ 265 w 396"/>
              <a:gd name="T41" fmla="*/ 288 h 396"/>
              <a:gd name="T42" fmla="*/ 240 w 396"/>
              <a:gd name="T43" fmla="*/ 339 h 396"/>
              <a:gd name="T44" fmla="*/ 28 w 396"/>
              <a:gd name="T45" fmla="*/ 29 h 396"/>
              <a:gd name="T46" fmla="*/ 57 w 396"/>
              <a:gd name="T47" fmla="*/ 156 h 396"/>
              <a:gd name="T48" fmla="*/ 107 w 396"/>
              <a:gd name="T49" fmla="*/ 130 h 396"/>
              <a:gd name="T50" fmla="*/ 85 w 396"/>
              <a:gd name="T51" fmla="*/ 29 h 396"/>
              <a:gd name="T52" fmla="*/ 28 w 396"/>
              <a:gd name="T53" fmla="*/ 2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6" h="396">
                <a:moveTo>
                  <a:pt x="381" y="395"/>
                </a:moveTo>
                <a:cubicBezTo>
                  <a:pt x="172" y="395"/>
                  <a:pt x="0" y="2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6"/>
                  <a:pt x="113" y="14"/>
                </a:cubicBezTo>
                <a:cubicBezTo>
                  <a:pt x="113" y="57"/>
                  <a:pt x="122" y="93"/>
                  <a:pt x="138" y="130"/>
                </a:cubicBezTo>
                <a:cubicBezTo>
                  <a:pt x="141" y="133"/>
                  <a:pt x="141" y="139"/>
                  <a:pt x="138" y="141"/>
                </a:cubicBezTo>
                <a:cubicBezTo>
                  <a:pt x="138" y="144"/>
                  <a:pt x="136" y="147"/>
                  <a:pt x="130" y="150"/>
                </a:cubicBezTo>
                <a:lnTo>
                  <a:pt x="68" y="181"/>
                </a:lnTo>
                <a:cubicBezTo>
                  <a:pt x="102" y="243"/>
                  <a:pt x="153" y="294"/>
                  <a:pt x="215" y="328"/>
                </a:cubicBezTo>
                <a:lnTo>
                  <a:pt x="246" y="266"/>
                </a:lnTo>
                <a:cubicBezTo>
                  <a:pt x="249" y="263"/>
                  <a:pt x="251" y="260"/>
                  <a:pt x="254" y="257"/>
                </a:cubicBezTo>
                <a:cubicBezTo>
                  <a:pt x="257" y="257"/>
                  <a:pt x="263" y="257"/>
                  <a:pt x="265" y="257"/>
                </a:cubicBezTo>
                <a:cubicBezTo>
                  <a:pt x="302" y="274"/>
                  <a:pt x="342" y="282"/>
                  <a:pt x="381" y="282"/>
                </a:cubicBezTo>
                <a:cubicBezTo>
                  <a:pt x="390" y="282"/>
                  <a:pt x="395" y="288"/>
                  <a:pt x="395" y="297"/>
                </a:cubicBezTo>
                <a:lnTo>
                  <a:pt x="395" y="381"/>
                </a:lnTo>
                <a:cubicBezTo>
                  <a:pt x="395" y="390"/>
                  <a:pt x="390" y="395"/>
                  <a:pt x="381" y="395"/>
                </a:cubicBezTo>
                <a:close/>
                <a:moveTo>
                  <a:pt x="240" y="339"/>
                </a:moveTo>
                <a:cubicBezTo>
                  <a:pt x="280" y="356"/>
                  <a:pt x="322" y="367"/>
                  <a:pt x="367" y="367"/>
                </a:cubicBezTo>
                <a:lnTo>
                  <a:pt x="367" y="311"/>
                </a:lnTo>
                <a:cubicBezTo>
                  <a:pt x="330" y="308"/>
                  <a:pt x="296" y="302"/>
                  <a:pt x="265" y="288"/>
                </a:cubicBezTo>
                <a:lnTo>
                  <a:pt x="240" y="339"/>
                </a:lnTo>
                <a:close/>
                <a:moveTo>
                  <a:pt x="28" y="29"/>
                </a:moveTo>
                <a:cubicBezTo>
                  <a:pt x="31" y="74"/>
                  <a:pt x="40" y="116"/>
                  <a:pt x="57" y="156"/>
                </a:cubicBezTo>
                <a:lnTo>
                  <a:pt x="107" y="130"/>
                </a:lnTo>
                <a:cubicBezTo>
                  <a:pt x="93" y="99"/>
                  <a:pt x="85" y="65"/>
                  <a:pt x="85" y="29"/>
                </a:cubicBez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78">
            <a:extLst>
              <a:ext uri="{FF2B5EF4-FFF2-40B4-BE49-F238E27FC236}">
                <a16:creationId xmlns:a16="http://schemas.microsoft.com/office/drawing/2014/main" id="{92571CAD-A115-0640-A35D-E1052200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790" y="4521326"/>
            <a:ext cx="173494" cy="152554"/>
          </a:xfrm>
          <a:custGeom>
            <a:avLst/>
            <a:gdLst>
              <a:gd name="T0" fmla="*/ 70 w 255"/>
              <a:gd name="T1" fmla="*/ 226 h 227"/>
              <a:gd name="T2" fmla="*/ 65 w 255"/>
              <a:gd name="T3" fmla="*/ 226 h 227"/>
              <a:gd name="T4" fmla="*/ 56 w 255"/>
              <a:gd name="T5" fmla="*/ 212 h 227"/>
              <a:gd name="T6" fmla="*/ 56 w 255"/>
              <a:gd name="T7" fmla="*/ 169 h 227"/>
              <a:gd name="T8" fmla="*/ 28 w 255"/>
              <a:gd name="T9" fmla="*/ 169 h 227"/>
              <a:gd name="T10" fmla="*/ 0 w 255"/>
              <a:gd name="T11" fmla="*/ 141 h 227"/>
              <a:gd name="T12" fmla="*/ 0 w 255"/>
              <a:gd name="T13" fmla="*/ 28 h 227"/>
              <a:gd name="T14" fmla="*/ 28 w 255"/>
              <a:gd name="T15" fmla="*/ 0 h 227"/>
              <a:gd name="T16" fmla="*/ 225 w 255"/>
              <a:gd name="T17" fmla="*/ 0 h 227"/>
              <a:gd name="T18" fmla="*/ 254 w 255"/>
              <a:gd name="T19" fmla="*/ 28 h 227"/>
              <a:gd name="T20" fmla="*/ 254 w 255"/>
              <a:gd name="T21" fmla="*/ 141 h 227"/>
              <a:gd name="T22" fmla="*/ 225 w 255"/>
              <a:gd name="T23" fmla="*/ 169 h 227"/>
              <a:gd name="T24" fmla="*/ 118 w 255"/>
              <a:gd name="T25" fmla="*/ 169 h 227"/>
              <a:gd name="T26" fmla="*/ 82 w 255"/>
              <a:gd name="T27" fmla="*/ 220 h 227"/>
              <a:gd name="T28" fmla="*/ 70 w 255"/>
              <a:gd name="T29" fmla="*/ 226 h 227"/>
              <a:gd name="T30" fmla="*/ 28 w 255"/>
              <a:gd name="T31" fmla="*/ 28 h 227"/>
              <a:gd name="T32" fmla="*/ 28 w 255"/>
              <a:gd name="T33" fmla="*/ 141 h 227"/>
              <a:gd name="T34" fmla="*/ 70 w 255"/>
              <a:gd name="T35" fmla="*/ 141 h 227"/>
              <a:gd name="T36" fmla="*/ 84 w 255"/>
              <a:gd name="T37" fmla="*/ 155 h 227"/>
              <a:gd name="T38" fmla="*/ 84 w 255"/>
              <a:gd name="T39" fmla="*/ 169 h 227"/>
              <a:gd name="T40" fmla="*/ 101 w 255"/>
              <a:gd name="T41" fmla="*/ 147 h 227"/>
              <a:gd name="T42" fmla="*/ 113 w 255"/>
              <a:gd name="T43" fmla="*/ 141 h 227"/>
              <a:gd name="T44" fmla="*/ 225 w 255"/>
              <a:gd name="T45" fmla="*/ 141 h 227"/>
              <a:gd name="T46" fmla="*/ 225 w 255"/>
              <a:gd name="T47" fmla="*/ 28 h 227"/>
              <a:gd name="T48" fmla="*/ 28 w 255"/>
              <a:gd name="T49" fmla="*/ 2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5" h="227">
                <a:moveTo>
                  <a:pt x="70" y="226"/>
                </a:moveTo>
                <a:cubicBezTo>
                  <a:pt x="67" y="226"/>
                  <a:pt x="67" y="226"/>
                  <a:pt x="65" y="226"/>
                </a:cubicBezTo>
                <a:cubicBezTo>
                  <a:pt x="59" y="223"/>
                  <a:pt x="56" y="217"/>
                  <a:pt x="56" y="212"/>
                </a:cubicBezTo>
                <a:lnTo>
                  <a:pt x="56" y="169"/>
                </a:lnTo>
                <a:lnTo>
                  <a:pt x="28" y="169"/>
                </a:lnTo>
                <a:cubicBezTo>
                  <a:pt x="11" y="169"/>
                  <a:pt x="0" y="158"/>
                  <a:pt x="0" y="141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225" y="0"/>
                </a:lnTo>
                <a:cubicBezTo>
                  <a:pt x="242" y="0"/>
                  <a:pt x="254" y="11"/>
                  <a:pt x="254" y="28"/>
                </a:cubicBezTo>
                <a:lnTo>
                  <a:pt x="254" y="141"/>
                </a:lnTo>
                <a:cubicBezTo>
                  <a:pt x="254" y="158"/>
                  <a:pt x="242" y="169"/>
                  <a:pt x="225" y="169"/>
                </a:cubicBezTo>
                <a:lnTo>
                  <a:pt x="118" y="169"/>
                </a:lnTo>
                <a:lnTo>
                  <a:pt x="82" y="220"/>
                </a:lnTo>
                <a:cubicBezTo>
                  <a:pt x="79" y="223"/>
                  <a:pt x="76" y="226"/>
                  <a:pt x="70" y="226"/>
                </a:cubicBezTo>
                <a:close/>
                <a:moveTo>
                  <a:pt x="28" y="28"/>
                </a:moveTo>
                <a:lnTo>
                  <a:pt x="28" y="141"/>
                </a:lnTo>
                <a:lnTo>
                  <a:pt x="70" y="141"/>
                </a:lnTo>
                <a:cubicBezTo>
                  <a:pt x="79" y="141"/>
                  <a:pt x="84" y="147"/>
                  <a:pt x="84" y="155"/>
                </a:cubicBezTo>
                <a:lnTo>
                  <a:pt x="84" y="169"/>
                </a:lnTo>
                <a:lnTo>
                  <a:pt x="101" y="147"/>
                </a:lnTo>
                <a:cubicBezTo>
                  <a:pt x="104" y="144"/>
                  <a:pt x="107" y="141"/>
                  <a:pt x="113" y="141"/>
                </a:cubicBezTo>
                <a:lnTo>
                  <a:pt x="225" y="141"/>
                </a:lnTo>
                <a:lnTo>
                  <a:pt x="225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79">
            <a:extLst>
              <a:ext uri="{FF2B5EF4-FFF2-40B4-BE49-F238E27FC236}">
                <a16:creationId xmlns:a16="http://schemas.microsoft.com/office/drawing/2014/main" id="{B57DF345-64B5-5D4C-B380-1F6077C6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1497145"/>
            <a:ext cx="308102" cy="212382"/>
          </a:xfrm>
          <a:custGeom>
            <a:avLst/>
            <a:gdLst>
              <a:gd name="T0" fmla="*/ 424 w 453"/>
              <a:gd name="T1" fmla="*/ 311 h 312"/>
              <a:gd name="T2" fmla="*/ 29 w 453"/>
              <a:gd name="T3" fmla="*/ 311 h 312"/>
              <a:gd name="T4" fmla="*/ 0 w 453"/>
              <a:gd name="T5" fmla="*/ 283 h 312"/>
              <a:gd name="T6" fmla="*/ 0 w 453"/>
              <a:gd name="T7" fmla="*/ 29 h 312"/>
              <a:gd name="T8" fmla="*/ 29 w 453"/>
              <a:gd name="T9" fmla="*/ 0 h 312"/>
              <a:gd name="T10" fmla="*/ 424 w 453"/>
              <a:gd name="T11" fmla="*/ 0 h 312"/>
              <a:gd name="T12" fmla="*/ 452 w 453"/>
              <a:gd name="T13" fmla="*/ 29 h 312"/>
              <a:gd name="T14" fmla="*/ 452 w 453"/>
              <a:gd name="T15" fmla="*/ 283 h 312"/>
              <a:gd name="T16" fmla="*/ 424 w 453"/>
              <a:gd name="T17" fmla="*/ 311 h 312"/>
              <a:gd name="T18" fmla="*/ 29 w 453"/>
              <a:gd name="T19" fmla="*/ 29 h 312"/>
              <a:gd name="T20" fmla="*/ 29 w 453"/>
              <a:gd name="T21" fmla="*/ 283 h 312"/>
              <a:gd name="T22" fmla="*/ 424 w 453"/>
              <a:gd name="T23" fmla="*/ 283 h 312"/>
              <a:gd name="T24" fmla="*/ 424 w 453"/>
              <a:gd name="T25" fmla="*/ 29 h 312"/>
              <a:gd name="T26" fmla="*/ 29 w 453"/>
              <a:gd name="T27" fmla="*/ 2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3" h="312">
                <a:moveTo>
                  <a:pt x="424" y="311"/>
                </a:moveTo>
                <a:lnTo>
                  <a:pt x="29" y="311"/>
                </a:lnTo>
                <a:cubicBezTo>
                  <a:pt x="12" y="311"/>
                  <a:pt x="0" y="300"/>
                  <a:pt x="0" y="283"/>
                </a:cubicBezTo>
                <a:lnTo>
                  <a:pt x="0" y="29"/>
                </a:lnTo>
                <a:cubicBezTo>
                  <a:pt x="0" y="12"/>
                  <a:pt x="12" y="0"/>
                  <a:pt x="29" y="0"/>
                </a:cubicBezTo>
                <a:lnTo>
                  <a:pt x="424" y="0"/>
                </a:lnTo>
                <a:cubicBezTo>
                  <a:pt x="441" y="0"/>
                  <a:pt x="452" y="12"/>
                  <a:pt x="452" y="29"/>
                </a:cubicBezTo>
                <a:lnTo>
                  <a:pt x="452" y="283"/>
                </a:lnTo>
                <a:cubicBezTo>
                  <a:pt x="452" y="300"/>
                  <a:pt x="441" y="311"/>
                  <a:pt x="424" y="311"/>
                </a:cubicBezTo>
                <a:close/>
                <a:moveTo>
                  <a:pt x="29" y="29"/>
                </a:moveTo>
                <a:lnTo>
                  <a:pt x="29" y="283"/>
                </a:lnTo>
                <a:lnTo>
                  <a:pt x="424" y="283"/>
                </a:lnTo>
                <a:lnTo>
                  <a:pt x="424" y="29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80">
            <a:extLst>
              <a:ext uri="{FF2B5EF4-FFF2-40B4-BE49-F238E27FC236}">
                <a16:creationId xmlns:a16="http://schemas.microsoft.com/office/drawing/2014/main" id="{630104C4-8F2D-F74C-86E3-58D0368E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84" y="1565946"/>
            <a:ext cx="77773" cy="77773"/>
          </a:xfrm>
          <a:custGeom>
            <a:avLst/>
            <a:gdLst>
              <a:gd name="T0" fmla="*/ 56 w 114"/>
              <a:gd name="T1" fmla="*/ 113 h 114"/>
              <a:gd name="T2" fmla="*/ 0 w 114"/>
              <a:gd name="T3" fmla="*/ 57 h 114"/>
              <a:gd name="T4" fmla="*/ 56 w 114"/>
              <a:gd name="T5" fmla="*/ 0 h 114"/>
              <a:gd name="T6" fmla="*/ 113 w 114"/>
              <a:gd name="T7" fmla="*/ 57 h 114"/>
              <a:gd name="T8" fmla="*/ 56 w 114"/>
              <a:gd name="T9" fmla="*/ 113 h 114"/>
              <a:gd name="T10" fmla="*/ 56 w 114"/>
              <a:gd name="T11" fmla="*/ 28 h 114"/>
              <a:gd name="T12" fmla="*/ 28 w 114"/>
              <a:gd name="T13" fmla="*/ 57 h 114"/>
              <a:gd name="T14" fmla="*/ 56 w 114"/>
              <a:gd name="T15" fmla="*/ 85 h 114"/>
              <a:gd name="T16" fmla="*/ 84 w 114"/>
              <a:gd name="T17" fmla="*/ 57 h 114"/>
              <a:gd name="T18" fmla="*/ 56 w 114"/>
              <a:gd name="T1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14">
                <a:moveTo>
                  <a:pt x="56" y="113"/>
                </a:moveTo>
                <a:cubicBezTo>
                  <a:pt x="25" y="113"/>
                  <a:pt x="0" y="88"/>
                  <a:pt x="0" y="57"/>
                </a:cubicBez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3" y="26"/>
                  <a:pt x="113" y="57"/>
                </a:cubicBezTo>
                <a:cubicBezTo>
                  <a:pt x="113" y="88"/>
                  <a:pt x="87" y="113"/>
                  <a:pt x="56" y="113"/>
                </a:cubicBezTo>
                <a:close/>
                <a:moveTo>
                  <a:pt x="56" y="28"/>
                </a:moveTo>
                <a:cubicBezTo>
                  <a:pt x="39" y="28"/>
                  <a:pt x="28" y="40"/>
                  <a:pt x="28" y="57"/>
                </a:cubicBezTo>
                <a:cubicBezTo>
                  <a:pt x="28" y="74"/>
                  <a:pt x="39" y="85"/>
                  <a:pt x="56" y="85"/>
                </a:cubicBezTo>
                <a:cubicBezTo>
                  <a:pt x="73" y="85"/>
                  <a:pt x="84" y="74"/>
                  <a:pt x="84" y="57"/>
                </a:cubicBezTo>
                <a:cubicBezTo>
                  <a:pt x="84" y="40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81">
            <a:extLst>
              <a:ext uri="{FF2B5EF4-FFF2-40B4-BE49-F238E27FC236}">
                <a16:creationId xmlns:a16="http://schemas.microsoft.com/office/drawing/2014/main" id="{696C2AAB-79FA-BE45-B518-FA730C98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1497145"/>
            <a:ext cx="77773" cy="77773"/>
          </a:xfrm>
          <a:custGeom>
            <a:avLst/>
            <a:gdLst>
              <a:gd name="T0" fmla="*/ 15 w 114"/>
              <a:gd name="T1" fmla="*/ 113 h 114"/>
              <a:gd name="T2" fmla="*/ 0 w 114"/>
              <a:gd name="T3" fmla="*/ 99 h 114"/>
              <a:gd name="T4" fmla="*/ 15 w 114"/>
              <a:gd name="T5" fmla="*/ 85 h 114"/>
              <a:gd name="T6" fmla="*/ 85 w 114"/>
              <a:gd name="T7" fmla="*/ 15 h 114"/>
              <a:gd name="T8" fmla="*/ 99 w 114"/>
              <a:gd name="T9" fmla="*/ 0 h 114"/>
              <a:gd name="T10" fmla="*/ 113 w 114"/>
              <a:gd name="T11" fmla="*/ 15 h 114"/>
              <a:gd name="T12" fmla="*/ 15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15" y="113"/>
                </a:moveTo>
                <a:cubicBezTo>
                  <a:pt x="6" y="113"/>
                  <a:pt x="0" y="107"/>
                  <a:pt x="0" y="99"/>
                </a:cubicBezTo>
                <a:cubicBezTo>
                  <a:pt x="0" y="90"/>
                  <a:pt x="6" y="85"/>
                  <a:pt x="15" y="85"/>
                </a:cubicBezTo>
                <a:cubicBezTo>
                  <a:pt x="54" y="85"/>
                  <a:pt x="85" y="54"/>
                  <a:pt x="85" y="15"/>
                </a:cubicBezTo>
                <a:cubicBezTo>
                  <a:pt x="85" y="6"/>
                  <a:pt x="91" y="0"/>
                  <a:pt x="99" y="0"/>
                </a:cubicBezTo>
                <a:cubicBezTo>
                  <a:pt x="108" y="0"/>
                  <a:pt x="113" y="6"/>
                  <a:pt x="113" y="15"/>
                </a:cubicBezTo>
                <a:cubicBezTo>
                  <a:pt x="113" y="68"/>
                  <a:pt x="68" y="113"/>
                  <a:pt x="15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82">
            <a:extLst>
              <a:ext uri="{FF2B5EF4-FFF2-40B4-BE49-F238E27FC236}">
                <a16:creationId xmlns:a16="http://schemas.microsoft.com/office/drawing/2014/main" id="{5297CE4A-33AD-0D4A-A2D7-83596399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745" y="1497145"/>
            <a:ext cx="77773" cy="77773"/>
          </a:xfrm>
          <a:custGeom>
            <a:avLst/>
            <a:gdLst>
              <a:gd name="T0" fmla="*/ 99 w 114"/>
              <a:gd name="T1" fmla="*/ 113 h 114"/>
              <a:gd name="T2" fmla="*/ 0 w 114"/>
              <a:gd name="T3" fmla="*/ 15 h 114"/>
              <a:gd name="T4" fmla="*/ 14 w 114"/>
              <a:gd name="T5" fmla="*/ 0 h 114"/>
              <a:gd name="T6" fmla="*/ 28 w 114"/>
              <a:gd name="T7" fmla="*/ 15 h 114"/>
              <a:gd name="T8" fmla="*/ 99 w 114"/>
              <a:gd name="T9" fmla="*/ 85 h 114"/>
              <a:gd name="T10" fmla="*/ 113 w 114"/>
              <a:gd name="T11" fmla="*/ 99 h 114"/>
              <a:gd name="T12" fmla="*/ 99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99" y="113"/>
                </a:moveTo>
                <a:cubicBezTo>
                  <a:pt x="45" y="113"/>
                  <a:pt x="0" y="68"/>
                  <a:pt x="0" y="15"/>
                </a:cubicBez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cubicBezTo>
                  <a:pt x="28" y="54"/>
                  <a:pt x="59" y="85"/>
                  <a:pt x="99" y="85"/>
                </a:cubicBezTo>
                <a:cubicBezTo>
                  <a:pt x="107" y="85"/>
                  <a:pt x="113" y="90"/>
                  <a:pt x="113" y="99"/>
                </a:cubicBezTo>
                <a:cubicBezTo>
                  <a:pt x="113" y="107"/>
                  <a:pt x="107" y="113"/>
                  <a:pt x="99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83">
            <a:extLst>
              <a:ext uri="{FF2B5EF4-FFF2-40B4-BE49-F238E27FC236}">
                <a16:creationId xmlns:a16="http://schemas.microsoft.com/office/drawing/2014/main" id="{167F31DF-FD9C-4547-A51D-478000F74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1631754"/>
            <a:ext cx="77773" cy="77773"/>
          </a:xfrm>
          <a:custGeom>
            <a:avLst/>
            <a:gdLst>
              <a:gd name="T0" fmla="*/ 99 w 114"/>
              <a:gd name="T1" fmla="*/ 113 h 114"/>
              <a:gd name="T2" fmla="*/ 85 w 114"/>
              <a:gd name="T3" fmla="*/ 99 h 114"/>
              <a:gd name="T4" fmla="*/ 15 w 114"/>
              <a:gd name="T5" fmla="*/ 28 h 114"/>
              <a:gd name="T6" fmla="*/ 0 w 114"/>
              <a:gd name="T7" fmla="*/ 14 h 114"/>
              <a:gd name="T8" fmla="*/ 15 w 114"/>
              <a:gd name="T9" fmla="*/ 0 h 114"/>
              <a:gd name="T10" fmla="*/ 113 w 114"/>
              <a:gd name="T11" fmla="*/ 99 h 114"/>
              <a:gd name="T12" fmla="*/ 99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99" y="113"/>
                </a:moveTo>
                <a:cubicBezTo>
                  <a:pt x="91" y="113"/>
                  <a:pt x="85" y="107"/>
                  <a:pt x="85" y="99"/>
                </a:cubicBezTo>
                <a:cubicBezTo>
                  <a:pt x="85" y="59"/>
                  <a:pt x="54" y="28"/>
                  <a:pt x="15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cubicBezTo>
                  <a:pt x="68" y="0"/>
                  <a:pt x="113" y="45"/>
                  <a:pt x="113" y="99"/>
                </a:cubicBezTo>
                <a:cubicBezTo>
                  <a:pt x="113" y="107"/>
                  <a:pt x="108" y="113"/>
                  <a:pt x="99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84">
            <a:extLst>
              <a:ext uri="{FF2B5EF4-FFF2-40B4-BE49-F238E27FC236}">
                <a16:creationId xmlns:a16="http://schemas.microsoft.com/office/drawing/2014/main" id="{5BB7CB46-B46E-494A-AF62-2999E265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745" y="1631754"/>
            <a:ext cx="77773" cy="77773"/>
          </a:xfrm>
          <a:custGeom>
            <a:avLst/>
            <a:gdLst>
              <a:gd name="T0" fmla="*/ 14 w 114"/>
              <a:gd name="T1" fmla="*/ 113 h 114"/>
              <a:gd name="T2" fmla="*/ 0 w 114"/>
              <a:gd name="T3" fmla="*/ 99 h 114"/>
              <a:gd name="T4" fmla="*/ 99 w 114"/>
              <a:gd name="T5" fmla="*/ 0 h 114"/>
              <a:gd name="T6" fmla="*/ 113 w 114"/>
              <a:gd name="T7" fmla="*/ 14 h 114"/>
              <a:gd name="T8" fmla="*/ 99 w 114"/>
              <a:gd name="T9" fmla="*/ 28 h 114"/>
              <a:gd name="T10" fmla="*/ 28 w 114"/>
              <a:gd name="T11" fmla="*/ 99 h 114"/>
              <a:gd name="T12" fmla="*/ 14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14" y="113"/>
                </a:moveTo>
                <a:cubicBezTo>
                  <a:pt x="6" y="113"/>
                  <a:pt x="0" y="107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07" y="0"/>
                  <a:pt x="113" y="5"/>
                  <a:pt x="113" y="14"/>
                </a:cubicBezTo>
                <a:cubicBezTo>
                  <a:pt x="113" y="22"/>
                  <a:pt x="107" y="28"/>
                  <a:pt x="99" y="28"/>
                </a:cubicBezTo>
                <a:cubicBezTo>
                  <a:pt x="59" y="28"/>
                  <a:pt x="28" y="59"/>
                  <a:pt x="28" y="99"/>
                </a:cubicBezTo>
                <a:cubicBezTo>
                  <a:pt x="28" y="107"/>
                  <a:pt x="23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85">
            <a:extLst>
              <a:ext uri="{FF2B5EF4-FFF2-40B4-BE49-F238E27FC236}">
                <a16:creationId xmlns:a16="http://schemas.microsoft.com/office/drawing/2014/main" id="{B326F0A1-11B7-A046-B016-1F1B374B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070" y="1458260"/>
            <a:ext cx="230327" cy="20938"/>
          </a:xfrm>
          <a:custGeom>
            <a:avLst/>
            <a:gdLst>
              <a:gd name="T0" fmla="*/ 324 w 339"/>
              <a:gd name="T1" fmla="*/ 28 h 29"/>
              <a:gd name="T2" fmla="*/ 14 w 339"/>
              <a:gd name="T3" fmla="*/ 28 h 29"/>
              <a:gd name="T4" fmla="*/ 0 w 339"/>
              <a:gd name="T5" fmla="*/ 14 h 29"/>
              <a:gd name="T6" fmla="*/ 14 w 339"/>
              <a:gd name="T7" fmla="*/ 0 h 29"/>
              <a:gd name="T8" fmla="*/ 324 w 339"/>
              <a:gd name="T9" fmla="*/ 0 h 29"/>
              <a:gd name="T10" fmla="*/ 338 w 339"/>
              <a:gd name="T11" fmla="*/ 14 h 29"/>
              <a:gd name="T12" fmla="*/ 324 w 339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29">
                <a:moveTo>
                  <a:pt x="324" y="28"/>
                </a:move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324" y="0"/>
                </a:lnTo>
                <a:cubicBezTo>
                  <a:pt x="333" y="0"/>
                  <a:pt x="338" y="5"/>
                  <a:pt x="338" y="14"/>
                </a:cubicBezTo>
                <a:cubicBezTo>
                  <a:pt x="338" y="22"/>
                  <a:pt x="333" y="28"/>
                  <a:pt x="32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86">
            <a:extLst>
              <a:ext uri="{FF2B5EF4-FFF2-40B4-BE49-F238E27FC236}">
                <a16:creationId xmlns:a16="http://schemas.microsoft.com/office/drawing/2014/main" id="{AFF28402-0D67-0C47-9F09-2F71BDB7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1497145"/>
            <a:ext cx="308102" cy="212382"/>
          </a:xfrm>
          <a:custGeom>
            <a:avLst/>
            <a:gdLst>
              <a:gd name="T0" fmla="*/ 423 w 453"/>
              <a:gd name="T1" fmla="*/ 311 h 312"/>
              <a:gd name="T2" fmla="*/ 28 w 453"/>
              <a:gd name="T3" fmla="*/ 311 h 312"/>
              <a:gd name="T4" fmla="*/ 0 w 453"/>
              <a:gd name="T5" fmla="*/ 283 h 312"/>
              <a:gd name="T6" fmla="*/ 0 w 453"/>
              <a:gd name="T7" fmla="*/ 29 h 312"/>
              <a:gd name="T8" fmla="*/ 28 w 453"/>
              <a:gd name="T9" fmla="*/ 0 h 312"/>
              <a:gd name="T10" fmla="*/ 423 w 453"/>
              <a:gd name="T11" fmla="*/ 0 h 312"/>
              <a:gd name="T12" fmla="*/ 452 w 453"/>
              <a:gd name="T13" fmla="*/ 29 h 312"/>
              <a:gd name="T14" fmla="*/ 452 w 453"/>
              <a:gd name="T15" fmla="*/ 283 h 312"/>
              <a:gd name="T16" fmla="*/ 423 w 453"/>
              <a:gd name="T17" fmla="*/ 311 h 312"/>
              <a:gd name="T18" fmla="*/ 28 w 453"/>
              <a:gd name="T19" fmla="*/ 29 h 312"/>
              <a:gd name="T20" fmla="*/ 28 w 453"/>
              <a:gd name="T21" fmla="*/ 283 h 312"/>
              <a:gd name="T22" fmla="*/ 423 w 453"/>
              <a:gd name="T23" fmla="*/ 283 h 312"/>
              <a:gd name="T24" fmla="*/ 423 w 453"/>
              <a:gd name="T25" fmla="*/ 29 h 312"/>
              <a:gd name="T26" fmla="*/ 28 w 453"/>
              <a:gd name="T27" fmla="*/ 2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3" h="312">
                <a:moveTo>
                  <a:pt x="423" y="311"/>
                </a:moveTo>
                <a:lnTo>
                  <a:pt x="28" y="311"/>
                </a:lnTo>
                <a:cubicBezTo>
                  <a:pt x="11" y="311"/>
                  <a:pt x="0" y="300"/>
                  <a:pt x="0" y="283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2" y="12"/>
                  <a:pt x="452" y="29"/>
                </a:cubicBezTo>
                <a:lnTo>
                  <a:pt x="452" y="283"/>
                </a:lnTo>
                <a:cubicBezTo>
                  <a:pt x="452" y="300"/>
                  <a:pt x="440" y="311"/>
                  <a:pt x="423" y="311"/>
                </a:cubicBezTo>
                <a:close/>
                <a:moveTo>
                  <a:pt x="28" y="29"/>
                </a:moveTo>
                <a:lnTo>
                  <a:pt x="28" y="283"/>
                </a:lnTo>
                <a:lnTo>
                  <a:pt x="423" y="283"/>
                </a:lnTo>
                <a:lnTo>
                  <a:pt x="423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87">
            <a:extLst>
              <a:ext uri="{FF2B5EF4-FFF2-40B4-BE49-F238E27FC236}">
                <a16:creationId xmlns:a16="http://schemas.microsoft.com/office/drawing/2014/main" id="{6B031389-8C96-FF48-AAD3-C8D1ECD3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51" y="1565946"/>
            <a:ext cx="77773" cy="77773"/>
          </a:xfrm>
          <a:custGeom>
            <a:avLst/>
            <a:gdLst>
              <a:gd name="T0" fmla="*/ 56 w 113"/>
              <a:gd name="T1" fmla="*/ 113 h 114"/>
              <a:gd name="T2" fmla="*/ 0 w 113"/>
              <a:gd name="T3" fmla="*/ 57 h 114"/>
              <a:gd name="T4" fmla="*/ 56 w 113"/>
              <a:gd name="T5" fmla="*/ 0 h 114"/>
              <a:gd name="T6" fmla="*/ 112 w 113"/>
              <a:gd name="T7" fmla="*/ 57 h 114"/>
              <a:gd name="T8" fmla="*/ 56 w 113"/>
              <a:gd name="T9" fmla="*/ 113 h 114"/>
              <a:gd name="T10" fmla="*/ 56 w 113"/>
              <a:gd name="T11" fmla="*/ 28 h 114"/>
              <a:gd name="T12" fmla="*/ 28 w 113"/>
              <a:gd name="T13" fmla="*/ 57 h 114"/>
              <a:gd name="T14" fmla="*/ 56 w 113"/>
              <a:gd name="T15" fmla="*/ 85 h 114"/>
              <a:gd name="T16" fmla="*/ 84 w 113"/>
              <a:gd name="T17" fmla="*/ 57 h 114"/>
              <a:gd name="T18" fmla="*/ 56 w 113"/>
              <a:gd name="T19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14">
                <a:moveTo>
                  <a:pt x="56" y="113"/>
                </a:moveTo>
                <a:cubicBezTo>
                  <a:pt x="25" y="113"/>
                  <a:pt x="0" y="88"/>
                  <a:pt x="0" y="57"/>
                </a:cubicBez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7"/>
                </a:cubicBezTo>
                <a:cubicBezTo>
                  <a:pt x="112" y="88"/>
                  <a:pt x="87" y="113"/>
                  <a:pt x="56" y="113"/>
                </a:cubicBezTo>
                <a:close/>
                <a:moveTo>
                  <a:pt x="56" y="28"/>
                </a:moveTo>
                <a:cubicBezTo>
                  <a:pt x="39" y="28"/>
                  <a:pt x="28" y="40"/>
                  <a:pt x="28" y="57"/>
                </a:cubicBezTo>
                <a:cubicBezTo>
                  <a:pt x="28" y="74"/>
                  <a:pt x="39" y="85"/>
                  <a:pt x="56" y="85"/>
                </a:cubicBezTo>
                <a:cubicBezTo>
                  <a:pt x="73" y="85"/>
                  <a:pt x="84" y="74"/>
                  <a:pt x="84" y="57"/>
                </a:cubicBezTo>
                <a:cubicBezTo>
                  <a:pt x="84" y="40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88">
            <a:extLst>
              <a:ext uri="{FF2B5EF4-FFF2-40B4-BE49-F238E27FC236}">
                <a16:creationId xmlns:a16="http://schemas.microsoft.com/office/drawing/2014/main" id="{7C0DF2F9-B79C-CE4C-93EF-ED7420A4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1497145"/>
            <a:ext cx="77773" cy="77773"/>
          </a:xfrm>
          <a:custGeom>
            <a:avLst/>
            <a:gdLst>
              <a:gd name="T0" fmla="*/ 14 w 114"/>
              <a:gd name="T1" fmla="*/ 113 h 114"/>
              <a:gd name="T2" fmla="*/ 0 w 114"/>
              <a:gd name="T3" fmla="*/ 99 h 114"/>
              <a:gd name="T4" fmla="*/ 14 w 114"/>
              <a:gd name="T5" fmla="*/ 85 h 114"/>
              <a:gd name="T6" fmla="*/ 85 w 114"/>
              <a:gd name="T7" fmla="*/ 15 h 114"/>
              <a:gd name="T8" fmla="*/ 99 w 114"/>
              <a:gd name="T9" fmla="*/ 0 h 114"/>
              <a:gd name="T10" fmla="*/ 113 w 114"/>
              <a:gd name="T11" fmla="*/ 15 h 114"/>
              <a:gd name="T12" fmla="*/ 14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14" y="113"/>
                </a:moveTo>
                <a:cubicBezTo>
                  <a:pt x="6" y="113"/>
                  <a:pt x="0" y="107"/>
                  <a:pt x="0" y="99"/>
                </a:cubicBezTo>
                <a:cubicBezTo>
                  <a:pt x="0" y="90"/>
                  <a:pt x="6" y="85"/>
                  <a:pt x="14" y="85"/>
                </a:cubicBezTo>
                <a:cubicBezTo>
                  <a:pt x="54" y="85"/>
                  <a:pt x="85" y="54"/>
                  <a:pt x="85" y="15"/>
                </a:cubicBezTo>
                <a:cubicBezTo>
                  <a:pt x="85" y="6"/>
                  <a:pt x="91" y="0"/>
                  <a:pt x="99" y="0"/>
                </a:cubicBezTo>
                <a:cubicBezTo>
                  <a:pt x="108" y="0"/>
                  <a:pt x="113" y="6"/>
                  <a:pt x="113" y="15"/>
                </a:cubicBezTo>
                <a:cubicBezTo>
                  <a:pt x="113" y="68"/>
                  <a:pt x="68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89">
            <a:extLst>
              <a:ext uri="{FF2B5EF4-FFF2-40B4-BE49-F238E27FC236}">
                <a16:creationId xmlns:a16="http://schemas.microsoft.com/office/drawing/2014/main" id="{0553633E-EB0C-064B-A10F-655350CF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511" y="1497145"/>
            <a:ext cx="77773" cy="77773"/>
          </a:xfrm>
          <a:custGeom>
            <a:avLst/>
            <a:gdLst>
              <a:gd name="T0" fmla="*/ 99 w 114"/>
              <a:gd name="T1" fmla="*/ 113 h 114"/>
              <a:gd name="T2" fmla="*/ 0 w 114"/>
              <a:gd name="T3" fmla="*/ 15 h 114"/>
              <a:gd name="T4" fmla="*/ 14 w 114"/>
              <a:gd name="T5" fmla="*/ 0 h 114"/>
              <a:gd name="T6" fmla="*/ 28 w 114"/>
              <a:gd name="T7" fmla="*/ 15 h 114"/>
              <a:gd name="T8" fmla="*/ 99 w 114"/>
              <a:gd name="T9" fmla="*/ 85 h 114"/>
              <a:gd name="T10" fmla="*/ 113 w 114"/>
              <a:gd name="T11" fmla="*/ 99 h 114"/>
              <a:gd name="T12" fmla="*/ 99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99" y="113"/>
                </a:moveTo>
                <a:cubicBezTo>
                  <a:pt x="45" y="113"/>
                  <a:pt x="0" y="68"/>
                  <a:pt x="0" y="15"/>
                </a:cubicBez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cubicBezTo>
                  <a:pt x="28" y="54"/>
                  <a:pt x="59" y="85"/>
                  <a:pt x="99" y="85"/>
                </a:cubicBezTo>
                <a:cubicBezTo>
                  <a:pt x="107" y="85"/>
                  <a:pt x="113" y="90"/>
                  <a:pt x="113" y="99"/>
                </a:cubicBezTo>
                <a:cubicBezTo>
                  <a:pt x="113" y="107"/>
                  <a:pt x="107" y="113"/>
                  <a:pt x="99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90">
            <a:extLst>
              <a:ext uri="{FF2B5EF4-FFF2-40B4-BE49-F238E27FC236}">
                <a16:creationId xmlns:a16="http://schemas.microsoft.com/office/drawing/2014/main" id="{ECC5B3B0-D138-554C-9A0D-0EE7D600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1631754"/>
            <a:ext cx="77773" cy="77773"/>
          </a:xfrm>
          <a:custGeom>
            <a:avLst/>
            <a:gdLst>
              <a:gd name="T0" fmla="*/ 99 w 114"/>
              <a:gd name="T1" fmla="*/ 113 h 114"/>
              <a:gd name="T2" fmla="*/ 85 w 114"/>
              <a:gd name="T3" fmla="*/ 99 h 114"/>
              <a:gd name="T4" fmla="*/ 14 w 114"/>
              <a:gd name="T5" fmla="*/ 28 h 114"/>
              <a:gd name="T6" fmla="*/ 0 w 114"/>
              <a:gd name="T7" fmla="*/ 14 h 114"/>
              <a:gd name="T8" fmla="*/ 14 w 114"/>
              <a:gd name="T9" fmla="*/ 0 h 114"/>
              <a:gd name="T10" fmla="*/ 113 w 114"/>
              <a:gd name="T11" fmla="*/ 99 h 114"/>
              <a:gd name="T12" fmla="*/ 99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99" y="113"/>
                </a:moveTo>
                <a:cubicBezTo>
                  <a:pt x="90" y="113"/>
                  <a:pt x="85" y="107"/>
                  <a:pt x="85" y="99"/>
                </a:cubicBezTo>
                <a:cubicBezTo>
                  <a:pt x="85" y="59"/>
                  <a:pt x="5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cubicBezTo>
                  <a:pt x="68" y="0"/>
                  <a:pt x="113" y="45"/>
                  <a:pt x="113" y="99"/>
                </a:cubicBezTo>
                <a:cubicBezTo>
                  <a:pt x="113" y="107"/>
                  <a:pt x="107" y="113"/>
                  <a:pt x="99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91">
            <a:extLst>
              <a:ext uri="{FF2B5EF4-FFF2-40B4-BE49-F238E27FC236}">
                <a16:creationId xmlns:a16="http://schemas.microsoft.com/office/drawing/2014/main" id="{3282BA1D-B4AB-6C40-8B68-F6CD2C42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511" y="1631754"/>
            <a:ext cx="77773" cy="77773"/>
          </a:xfrm>
          <a:custGeom>
            <a:avLst/>
            <a:gdLst>
              <a:gd name="T0" fmla="*/ 14 w 114"/>
              <a:gd name="T1" fmla="*/ 113 h 114"/>
              <a:gd name="T2" fmla="*/ 0 w 114"/>
              <a:gd name="T3" fmla="*/ 99 h 114"/>
              <a:gd name="T4" fmla="*/ 99 w 114"/>
              <a:gd name="T5" fmla="*/ 0 h 114"/>
              <a:gd name="T6" fmla="*/ 113 w 114"/>
              <a:gd name="T7" fmla="*/ 14 h 114"/>
              <a:gd name="T8" fmla="*/ 99 w 114"/>
              <a:gd name="T9" fmla="*/ 28 h 114"/>
              <a:gd name="T10" fmla="*/ 28 w 114"/>
              <a:gd name="T11" fmla="*/ 99 h 114"/>
              <a:gd name="T12" fmla="*/ 14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14" y="113"/>
                </a:moveTo>
                <a:cubicBezTo>
                  <a:pt x="5" y="113"/>
                  <a:pt x="0" y="107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07" y="0"/>
                  <a:pt x="113" y="5"/>
                  <a:pt x="113" y="14"/>
                </a:cubicBezTo>
                <a:cubicBezTo>
                  <a:pt x="113" y="22"/>
                  <a:pt x="107" y="28"/>
                  <a:pt x="99" y="28"/>
                </a:cubicBezTo>
                <a:cubicBezTo>
                  <a:pt x="59" y="28"/>
                  <a:pt x="28" y="59"/>
                  <a:pt x="28" y="99"/>
                </a:cubicBezTo>
                <a:cubicBezTo>
                  <a:pt x="28" y="107"/>
                  <a:pt x="22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92">
            <a:extLst>
              <a:ext uri="{FF2B5EF4-FFF2-40B4-BE49-F238E27FC236}">
                <a16:creationId xmlns:a16="http://schemas.microsoft.com/office/drawing/2014/main" id="{5E9FB2DC-23D8-1544-8D7F-86CD4946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1497145"/>
            <a:ext cx="308102" cy="212382"/>
          </a:xfrm>
          <a:custGeom>
            <a:avLst/>
            <a:gdLst>
              <a:gd name="T0" fmla="*/ 423 w 452"/>
              <a:gd name="T1" fmla="*/ 311 h 312"/>
              <a:gd name="T2" fmla="*/ 28 w 452"/>
              <a:gd name="T3" fmla="*/ 311 h 312"/>
              <a:gd name="T4" fmla="*/ 0 w 452"/>
              <a:gd name="T5" fmla="*/ 283 h 312"/>
              <a:gd name="T6" fmla="*/ 0 w 452"/>
              <a:gd name="T7" fmla="*/ 29 h 312"/>
              <a:gd name="T8" fmla="*/ 28 w 452"/>
              <a:gd name="T9" fmla="*/ 0 h 312"/>
              <a:gd name="T10" fmla="*/ 423 w 452"/>
              <a:gd name="T11" fmla="*/ 0 h 312"/>
              <a:gd name="T12" fmla="*/ 451 w 452"/>
              <a:gd name="T13" fmla="*/ 29 h 312"/>
              <a:gd name="T14" fmla="*/ 451 w 452"/>
              <a:gd name="T15" fmla="*/ 283 h 312"/>
              <a:gd name="T16" fmla="*/ 423 w 452"/>
              <a:gd name="T17" fmla="*/ 311 h 312"/>
              <a:gd name="T18" fmla="*/ 28 w 452"/>
              <a:gd name="T19" fmla="*/ 29 h 312"/>
              <a:gd name="T20" fmla="*/ 28 w 452"/>
              <a:gd name="T21" fmla="*/ 283 h 312"/>
              <a:gd name="T22" fmla="*/ 423 w 452"/>
              <a:gd name="T23" fmla="*/ 283 h 312"/>
              <a:gd name="T24" fmla="*/ 423 w 452"/>
              <a:gd name="T25" fmla="*/ 29 h 312"/>
              <a:gd name="T26" fmla="*/ 28 w 452"/>
              <a:gd name="T27" fmla="*/ 2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12">
                <a:moveTo>
                  <a:pt x="423" y="311"/>
                </a:moveTo>
                <a:lnTo>
                  <a:pt x="28" y="311"/>
                </a:lnTo>
                <a:cubicBezTo>
                  <a:pt x="11" y="311"/>
                  <a:pt x="0" y="300"/>
                  <a:pt x="0" y="283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2"/>
                  <a:pt x="451" y="29"/>
                </a:cubicBezTo>
                <a:lnTo>
                  <a:pt x="451" y="283"/>
                </a:lnTo>
                <a:cubicBezTo>
                  <a:pt x="451" y="300"/>
                  <a:pt x="440" y="311"/>
                  <a:pt x="423" y="311"/>
                </a:cubicBezTo>
                <a:close/>
                <a:moveTo>
                  <a:pt x="28" y="29"/>
                </a:moveTo>
                <a:lnTo>
                  <a:pt x="28" y="283"/>
                </a:lnTo>
                <a:lnTo>
                  <a:pt x="423" y="283"/>
                </a:lnTo>
                <a:lnTo>
                  <a:pt x="423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93">
            <a:extLst>
              <a:ext uri="{FF2B5EF4-FFF2-40B4-BE49-F238E27FC236}">
                <a16:creationId xmlns:a16="http://schemas.microsoft.com/office/drawing/2014/main" id="{4FB493BC-8812-C147-821A-2ABAB3B8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1497145"/>
            <a:ext cx="77773" cy="77773"/>
          </a:xfrm>
          <a:custGeom>
            <a:avLst/>
            <a:gdLst>
              <a:gd name="T0" fmla="*/ 14 w 114"/>
              <a:gd name="T1" fmla="*/ 113 h 114"/>
              <a:gd name="T2" fmla="*/ 0 w 114"/>
              <a:gd name="T3" fmla="*/ 99 h 114"/>
              <a:gd name="T4" fmla="*/ 14 w 114"/>
              <a:gd name="T5" fmla="*/ 85 h 114"/>
              <a:gd name="T6" fmla="*/ 85 w 114"/>
              <a:gd name="T7" fmla="*/ 15 h 114"/>
              <a:gd name="T8" fmla="*/ 99 w 114"/>
              <a:gd name="T9" fmla="*/ 0 h 114"/>
              <a:gd name="T10" fmla="*/ 113 w 114"/>
              <a:gd name="T11" fmla="*/ 15 h 114"/>
              <a:gd name="T12" fmla="*/ 14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14" y="113"/>
                </a:moveTo>
                <a:cubicBezTo>
                  <a:pt x="6" y="113"/>
                  <a:pt x="0" y="107"/>
                  <a:pt x="0" y="99"/>
                </a:cubicBezTo>
                <a:cubicBezTo>
                  <a:pt x="0" y="90"/>
                  <a:pt x="6" y="85"/>
                  <a:pt x="14" y="85"/>
                </a:cubicBezTo>
                <a:cubicBezTo>
                  <a:pt x="54" y="85"/>
                  <a:pt x="85" y="54"/>
                  <a:pt x="85" y="15"/>
                </a:cubicBezTo>
                <a:cubicBezTo>
                  <a:pt x="85" y="6"/>
                  <a:pt x="91" y="0"/>
                  <a:pt x="99" y="0"/>
                </a:cubicBezTo>
                <a:cubicBezTo>
                  <a:pt x="108" y="0"/>
                  <a:pt x="113" y="6"/>
                  <a:pt x="113" y="15"/>
                </a:cubicBezTo>
                <a:cubicBezTo>
                  <a:pt x="113" y="68"/>
                  <a:pt x="68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94">
            <a:extLst>
              <a:ext uri="{FF2B5EF4-FFF2-40B4-BE49-F238E27FC236}">
                <a16:creationId xmlns:a16="http://schemas.microsoft.com/office/drawing/2014/main" id="{0EA2A838-DA11-C148-A936-EF18F786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278" y="1497145"/>
            <a:ext cx="77773" cy="77773"/>
          </a:xfrm>
          <a:custGeom>
            <a:avLst/>
            <a:gdLst>
              <a:gd name="T0" fmla="*/ 98 w 113"/>
              <a:gd name="T1" fmla="*/ 113 h 114"/>
              <a:gd name="T2" fmla="*/ 0 w 113"/>
              <a:gd name="T3" fmla="*/ 15 h 114"/>
              <a:gd name="T4" fmla="*/ 14 w 113"/>
              <a:gd name="T5" fmla="*/ 0 h 114"/>
              <a:gd name="T6" fmla="*/ 28 w 113"/>
              <a:gd name="T7" fmla="*/ 15 h 114"/>
              <a:gd name="T8" fmla="*/ 98 w 113"/>
              <a:gd name="T9" fmla="*/ 85 h 114"/>
              <a:gd name="T10" fmla="*/ 112 w 113"/>
              <a:gd name="T11" fmla="*/ 99 h 114"/>
              <a:gd name="T12" fmla="*/ 98 w 113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14">
                <a:moveTo>
                  <a:pt x="98" y="113"/>
                </a:moveTo>
                <a:cubicBezTo>
                  <a:pt x="45" y="113"/>
                  <a:pt x="0" y="68"/>
                  <a:pt x="0" y="15"/>
                </a:cubicBez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cubicBezTo>
                  <a:pt x="28" y="54"/>
                  <a:pt x="59" y="85"/>
                  <a:pt x="98" y="85"/>
                </a:cubicBezTo>
                <a:cubicBezTo>
                  <a:pt x="107" y="85"/>
                  <a:pt x="112" y="90"/>
                  <a:pt x="112" y="99"/>
                </a:cubicBezTo>
                <a:cubicBezTo>
                  <a:pt x="112" y="107"/>
                  <a:pt x="107" y="113"/>
                  <a:pt x="98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95">
            <a:extLst>
              <a:ext uri="{FF2B5EF4-FFF2-40B4-BE49-F238E27FC236}">
                <a16:creationId xmlns:a16="http://schemas.microsoft.com/office/drawing/2014/main" id="{0990A25C-87C2-8641-8688-40E2C770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1631754"/>
            <a:ext cx="77773" cy="77773"/>
          </a:xfrm>
          <a:custGeom>
            <a:avLst/>
            <a:gdLst>
              <a:gd name="T0" fmla="*/ 99 w 114"/>
              <a:gd name="T1" fmla="*/ 113 h 114"/>
              <a:gd name="T2" fmla="*/ 85 w 114"/>
              <a:gd name="T3" fmla="*/ 99 h 114"/>
              <a:gd name="T4" fmla="*/ 14 w 114"/>
              <a:gd name="T5" fmla="*/ 28 h 114"/>
              <a:gd name="T6" fmla="*/ 0 w 114"/>
              <a:gd name="T7" fmla="*/ 14 h 114"/>
              <a:gd name="T8" fmla="*/ 14 w 114"/>
              <a:gd name="T9" fmla="*/ 0 h 114"/>
              <a:gd name="T10" fmla="*/ 113 w 114"/>
              <a:gd name="T11" fmla="*/ 99 h 114"/>
              <a:gd name="T12" fmla="*/ 99 w 114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99" y="113"/>
                </a:moveTo>
                <a:cubicBezTo>
                  <a:pt x="90" y="113"/>
                  <a:pt x="85" y="107"/>
                  <a:pt x="85" y="99"/>
                </a:cubicBezTo>
                <a:cubicBezTo>
                  <a:pt x="85" y="59"/>
                  <a:pt x="5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cubicBezTo>
                  <a:pt x="68" y="0"/>
                  <a:pt x="113" y="45"/>
                  <a:pt x="113" y="99"/>
                </a:cubicBezTo>
                <a:cubicBezTo>
                  <a:pt x="113" y="107"/>
                  <a:pt x="107" y="113"/>
                  <a:pt x="99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96">
            <a:extLst>
              <a:ext uri="{FF2B5EF4-FFF2-40B4-BE49-F238E27FC236}">
                <a16:creationId xmlns:a16="http://schemas.microsoft.com/office/drawing/2014/main" id="{7FF0D2B6-5D01-AD43-8041-1A6B7CEC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278" y="1631754"/>
            <a:ext cx="77773" cy="77773"/>
          </a:xfrm>
          <a:custGeom>
            <a:avLst/>
            <a:gdLst>
              <a:gd name="T0" fmla="*/ 14 w 113"/>
              <a:gd name="T1" fmla="*/ 113 h 114"/>
              <a:gd name="T2" fmla="*/ 0 w 113"/>
              <a:gd name="T3" fmla="*/ 99 h 114"/>
              <a:gd name="T4" fmla="*/ 98 w 113"/>
              <a:gd name="T5" fmla="*/ 0 h 114"/>
              <a:gd name="T6" fmla="*/ 112 w 113"/>
              <a:gd name="T7" fmla="*/ 14 h 114"/>
              <a:gd name="T8" fmla="*/ 98 w 113"/>
              <a:gd name="T9" fmla="*/ 28 h 114"/>
              <a:gd name="T10" fmla="*/ 28 w 113"/>
              <a:gd name="T11" fmla="*/ 99 h 114"/>
              <a:gd name="T12" fmla="*/ 14 w 113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14">
                <a:moveTo>
                  <a:pt x="14" y="113"/>
                </a:moveTo>
                <a:cubicBezTo>
                  <a:pt x="5" y="113"/>
                  <a:pt x="0" y="107"/>
                  <a:pt x="0" y="99"/>
                </a:cubicBezTo>
                <a:cubicBezTo>
                  <a:pt x="0" y="45"/>
                  <a:pt x="45" y="0"/>
                  <a:pt x="98" y="0"/>
                </a:cubicBezTo>
                <a:cubicBezTo>
                  <a:pt x="107" y="0"/>
                  <a:pt x="112" y="5"/>
                  <a:pt x="112" y="14"/>
                </a:cubicBezTo>
                <a:cubicBezTo>
                  <a:pt x="112" y="22"/>
                  <a:pt x="107" y="28"/>
                  <a:pt x="98" y="28"/>
                </a:cubicBezTo>
                <a:cubicBezTo>
                  <a:pt x="59" y="28"/>
                  <a:pt x="28" y="59"/>
                  <a:pt x="28" y="99"/>
                </a:cubicBezTo>
                <a:cubicBezTo>
                  <a:pt x="28" y="107"/>
                  <a:pt x="22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97">
            <a:extLst>
              <a:ext uri="{FF2B5EF4-FFF2-40B4-BE49-F238E27FC236}">
                <a16:creationId xmlns:a16="http://schemas.microsoft.com/office/drawing/2014/main" id="{FF1B9E33-97FE-C94C-8A53-ABB085C1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7592" y="1553980"/>
            <a:ext cx="59826" cy="95721"/>
          </a:xfrm>
          <a:custGeom>
            <a:avLst/>
            <a:gdLst>
              <a:gd name="T0" fmla="*/ 43 w 86"/>
              <a:gd name="T1" fmla="*/ 141 h 142"/>
              <a:gd name="T2" fmla="*/ 15 w 86"/>
              <a:gd name="T3" fmla="*/ 141 h 142"/>
              <a:gd name="T4" fmla="*/ 0 w 86"/>
              <a:gd name="T5" fmla="*/ 127 h 142"/>
              <a:gd name="T6" fmla="*/ 15 w 86"/>
              <a:gd name="T7" fmla="*/ 113 h 142"/>
              <a:gd name="T8" fmla="*/ 43 w 86"/>
              <a:gd name="T9" fmla="*/ 113 h 142"/>
              <a:gd name="T10" fmla="*/ 57 w 86"/>
              <a:gd name="T11" fmla="*/ 99 h 142"/>
              <a:gd name="T12" fmla="*/ 43 w 86"/>
              <a:gd name="T13" fmla="*/ 85 h 142"/>
              <a:gd name="T14" fmla="*/ 0 w 86"/>
              <a:gd name="T15" fmla="*/ 42 h 142"/>
              <a:gd name="T16" fmla="*/ 43 w 86"/>
              <a:gd name="T17" fmla="*/ 0 h 142"/>
              <a:gd name="T18" fmla="*/ 71 w 86"/>
              <a:gd name="T19" fmla="*/ 0 h 142"/>
              <a:gd name="T20" fmla="*/ 85 w 86"/>
              <a:gd name="T21" fmla="*/ 14 h 142"/>
              <a:gd name="T22" fmla="*/ 71 w 86"/>
              <a:gd name="T23" fmla="*/ 28 h 142"/>
              <a:gd name="T24" fmla="*/ 43 w 86"/>
              <a:gd name="T25" fmla="*/ 28 h 142"/>
              <a:gd name="T26" fmla="*/ 29 w 86"/>
              <a:gd name="T27" fmla="*/ 42 h 142"/>
              <a:gd name="T28" fmla="*/ 43 w 86"/>
              <a:gd name="T29" fmla="*/ 56 h 142"/>
              <a:gd name="T30" fmla="*/ 85 w 86"/>
              <a:gd name="T31" fmla="*/ 99 h 142"/>
              <a:gd name="T32" fmla="*/ 43 w 86"/>
              <a:gd name="T3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42">
                <a:moveTo>
                  <a:pt x="43" y="141"/>
                </a:moveTo>
                <a:lnTo>
                  <a:pt x="15" y="141"/>
                </a:lnTo>
                <a:cubicBezTo>
                  <a:pt x="6" y="141"/>
                  <a:pt x="0" y="135"/>
                  <a:pt x="0" y="127"/>
                </a:cubicBezTo>
                <a:cubicBezTo>
                  <a:pt x="0" y="118"/>
                  <a:pt x="6" y="113"/>
                  <a:pt x="15" y="113"/>
                </a:cubicBezTo>
                <a:lnTo>
                  <a:pt x="43" y="113"/>
                </a:lnTo>
                <a:cubicBezTo>
                  <a:pt x="51" y="113"/>
                  <a:pt x="57" y="107"/>
                  <a:pt x="57" y="99"/>
                </a:cubicBezTo>
                <a:cubicBezTo>
                  <a:pt x="57" y="90"/>
                  <a:pt x="51" y="85"/>
                  <a:pt x="43" y="85"/>
                </a:cubicBezTo>
                <a:cubicBezTo>
                  <a:pt x="20" y="85"/>
                  <a:pt x="0" y="64"/>
                  <a:pt x="0" y="42"/>
                </a:cubicBezTo>
                <a:cubicBezTo>
                  <a:pt x="0" y="19"/>
                  <a:pt x="20" y="0"/>
                  <a:pt x="43" y="0"/>
                </a:cubicBezTo>
                <a:lnTo>
                  <a:pt x="71" y="0"/>
                </a:lnTo>
                <a:cubicBezTo>
                  <a:pt x="79" y="0"/>
                  <a:pt x="85" y="5"/>
                  <a:pt x="85" y="14"/>
                </a:cubicBezTo>
                <a:cubicBezTo>
                  <a:pt x="85" y="22"/>
                  <a:pt x="79" y="28"/>
                  <a:pt x="71" y="28"/>
                </a:cubicBezTo>
                <a:lnTo>
                  <a:pt x="43" y="28"/>
                </a:lnTo>
                <a:cubicBezTo>
                  <a:pt x="34" y="28"/>
                  <a:pt x="29" y="33"/>
                  <a:pt x="29" y="42"/>
                </a:cubicBezTo>
                <a:cubicBezTo>
                  <a:pt x="29" y="50"/>
                  <a:pt x="34" y="56"/>
                  <a:pt x="43" y="56"/>
                </a:cubicBezTo>
                <a:cubicBezTo>
                  <a:pt x="65" y="56"/>
                  <a:pt x="85" y="76"/>
                  <a:pt x="85" y="99"/>
                </a:cubicBezTo>
                <a:cubicBezTo>
                  <a:pt x="85" y="121"/>
                  <a:pt x="65" y="141"/>
                  <a:pt x="43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98">
            <a:extLst>
              <a:ext uri="{FF2B5EF4-FFF2-40B4-BE49-F238E27FC236}">
                <a16:creationId xmlns:a16="http://schemas.microsoft.com/office/drawing/2014/main" id="{5FFEE62A-2922-B942-9BD3-CEF08F290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30" y="1536033"/>
            <a:ext cx="20940" cy="38886"/>
          </a:xfrm>
          <a:custGeom>
            <a:avLst/>
            <a:gdLst>
              <a:gd name="T0" fmla="*/ 14 w 29"/>
              <a:gd name="T1" fmla="*/ 56 h 57"/>
              <a:gd name="T2" fmla="*/ 0 w 29"/>
              <a:gd name="T3" fmla="*/ 42 h 57"/>
              <a:gd name="T4" fmla="*/ 0 w 29"/>
              <a:gd name="T5" fmla="*/ 14 h 57"/>
              <a:gd name="T6" fmla="*/ 14 w 29"/>
              <a:gd name="T7" fmla="*/ 0 h 57"/>
              <a:gd name="T8" fmla="*/ 28 w 29"/>
              <a:gd name="T9" fmla="*/ 14 h 57"/>
              <a:gd name="T10" fmla="*/ 28 w 29"/>
              <a:gd name="T11" fmla="*/ 42 h 57"/>
              <a:gd name="T12" fmla="*/ 14 w 29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7">
                <a:moveTo>
                  <a:pt x="14" y="56"/>
                </a:moveTo>
                <a:cubicBezTo>
                  <a:pt x="5" y="56"/>
                  <a:pt x="0" y="51"/>
                  <a:pt x="0" y="42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42"/>
                </a:lnTo>
                <a:cubicBezTo>
                  <a:pt x="28" y="51"/>
                  <a:pt x="22" y="56"/>
                  <a:pt x="14" y="5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99">
            <a:extLst>
              <a:ext uri="{FF2B5EF4-FFF2-40B4-BE49-F238E27FC236}">
                <a16:creationId xmlns:a16="http://schemas.microsoft.com/office/drawing/2014/main" id="{552E257C-5EF8-F24E-916F-C2140872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30" y="1631754"/>
            <a:ext cx="20940" cy="38886"/>
          </a:xfrm>
          <a:custGeom>
            <a:avLst/>
            <a:gdLst>
              <a:gd name="T0" fmla="*/ 14 w 29"/>
              <a:gd name="T1" fmla="*/ 56 h 57"/>
              <a:gd name="T2" fmla="*/ 0 w 29"/>
              <a:gd name="T3" fmla="*/ 42 h 57"/>
              <a:gd name="T4" fmla="*/ 0 w 29"/>
              <a:gd name="T5" fmla="*/ 14 h 57"/>
              <a:gd name="T6" fmla="*/ 14 w 29"/>
              <a:gd name="T7" fmla="*/ 0 h 57"/>
              <a:gd name="T8" fmla="*/ 28 w 29"/>
              <a:gd name="T9" fmla="*/ 14 h 57"/>
              <a:gd name="T10" fmla="*/ 28 w 29"/>
              <a:gd name="T11" fmla="*/ 42 h 57"/>
              <a:gd name="T12" fmla="*/ 14 w 29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7">
                <a:moveTo>
                  <a:pt x="14" y="56"/>
                </a:moveTo>
                <a:cubicBezTo>
                  <a:pt x="5" y="56"/>
                  <a:pt x="0" y="51"/>
                  <a:pt x="0" y="42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42"/>
                </a:lnTo>
                <a:cubicBezTo>
                  <a:pt x="28" y="51"/>
                  <a:pt x="22" y="56"/>
                  <a:pt x="14" y="5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100">
            <a:extLst>
              <a:ext uri="{FF2B5EF4-FFF2-40B4-BE49-F238E27FC236}">
                <a16:creationId xmlns:a16="http://schemas.microsoft.com/office/drawing/2014/main" id="{9FE7CD0C-B5F1-7340-AB70-35A93178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03" y="1440312"/>
            <a:ext cx="233320" cy="308100"/>
          </a:xfrm>
          <a:custGeom>
            <a:avLst/>
            <a:gdLst>
              <a:gd name="T0" fmla="*/ 240 w 345"/>
              <a:gd name="T1" fmla="*/ 451 h 452"/>
              <a:gd name="T2" fmla="*/ 99 w 345"/>
              <a:gd name="T3" fmla="*/ 451 h 452"/>
              <a:gd name="T4" fmla="*/ 0 w 345"/>
              <a:gd name="T5" fmla="*/ 352 h 452"/>
              <a:gd name="T6" fmla="*/ 17 w 345"/>
              <a:gd name="T7" fmla="*/ 293 h 452"/>
              <a:gd name="T8" fmla="*/ 127 w 345"/>
              <a:gd name="T9" fmla="*/ 99 h 452"/>
              <a:gd name="T10" fmla="*/ 76 w 345"/>
              <a:gd name="T11" fmla="*/ 22 h 452"/>
              <a:gd name="T12" fmla="*/ 76 w 345"/>
              <a:gd name="T13" fmla="*/ 8 h 452"/>
              <a:gd name="T14" fmla="*/ 88 w 345"/>
              <a:gd name="T15" fmla="*/ 0 h 452"/>
              <a:gd name="T16" fmla="*/ 257 w 345"/>
              <a:gd name="T17" fmla="*/ 0 h 452"/>
              <a:gd name="T18" fmla="*/ 268 w 345"/>
              <a:gd name="T19" fmla="*/ 8 h 452"/>
              <a:gd name="T20" fmla="*/ 268 w 345"/>
              <a:gd name="T21" fmla="*/ 22 h 452"/>
              <a:gd name="T22" fmla="*/ 217 w 345"/>
              <a:gd name="T23" fmla="*/ 99 h 452"/>
              <a:gd name="T24" fmla="*/ 328 w 345"/>
              <a:gd name="T25" fmla="*/ 293 h 452"/>
              <a:gd name="T26" fmla="*/ 344 w 345"/>
              <a:gd name="T27" fmla="*/ 352 h 452"/>
              <a:gd name="T28" fmla="*/ 240 w 345"/>
              <a:gd name="T29" fmla="*/ 451 h 452"/>
              <a:gd name="T30" fmla="*/ 153 w 345"/>
              <a:gd name="T31" fmla="*/ 90 h 452"/>
              <a:gd name="T32" fmla="*/ 153 w 345"/>
              <a:gd name="T33" fmla="*/ 104 h 452"/>
              <a:gd name="T34" fmla="*/ 40 w 345"/>
              <a:gd name="T35" fmla="*/ 305 h 452"/>
              <a:gd name="T36" fmla="*/ 28 w 345"/>
              <a:gd name="T37" fmla="*/ 350 h 452"/>
              <a:gd name="T38" fmla="*/ 99 w 345"/>
              <a:gd name="T39" fmla="*/ 420 h 452"/>
              <a:gd name="T40" fmla="*/ 240 w 345"/>
              <a:gd name="T41" fmla="*/ 420 h 452"/>
              <a:gd name="T42" fmla="*/ 311 w 345"/>
              <a:gd name="T43" fmla="*/ 350 h 452"/>
              <a:gd name="T44" fmla="*/ 299 w 345"/>
              <a:gd name="T45" fmla="*/ 305 h 452"/>
              <a:gd name="T46" fmla="*/ 186 w 345"/>
              <a:gd name="T47" fmla="*/ 104 h 452"/>
              <a:gd name="T48" fmla="*/ 186 w 345"/>
              <a:gd name="T49" fmla="*/ 90 h 452"/>
              <a:gd name="T50" fmla="*/ 229 w 345"/>
              <a:gd name="T51" fmla="*/ 28 h 452"/>
              <a:gd name="T52" fmla="*/ 110 w 345"/>
              <a:gd name="T53" fmla="*/ 28 h 452"/>
              <a:gd name="T54" fmla="*/ 153 w 345"/>
              <a:gd name="T55" fmla="*/ 9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45" h="452">
                <a:moveTo>
                  <a:pt x="240" y="451"/>
                </a:moveTo>
                <a:lnTo>
                  <a:pt x="99" y="451"/>
                </a:lnTo>
                <a:cubicBezTo>
                  <a:pt x="45" y="451"/>
                  <a:pt x="0" y="406"/>
                  <a:pt x="0" y="352"/>
                </a:cubicBezTo>
                <a:cubicBezTo>
                  <a:pt x="0" y="333"/>
                  <a:pt x="6" y="310"/>
                  <a:pt x="17" y="293"/>
                </a:cubicBezTo>
                <a:lnTo>
                  <a:pt x="127" y="99"/>
                </a:lnTo>
                <a:lnTo>
                  <a:pt x="76" y="22"/>
                </a:lnTo>
                <a:cubicBezTo>
                  <a:pt x="74" y="17"/>
                  <a:pt x="74" y="11"/>
                  <a:pt x="76" y="8"/>
                </a:cubicBezTo>
                <a:cubicBezTo>
                  <a:pt x="79" y="3"/>
                  <a:pt x="85" y="0"/>
                  <a:pt x="88" y="0"/>
                </a:cubicBezTo>
                <a:lnTo>
                  <a:pt x="257" y="0"/>
                </a:lnTo>
                <a:cubicBezTo>
                  <a:pt x="263" y="0"/>
                  <a:pt x="268" y="3"/>
                  <a:pt x="268" y="8"/>
                </a:cubicBezTo>
                <a:cubicBezTo>
                  <a:pt x="271" y="14"/>
                  <a:pt x="271" y="19"/>
                  <a:pt x="268" y="22"/>
                </a:cubicBezTo>
                <a:lnTo>
                  <a:pt x="217" y="99"/>
                </a:lnTo>
                <a:lnTo>
                  <a:pt x="328" y="293"/>
                </a:lnTo>
                <a:cubicBezTo>
                  <a:pt x="339" y="310"/>
                  <a:pt x="344" y="333"/>
                  <a:pt x="344" y="352"/>
                </a:cubicBezTo>
                <a:cubicBezTo>
                  <a:pt x="339" y="406"/>
                  <a:pt x="294" y="451"/>
                  <a:pt x="240" y="451"/>
                </a:cubicBezTo>
                <a:close/>
                <a:moveTo>
                  <a:pt x="153" y="90"/>
                </a:moveTo>
                <a:cubicBezTo>
                  <a:pt x="155" y="96"/>
                  <a:pt x="155" y="101"/>
                  <a:pt x="153" y="104"/>
                </a:cubicBezTo>
                <a:lnTo>
                  <a:pt x="40" y="305"/>
                </a:lnTo>
                <a:cubicBezTo>
                  <a:pt x="31" y="319"/>
                  <a:pt x="28" y="336"/>
                  <a:pt x="28" y="350"/>
                </a:cubicBezTo>
                <a:cubicBezTo>
                  <a:pt x="28" y="389"/>
                  <a:pt x="59" y="420"/>
                  <a:pt x="99" y="420"/>
                </a:cubicBezTo>
                <a:lnTo>
                  <a:pt x="240" y="420"/>
                </a:lnTo>
                <a:cubicBezTo>
                  <a:pt x="280" y="420"/>
                  <a:pt x="311" y="389"/>
                  <a:pt x="311" y="350"/>
                </a:cubicBezTo>
                <a:cubicBezTo>
                  <a:pt x="311" y="333"/>
                  <a:pt x="308" y="319"/>
                  <a:pt x="299" y="305"/>
                </a:cubicBezTo>
                <a:lnTo>
                  <a:pt x="186" y="104"/>
                </a:lnTo>
                <a:cubicBezTo>
                  <a:pt x="184" y="99"/>
                  <a:pt x="184" y="93"/>
                  <a:pt x="186" y="90"/>
                </a:cubicBezTo>
                <a:lnTo>
                  <a:pt x="229" y="28"/>
                </a:lnTo>
                <a:lnTo>
                  <a:pt x="110" y="28"/>
                </a:lnTo>
                <a:lnTo>
                  <a:pt x="153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101">
            <a:extLst>
              <a:ext uri="{FF2B5EF4-FFF2-40B4-BE49-F238E27FC236}">
                <a16:creationId xmlns:a16="http://schemas.microsoft.com/office/drawing/2014/main" id="{CE223DD8-4722-9348-8F88-E8538A4A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411" y="1497145"/>
            <a:ext cx="95721" cy="20940"/>
          </a:xfrm>
          <a:custGeom>
            <a:avLst/>
            <a:gdLst>
              <a:gd name="T0" fmla="*/ 127 w 142"/>
              <a:gd name="T1" fmla="*/ 29 h 30"/>
              <a:gd name="T2" fmla="*/ 14 w 142"/>
              <a:gd name="T3" fmla="*/ 29 h 30"/>
              <a:gd name="T4" fmla="*/ 0 w 142"/>
              <a:gd name="T5" fmla="*/ 15 h 30"/>
              <a:gd name="T6" fmla="*/ 14 w 142"/>
              <a:gd name="T7" fmla="*/ 0 h 30"/>
              <a:gd name="T8" fmla="*/ 127 w 142"/>
              <a:gd name="T9" fmla="*/ 0 h 30"/>
              <a:gd name="T10" fmla="*/ 141 w 142"/>
              <a:gd name="T11" fmla="*/ 15 h 30"/>
              <a:gd name="T12" fmla="*/ 127 w 142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30">
                <a:moveTo>
                  <a:pt x="127" y="29"/>
                </a:moveTo>
                <a:lnTo>
                  <a:pt x="14" y="29"/>
                </a:lnTo>
                <a:cubicBezTo>
                  <a:pt x="6" y="29"/>
                  <a:pt x="0" y="23"/>
                  <a:pt x="0" y="15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5" y="0"/>
                  <a:pt x="141" y="6"/>
                  <a:pt x="141" y="15"/>
                </a:cubicBezTo>
                <a:cubicBezTo>
                  <a:pt x="141" y="23"/>
                  <a:pt x="135" y="29"/>
                  <a:pt x="127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102">
            <a:extLst>
              <a:ext uri="{FF2B5EF4-FFF2-40B4-BE49-F238E27FC236}">
                <a16:creationId xmlns:a16="http://schemas.microsoft.com/office/drawing/2014/main" id="{36949E2E-6040-EF49-A351-86DE6EF9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359" y="1592866"/>
            <a:ext cx="59826" cy="95721"/>
          </a:xfrm>
          <a:custGeom>
            <a:avLst/>
            <a:gdLst>
              <a:gd name="T0" fmla="*/ 43 w 86"/>
              <a:gd name="T1" fmla="*/ 142 h 143"/>
              <a:gd name="T2" fmla="*/ 14 w 86"/>
              <a:gd name="T3" fmla="*/ 142 h 143"/>
              <a:gd name="T4" fmla="*/ 0 w 86"/>
              <a:gd name="T5" fmla="*/ 127 h 143"/>
              <a:gd name="T6" fmla="*/ 14 w 86"/>
              <a:gd name="T7" fmla="*/ 113 h 143"/>
              <a:gd name="T8" fmla="*/ 43 w 86"/>
              <a:gd name="T9" fmla="*/ 113 h 143"/>
              <a:gd name="T10" fmla="*/ 57 w 86"/>
              <a:gd name="T11" fmla="*/ 99 h 143"/>
              <a:gd name="T12" fmla="*/ 43 w 86"/>
              <a:gd name="T13" fmla="*/ 85 h 143"/>
              <a:gd name="T14" fmla="*/ 0 w 86"/>
              <a:gd name="T15" fmla="*/ 43 h 143"/>
              <a:gd name="T16" fmla="*/ 43 w 86"/>
              <a:gd name="T17" fmla="*/ 0 h 143"/>
              <a:gd name="T18" fmla="*/ 71 w 86"/>
              <a:gd name="T19" fmla="*/ 0 h 143"/>
              <a:gd name="T20" fmla="*/ 85 w 86"/>
              <a:gd name="T21" fmla="*/ 15 h 143"/>
              <a:gd name="T22" fmla="*/ 71 w 86"/>
              <a:gd name="T23" fmla="*/ 29 h 143"/>
              <a:gd name="T24" fmla="*/ 43 w 86"/>
              <a:gd name="T25" fmla="*/ 29 h 143"/>
              <a:gd name="T26" fmla="*/ 28 w 86"/>
              <a:gd name="T27" fmla="*/ 43 h 143"/>
              <a:gd name="T28" fmla="*/ 43 w 86"/>
              <a:gd name="T29" fmla="*/ 57 h 143"/>
              <a:gd name="T30" fmla="*/ 85 w 86"/>
              <a:gd name="T31" fmla="*/ 99 h 143"/>
              <a:gd name="T32" fmla="*/ 43 w 86"/>
              <a:gd name="T33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43">
                <a:moveTo>
                  <a:pt x="43" y="142"/>
                </a:moveTo>
                <a:lnTo>
                  <a:pt x="14" y="142"/>
                </a:lnTo>
                <a:cubicBezTo>
                  <a:pt x="6" y="142"/>
                  <a:pt x="0" y="135"/>
                  <a:pt x="0" y="127"/>
                </a:cubicBezTo>
                <a:cubicBezTo>
                  <a:pt x="0" y="118"/>
                  <a:pt x="6" y="113"/>
                  <a:pt x="14" y="113"/>
                </a:cubicBezTo>
                <a:lnTo>
                  <a:pt x="43" y="113"/>
                </a:lnTo>
                <a:cubicBezTo>
                  <a:pt x="51" y="113"/>
                  <a:pt x="57" y="107"/>
                  <a:pt x="57" y="99"/>
                </a:cubicBezTo>
                <a:cubicBezTo>
                  <a:pt x="57" y="90"/>
                  <a:pt x="51" y="85"/>
                  <a:pt x="43" y="85"/>
                </a:cubicBezTo>
                <a:cubicBezTo>
                  <a:pt x="20" y="85"/>
                  <a:pt x="0" y="65"/>
                  <a:pt x="0" y="43"/>
                </a:cubicBezTo>
                <a:cubicBezTo>
                  <a:pt x="0" y="20"/>
                  <a:pt x="20" y="0"/>
                  <a:pt x="43" y="0"/>
                </a:cubicBezTo>
                <a:lnTo>
                  <a:pt x="71" y="0"/>
                </a:lnTo>
                <a:cubicBezTo>
                  <a:pt x="79" y="0"/>
                  <a:pt x="85" y="6"/>
                  <a:pt x="85" y="15"/>
                </a:cubicBezTo>
                <a:cubicBezTo>
                  <a:pt x="85" y="23"/>
                  <a:pt x="79" y="29"/>
                  <a:pt x="71" y="29"/>
                </a:cubicBezTo>
                <a:lnTo>
                  <a:pt x="43" y="29"/>
                </a:lnTo>
                <a:cubicBezTo>
                  <a:pt x="34" y="29"/>
                  <a:pt x="28" y="34"/>
                  <a:pt x="28" y="43"/>
                </a:cubicBezTo>
                <a:cubicBezTo>
                  <a:pt x="28" y="51"/>
                  <a:pt x="34" y="57"/>
                  <a:pt x="43" y="57"/>
                </a:cubicBezTo>
                <a:cubicBezTo>
                  <a:pt x="65" y="57"/>
                  <a:pt x="85" y="76"/>
                  <a:pt x="85" y="99"/>
                </a:cubicBezTo>
                <a:cubicBezTo>
                  <a:pt x="85" y="121"/>
                  <a:pt x="65" y="142"/>
                  <a:pt x="43" y="14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103">
            <a:extLst>
              <a:ext uri="{FF2B5EF4-FFF2-40B4-BE49-F238E27FC236}">
                <a16:creationId xmlns:a16="http://schemas.microsoft.com/office/drawing/2014/main" id="{DD5B87E2-831A-6A4A-8A08-009B5537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97" y="1574918"/>
            <a:ext cx="20940" cy="38888"/>
          </a:xfrm>
          <a:custGeom>
            <a:avLst/>
            <a:gdLst>
              <a:gd name="T0" fmla="*/ 15 w 30"/>
              <a:gd name="T1" fmla="*/ 57 h 58"/>
              <a:gd name="T2" fmla="*/ 0 w 30"/>
              <a:gd name="T3" fmla="*/ 43 h 58"/>
              <a:gd name="T4" fmla="*/ 0 w 30"/>
              <a:gd name="T5" fmla="*/ 14 h 58"/>
              <a:gd name="T6" fmla="*/ 15 w 30"/>
              <a:gd name="T7" fmla="*/ 0 h 58"/>
              <a:gd name="T8" fmla="*/ 29 w 30"/>
              <a:gd name="T9" fmla="*/ 14 h 58"/>
              <a:gd name="T10" fmla="*/ 29 w 30"/>
              <a:gd name="T11" fmla="*/ 43 h 58"/>
              <a:gd name="T12" fmla="*/ 15 w 30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8">
                <a:moveTo>
                  <a:pt x="15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7" y="0"/>
                  <a:pt x="15" y="0"/>
                </a:cubicBezTo>
                <a:cubicBezTo>
                  <a:pt x="24" y="0"/>
                  <a:pt x="29" y="6"/>
                  <a:pt x="29" y="14"/>
                </a:cubicBezTo>
                <a:lnTo>
                  <a:pt x="29" y="43"/>
                </a:lnTo>
                <a:cubicBezTo>
                  <a:pt x="29" y="51"/>
                  <a:pt x="23" y="57"/>
                  <a:pt x="15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104">
            <a:extLst>
              <a:ext uri="{FF2B5EF4-FFF2-40B4-BE49-F238E27FC236}">
                <a16:creationId xmlns:a16="http://schemas.microsoft.com/office/drawing/2014/main" id="{CEE3744F-A524-704D-BCC5-10BBF99C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97" y="1670639"/>
            <a:ext cx="20940" cy="38888"/>
          </a:xfrm>
          <a:custGeom>
            <a:avLst/>
            <a:gdLst>
              <a:gd name="T0" fmla="*/ 15 w 30"/>
              <a:gd name="T1" fmla="*/ 57 h 58"/>
              <a:gd name="T2" fmla="*/ 0 w 30"/>
              <a:gd name="T3" fmla="*/ 43 h 58"/>
              <a:gd name="T4" fmla="*/ 0 w 30"/>
              <a:gd name="T5" fmla="*/ 14 h 58"/>
              <a:gd name="T6" fmla="*/ 15 w 30"/>
              <a:gd name="T7" fmla="*/ 0 h 58"/>
              <a:gd name="T8" fmla="*/ 29 w 30"/>
              <a:gd name="T9" fmla="*/ 14 h 58"/>
              <a:gd name="T10" fmla="*/ 29 w 30"/>
              <a:gd name="T11" fmla="*/ 43 h 58"/>
              <a:gd name="T12" fmla="*/ 15 w 30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8">
                <a:moveTo>
                  <a:pt x="15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7" y="0"/>
                  <a:pt x="15" y="0"/>
                </a:cubicBezTo>
                <a:cubicBezTo>
                  <a:pt x="24" y="0"/>
                  <a:pt x="29" y="6"/>
                  <a:pt x="29" y="14"/>
                </a:cubicBezTo>
                <a:lnTo>
                  <a:pt x="29" y="43"/>
                </a:lnTo>
                <a:cubicBezTo>
                  <a:pt x="29" y="51"/>
                  <a:pt x="23" y="57"/>
                  <a:pt x="15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105">
            <a:extLst>
              <a:ext uri="{FF2B5EF4-FFF2-40B4-BE49-F238E27FC236}">
                <a16:creationId xmlns:a16="http://schemas.microsoft.com/office/drawing/2014/main" id="{260F4389-E1BF-AE45-AB20-3E7EFE53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830" y="2206079"/>
            <a:ext cx="287162" cy="308100"/>
          </a:xfrm>
          <a:custGeom>
            <a:avLst/>
            <a:gdLst>
              <a:gd name="T0" fmla="*/ 395 w 424"/>
              <a:gd name="T1" fmla="*/ 451 h 452"/>
              <a:gd name="T2" fmla="*/ 28 w 424"/>
              <a:gd name="T3" fmla="*/ 451 h 452"/>
              <a:gd name="T4" fmla="*/ 0 w 424"/>
              <a:gd name="T5" fmla="*/ 423 h 452"/>
              <a:gd name="T6" fmla="*/ 0 w 424"/>
              <a:gd name="T7" fmla="*/ 28 h 452"/>
              <a:gd name="T8" fmla="*/ 28 w 424"/>
              <a:gd name="T9" fmla="*/ 0 h 452"/>
              <a:gd name="T10" fmla="*/ 395 w 424"/>
              <a:gd name="T11" fmla="*/ 0 h 452"/>
              <a:gd name="T12" fmla="*/ 423 w 424"/>
              <a:gd name="T13" fmla="*/ 28 h 452"/>
              <a:gd name="T14" fmla="*/ 423 w 424"/>
              <a:gd name="T15" fmla="*/ 423 h 452"/>
              <a:gd name="T16" fmla="*/ 395 w 424"/>
              <a:gd name="T17" fmla="*/ 451 h 452"/>
              <a:gd name="T18" fmla="*/ 28 w 424"/>
              <a:gd name="T19" fmla="*/ 28 h 452"/>
              <a:gd name="T20" fmla="*/ 28 w 424"/>
              <a:gd name="T21" fmla="*/ 423 h 452"/>
              <a:gd name="T22" fmla="*/ 395 w 424"/>
              <a:gd name="T23" fmla="*/ 423 h 452"/>
              <a:gd name="T24" fmla="*/ 395 w 424"/>
              <a:gd name="T25" fmla="*/ 28 h 452"/>
              <a:gd name="T26" fmla="*/ 28 w 424"/>
              <a:gd name="T2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4" h="452">
                <a:moveTo>
                  <a:pt x="395" y="451"/>
                </a:moveTo>
                <a:lnTo>
                  <a:pt x="28" y="451"/>
                </a:lnTo>
                <a:cubicBezTo>
                  <a:pt x="11" y="451"/>
                  <a:pt x="0" y="440"/>
                  <a:pt x="0" y="423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95" y="0"/>
                </a:lnTo>
                <a:cubicBezTo>
                  <a:pt x="412" y="0"/>
                  <a:pt x="423" y="11"/>
                  <a:pt x="423" y="28"/>
                </a:cubicBezTo>
                <a:lnTo>
                  <a:pt x="423" y="423"/>
                </a:lnTo>
                <a:cubicBezTo>
                  <a:pt x="423" y="440"/>
                  <a:pt x="412" y="451"/>
                  <a:pt x="395" y="451"/>
                </a:cubicBezTo>
                <a:close/>
                <a:moveTo>
                  <a:pt x="28" y="28"/>
                </a:moveTo>
                <a:lnTo>
                  <a:pt x="28" y="423"/>
                </a:lnTo>
                <a:lnTo>
                  <a:pt x="395" y="423"/>
                </a:lnTo>
                <a:lnTo>
                  <a:pt x="395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106">
            <a:extLst>
              <a:ext uri="{FF2B5EF4-FFF2-40B4-BE49-F238E27FC236}">
                <a16:creationId xmlns:a16="http://schemas.microsoft.com/office/drawing/2014/main" id="{8AFBC01F-0855-AB43-9905-8C378309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2340685"/>
            <a:ext cx="56833" cy="59826"/>
          </a:xfrm>
          <a:custGeom>
            <a:avLst/>
            <a:gdLst>
              <a:gd name="T0" fmla="*/ 70 w 85"/>
              <a:gd name="T1" fmla="*/ 85 h 86"/>
              <a:gd name="T2" fmla="*/ 14 w 85"/>
              <a:gd name="T3" fmla="*/ 85 h 86"/>
              <a:gd name="T4" fmla="*/ 0 w 85"/>
              <a:gd name="T5" fmla="*/ 71 h 86"/>
              <a:gd name="T6" fmla="*/ 0 w 85"/>
              <a:gd name="T7" fmla="*/ 14 h 86"/>
              <a:gd name="T8" fmla="*/ 14 w 85"/>
              <a:gd name="T9" fmla="*/ 0 h 86"/>
              <a:gd name="T10" fmla="*/ 70 w 85"/>
              <a:gd name="T11" fmla="*/ 0 h 86"/>
              <a:gd name="T12" fmla="*/ 84 w 85"/>
              <a:gd name="T13" fmla="*/ 14 h 86"/>
              <a:gd name="T14" fmla="*/ 84 w 85"/>
              <a:gd name="T15" fmla="*/ 71 h 86"/>
              <a:gd name="T16" fmla="*/ 70 w 85"/>
              <a:gd name="T17" fmla="*/ 85 h 86"/>
              <a:gd name="T18" fmla="*/ 28 w 85"/>
              <a:gd name="T19" fmla="*/ 56 h 86"/>
              <a:gd name="T20" fmla="*/ 56 w 85"/>
              <a:gd name="T21" fmla="*/ 56 h 86"/>
              <a:gd name="T22" fmla="*/ 56 w 85"/>
              <a:gd name="T23" fmla="*/ 28 h 86"/>
              <a:gd name="T24" fmla="*/ 28 w 85"/>
              <a:gd name="T25" fmla="*/ 28 h 86"/>
              <a:gd name="T26" fmla="*/ 28 w 85"/>
              <a:gd name="T2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6">
                <a:moveTo>
                  <a:pt x="70" y="85"/>
                </a:moveTo>
                <a:lnTo>
                  <a:pt x="14" y="85"/>
                </a:ln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6"/>
                  <a:pt x="84" y="14"/>
                </a:cubicBezTo>
                <a:lnTo>
                  <a:pt x="84" y="71"/>
                </a:lnTo>
                <a:cubicBezTo>
                  <a:pt x="84" y="79"/>
                  <a:pt x="79" y="85"/>
                  <a:pt x="70" y="85"/>
                </a:cubicBezTo>
                <a:close/>
                <a:moveTo>
                  <a:pt x="28" y="56"/>
                </a:moveTo>
                <a:lnTo>
                  <a:pt x="56" y="56"/>
                </a:lnTo>
                <a:lnTo>
                  <a:pt x="56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107">
            <a:extLst>
              <a:ext uri="{FF2B5EF4-FFF2-40B4-BE49-F238E27FC236}">
                <a16:creationId xmlns:a16="http://schemas.microsoft.com/office/drawing/2014/main" id="{18E74BF9-CE61-7442-90BC-CF7072BC4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91" y="2340685"/>
            <a:ext cx="59826" cy="59826"/>
          </a:xfrm>
          <a:custGeom>
            <a:avLst/>
            <a:gdLst>
              <a:gd name="T0" fmla="*/ 71 w 86"/>
              <a:gd name="T1" fmla="*/ 85 h 86"/>
              <a:gd name="T2" fmla="*/ 15 w 86"/>
              <a:gd name="T3" fmla="*/ 85 h 86"/>
              <a:gd name="T4" fmla="*/ 0 w 86"/>
              <a:gd name="T5" fmla="*/ 71 h 86"/>
              <a:gd name="T6" fmla="*/ 0 w 86"/>
              <a:gd name="T7" fmla="*/ 14 h 86"/>
              <a:gd name="T8" fmla="*/ 15 w 86"/>
              <a:gd name="T9" fmla="*/ 0 h 86"/>
              <a:gd name="T10" fmla="*/ 71 w 86"/>
              <a:gd name="T11" fmla="*/ 0 h 86"/>
              <a:gd name="T12" fmla="*/ 85 w 86"/>
              <a:gd name="T13" fmla="*/ 14 h 86"/>
              <a:gd name="T14" fmla="*/ 85 w 86"/>
              <a:gd name="T15" fmla="*/ 71 h 86"/>
              <a:gd name="T16" fmla="*/ 71 w 86"/>
              <a:gd name="T17" fmla="*/ 85 h 86"/>
              <a:gd name="T18" fmla="*/ 29 w 86"/>
              <a:gd name="T19" fmla="*/ 56 h 86"/>
              <a:gd name="T20" fmla="*/ 57 w 86"/>
              <a:gd name="T21" fmla="*/ 56 h 86"/>
              <a:gd name="T22" fmla="*/ 57 w 86"/>
              <a:gd name="T23" fmla="*/ 28 h 86"/>
              <a:gd name="T24" fmla="*/ 29 w 86"/>
              <a:gd name="T25" fmla="*/ 28 h 86"/>
              <a:gd name="T26" fmla="*/ 29 w 86"/>
              <a:gd name="T2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6">
                <a:moveTo>
                  <a:pt x="71" y="85"/>
                </a:moveTo>
                <a:lnTo>
                  <a:pt x="15" y="85"/>
                </a:lnTo>
                <a:cubicBezTo>
                  <a:pt x="6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71" y="0"/>
                </a:lnTo>
                <a:cubicBezTo>
                  <a:pt x="79" y="0"/>
                  <a:pt x="85" y="6"/>
                  <a:pt x="85" y="14"/>
                </a:cubicBezTo>
                <a:lnTo>
                  <a:pt x="85" y="71"/>
                </a:lnTo>
                <a:cubicBezTo>
                  <a:pt x="85" y="79"/>
                  <a:pt x="79" y="85"/>
                  <a:pt x="71" y="85"/>
                </a:cubicBezTo>
                <a:close/>
                <a:moveTo>
                  <a:pt x="29" y="56"/>
                </a:moveTo>
                <a:lnTo>
                  <a:pt x="57" y="56"/>
                </a:lnTo>
                <a:lnTo>
                  <a:pt x="57" y="28"/>
                </a:lnTo>
                <a:lnTo>
                  <a:pt x="29" y="28"/>
                </a:lnTo>
                <a:lnTo>
                  <a:pt x="29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108">
            <a:extLst>
              <a:ext uri="{FF2B5EF4-FFF2-40B4-BE49-F238E27FC236}">
                <a16:creationId xmlns:a16="http://schemas.microsoft.com/office/drawing/2014/main" id="{065A4A96-8EB8-D842-8F9A-7ED38F5F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2244964"/>
            <a:ext cx="212380" cy="77773"/>
          </a:xfrm>
          <a:custGeom>
            <a:avLst/>
            <a:gdLst>
              <a:gd name="T0" fmla="*/ 296 w 311"/>
              <a:gd name="T1" fmla="*/ 113 h 114"/>
              <a:gd name="T2" fmla="*/ 14 w 311"/>
              <a:gd name="T3" fmla="*/ 113 h 114"/>
              <a:gd name="T4" fmla="*/ 0 w 311"/>
              <a:gd name="T5" fmla="*/ 99 h 114"/>
              <a:gd name="T6" fmla="*/ 0 w 311"/>
              <a:gd name="T7" fmla="*/ 14 h 114"/>
              <a:gd name="T8" fmla="*/ 14 w 311"/>
              <a:gd name="T9" fmla="*/ 0 h 114"/>
              <a:gd name="T10" fmla="*/ 296 w 311"/>
              <a:gd name="T11" fmla="*/ 0 h 114"/>
              <a:gd name="T12" fmla="*/ 310 w 311"/>
              <a:gd name="T13" fmla="*/ 14 h 114"/>
              <a:gd name="T14" fmla="*/ 310 w 311"/>
              <a:gd name="T15" fmla="*/ 99 h 114"/>
              <a:gd name="T16" fmla="*/ 296 w 311"/>
              <a:gd name="T17" fmla="*/ 113 h 114"/>
              <a:gd name="T18" fmla="*/ 28 w 311"/>
              <a:gd name="T19" fmla="*/ 85 h 114"/>
              <a:gd name="T20" fmla="*/ 282 w 311"/>
              <a:gd name="T21" fmla="*/ 85 h 114"/>
              <a:gd name="T22" fmla="*/ 282 w 311"/>
              <a:gd name="T23" fmla="*/ 28 h 114"/>
              <a:gd name="T24" fmla="*/ 28 w 311"/>
              <a:gd name="T25" fmla="*/ 28 h 114"/>
              <a:gd name="T26" fmla="*/ 28 w 311"/>
              <a:gd name="T27" fmla="*/ 8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1" h="114">
                <a:moveTo>
                  <a:pt x="296" y="113"/>
                </a:moveTo>
                <a:lnTo>
                  <a:pt x="14" y="113"/>
                </a:lnTo>
                <a:cubicBezTo>
                  <a:pt x="5" y="113"/>
                  <a:pt x="0" y="107"/>
                  <a:pt x="0" y="99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296" y="0"/>
                </a:lnTo>
                <a:cubicBezTo>
                  <a:pt x="304" y="0"/>
                  <a:pt x="310" y="6"/>
                  <a:pt x="310" y="14"/>
                </a:cubicBezTo>
                <a:lnTo>
                  <a:pt x="310" y="99"/>
                </a:lnTo>
                <a:cubicBezTo>
                  <a:pt x="310" y="107"/>
                  <a:pt x="304" y="113"/>
                  <a:pt x="296" y="113"/>
                </a:cubicBezTo>
                <a:close/>
                <a:moveTo>
                  <a:pt x="28" y="85"/>
                </a:moveTo>
                <a:lnTo>
                  <a:pt x="282" y="85"/>
                </a:lnTo>
                <a:lnTo>
                  <a:pt x="282" y="28"/>
                </a:lnTo>
                <a:lnTo>
                  <a:pt x="28" y="28"/>
                </a:lnTo>
                <a:lnTo>
                  <a:pt x="28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109">
            <a:extLst>
              <a:ext uri="{FF2B5EF4-FFF2-40B4-BE49-F238E27FC236}">
                <a16:creationId xmlns:a16="http://schemas.microsoft.com/office/drawing/2014/main" id="{59AF2BF2-B385-3B44-A2BF-55F7ACFA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2415468"/>
            <a:ext cx="56833" cy="59826"/>
          </a:xfrm>
          <a:custGeom>
            <a:avLst/>
            <a:gdLst>
              <a:gd name="T0" fmla="*/ 70 w 85"/>
              <a:gd name="T1" fmla="*/ 85 h 86"/>
              <a:gd name="T2" fmla="*/ 14 w 85"/>
              <a:gd name="T3" fmla="*/ 85 h 86"/>
              <a:gd name="T4" fmla="*/ 0 w 85"/>
              <a:gd name="T5" fmla="*/ 70 h 86"/>
              <a:gd name="T6" fmla="*/ 0 w 85"/>
              <a:gd name="T7" fmla="*/ 14 h 86"/>
              <a:gd name="T8" fmla="*/ 14 w 85"/>
              <a:gd name="T9" fmla="*/ 0 h 86"/>
              <a:gd name="T10" fmla="*/ 70 w 85"/>
              <a:gd name="T11" fmla="*/ 0 h 86"/>
              <a:gd name="T12" fmla="*/ 84 w 85"/>
              <a:gd name="T13" fmla="*/ 14 h 86"/>
              <a:gd name="T14" fmla="*/ 84 w 85"/>
              <a:gd name="T15" fmla="*/ 70 h 86"/>
              <a:gd name="T16" fmla="*/ 70 w 85"/>
              <a:gd name="T17" fmla="*/ 85 h 86"/>
              <a:gd name="T18" fmla="*/ 28 w 85"/>
              <a:gd name="T19" fmla="*/ 56 h 86"/>
              <a:gd name="T20" fmla="*/ 56 w 85"/>
              <a:gd name="T21" fmla="*/ 56 h 86"/>
              <a:gd name="T22" fmla="*/ 56 w 85"/>
              <a:gd name="T23" fmla="*/ 28 h 86"/>
              <a:gd name="T24" fmla="*/ 28 w 85"/>
              <a:gd name="T25" fmla="*/ 28 h 86"/>
              <a:gd name="T26" fmla="*/ 28 w 85"/>
              <a:gd name="T2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6">
                <a:moveTo>
                  <a:pt x="70" y="85"/>
                </a:moveTo>
                <a:lnTo>
                  <a:pt x="14" y="85"/>
                </a:lnTo>
                <a:cubicBezTo>
                  <a:pt x="5" y="85"/>
                  <a:pt x="0" y="79"/>
                  <a:pt x="0" y="70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6"/>
                  <a:pt x="84" y="14"/>
                </a:cubicBezTo>
                <a:lnTo>
                  <a:pt x="84" y="70"/>
                </a:lnTo>
                <a:cubicBezTo>
                  <a:pt x="84" y="79"/>
                  <a:pt x="79" y="85"/>
                  <a:pt x="70" y="85"/>
                </a:cubicBezTo>
                <a:close/>
                <a:moveTo>
                  <a:pt x="28" y="56"/>
                </a:moveTo>
                <a:lnTo>
                  <a:pt x="56" y="56"/>
                </a:lnTo>
                <a:lnTo>
                  <a:pt x="56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110">
            <a:extLst>
              <a:ext uri="{FF2B5EF4-FFF2-40B4-BE49-F238E27FC236}">
                <a16:creationId xmlns:a16="http://schemas.microsoft.com/office/drawing/2014/main" id="{CCA672BC-439E-CE44-A8B5-85BF237E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91" y="2415468"/>
            <a:ext cx="59826" cy="59826"/>
          </a:xfrm>
          <a:custGeom>
            <a:avLst/>
            <a:gdLst>
              <a:gd name="T0" fmla="*/ 71 w 86"/>
              <a:gd name="T1" fmla="*/ 85 h 86"/>
              <a:gd name="T2" fmla="*/ 15 w 86"/>
              <a:gd name="T3" fmla="*/ 85 h 86"/>
              <a:gd name="T4" fmla="*/ 0 w 86"/>
              <a:gd name="T5" fmla="*/ 70 h 86"/>
              <a:gd name="T6" fmla="*/ 0 w 86"/>
              <a:gd name="T7" fmla="*/ 14 h 86"/>
              <a:gd name="T8" fmla="*/ 15 w 86"/>
              <a:gd name="T9" fmla="*/ 0 h 86"/>
              <a:gd name="T10" fmla="*/ 71 w 86"/>
              <a:gd name="T11" fmla="*/ 0 h 86"/>
              <a:gd name="T12" fmla="*/ 85 w 86"/>
              <a:gd name="T13" fmla="*/ 14 h 86"/>
              <a:gd name="T14" fmla="*/ 85 w 86"/>
              <a:gd name="T15" fmla="*/ 70 h 86"/>
              <a:gd name="T16" fmla="*/ 71 w 86"/>
              <a:gd name="T17" fmla="*/ 85 h 86"/>
              <a:gd name="T18" fmla="*/ 29 w 86"/>
              <a:gd name="T19" fmla="*/ 56 h 86"/>
              <a:gd name="T20" fmla="*/ 57 w 86"/>
              <a:gd name="T21" fmla="*/ 56 h 86"/>
              <a:gd name="T22" fmla="*/ 57 w 86"/>
              <a:gd name="T23" fmla="*/ 28 h 86"/>
              <a:gd name="T24" fmla="*/ 29 w 86"/>
              <a:gd name="T25" fmla="*/ 28 h 86"/>
              <a:gd name="T26" fmla="*/ 29 w 86"/>
              <a:gd name="T2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6">
                <a:moveTo>
                  <a:pt x="71" y="85"/>
                </a:moveTo>
                <a:lnTo>
                  <a:pt x="15" y="85"/>
                </a:lnTo>
                <a:cubicBezTo>
                  <a:pt x="6" y="85"/>
                  <a:pt x="0" y="79"/>
                  <a:pt x="0" y="70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71" y="0"/>
                </a:lnTo>
                <a:cubicBezTo>
                  <a:pt x="79" y="0"/>
                  <a:pt x="85" y="6"/>
                  <a:pt x="85" y="14"/>
                </a:cubicBezTo>
                <a:lnTo>
                  <a:pt x="85" y="70"/>
                </a:lnTo>
                <a:cubicBezTo>
                  <a:pt x="85" y="79"/>
                  <a:pt x="79" y="85"/>
                  <a:pt x="71" y="85"/>
                </a:cubicBezTo>
                <a:close/>
                <a:moveTo>
                  <a:pt x="29" y="56"/>
                </a:moveTo>
                <a:lnTo>
                  <a:pt x="57" y="56"/>
                </a:lnTo>
                <a:lnTo>
                  <a:pt x="57" y="28"/>
                </a:lnTo>
                <a:lnTo>
                  <a:pt x="29" y="28"/>
                </a:lnTo>
                <a:lnTo>
                  <a:pt x="29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111">
            <a:extLst>
              <a:ext uri="{FF2B5EF4-FFF2-40B4-BE49-F238E27FC236}">
                <a16:creationId xmlns:a16="http://schemas.microsoft.com/office/drawing/2014/main" id="{91E389D1-B48B-F648-93CC-6B15A406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72" y="2340685"/>
            <a:ext cx="59826" cy="134608"/>
          </a:xfrm>
          <a:custGeom>
            <a:avLst/>
            <a:gdLst>
              <a:gd name="T0" fmla="*/ 71 w 86"/>
              <a:gd name="T1" fmla="*/ 198 h 199"/>
              <a:gd name="T2" fmla="*/ 14 w 86"/>
              <a:gd name="T3" fmla="*/ 198 h 199"/>
              <a:gd name="T4" fmla="*/ 0 w 86"/>
              <a:gd name="T5" fmla="*/ 183 h 199"/>
              <a:gd name="T6" fmla="*/ 0 w 86"/>
              <a:gd name="T7" fmla="*/ 14 h 199"/>
              <a:gd name="T8" fmla="*/ 14 w 86"/>
              <a:gd name="T9" fmla="*/ 0 h 199"/>
              <a:gd name="T10" fmla="*/ 71 w 86"/>
              <a:gd name="T11" fmla="*/ 0 h 199"/>
              <a:gd name="T12" fmla="*/ 85 w 86"/>
              <a:gd name="T13" fmla="*/ 14 h 199"/>
              <a:gd name="T14" fmla="*/ 85 w 86"/>
              <a:gd name="T15" fmla="*/ 183 h 199"/>
              <a:gd name="T16" fmla="*/ 71 w 86"/>
              <a:gd name="T17" fmla="*/ 198 h 199"/>
              <a:gd name="T18" fmla="*/ 28 w 86"/>
              <a:gd name="T19" fmla="*/ 169 h 199"/>
              <a:gd name="T20" fmla="*/ 57 w 86"/>
              <a:gd name="T21" fmla="*/ 169 h 199"/>
              <a:gd name="T22" fmla="*/ 57 w 86"/>
              <a:gd name="T23" fmla="*/ 28 h 199"/>
              <a:gd name="T24" fmla="*/ 28 w 86"/>
              <a:gd name="T25" fmla="*/ 28 h 199"/>
              <a:gd name="T26" fmla="*/ 28 w 86"/>
              <a:gd name="T27" fmla="*/ 16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199">
                <a:moveTo>
                  <a:pt x="71" y="198"/>
                </a:moveTo>
                <a:lnTo>
                  <a:pt x="14" y="198"/>
                </a:lnTo>
                <a:cubicBezTo>
                  <a:pt x="6" y="198"/>
                  <a:pt x="0" y="192"/>
                  <a:pt x="0" y="183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4"/>
                </a:cubicBezTo>
                <a:lnTo>
                  <a:pt x="85" y="183"/>
                </a:lnTo>
                <a:cubicBezTo>
                  <a:pt x="85" y="192"/>
                  <a:pt x="79" y="198"/>
                  <a:pt x="71" y="198"/>
                </a:cubicBezTo>
                <a:close/>
                <a:moveTo>
                  <a:pt x="28" y="169"/>
                </a:moveTo>
                <a:lnTo>
                  <a:pt x="57" y="169"/>
                </a:lnTo>
                <a:lnTo>
                  <a:pt x="57" y="28"/>
                </a:lnTo>
                <a:lnTo>
                  <a:pt x="28" y="28"/>
                </a:lnTo>
                <a:lnTo>
                  <a:pt x="28" y="1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112">
            <a:extLst>
              <a:ext uri="{FF2B5EF4-FFF2-40B4-BE49-F238E27FC236}">
                <a16:creationId xmlns:a16="http://schemas.microsoft.com/office/drawing/2014/main" id="{B2250644-7B1A-8940-82ED-D39820D0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038" y="2206079"/>
            <a:ext cx="77773" cy="77773"/>
          </a:xfrm>
          <a:custGeom>
            <a:avLst/>
            <a:gdLst>
              <a:gd name="T0" fmla="*/ 56 w 114"/>
              <a:gd name="T1" fmla="*/ 112 h 113"/>
              <a:gd name="T2" fmla="*/ 0 w 114"/>
              <a:gd name="T3" fmla="*/ 56 h 113"/>
              <a:gd name="T4" fmla="*/ 56 w 114"/>
              <a:gd name="T5" fmla="*/ 0 h 113"/>
              <a:gd name="T6" fmla="*/ 113 w 114"/>
              <a:gd name="T7" fmla="*/ 56 h 113"/>
              <a:gd name="T8" fmla="*/ 56 w 114"/>
              <a:gd name="T9" fmla="*/ 112 h 113"/>
              <a:gd name="T10" fmla="*/ 56 w 114"/>
              <a:gd name="T11" fmla="*/ 28 h 113"/>
              <a:gd name="T12" fmla="*/ 28 w 114"/>
              <a:gd name="T13" fmla="*/ 56 h 113"/>
              <a:gd name="T14" fmla="*/ 56 w 114"/>
              <a:gd name="T15" fmla="*/ 84 h 113"/>
              <a:gd name="T16" fmla="*/ 85 w 114"/>
              <a:gd name="T17" fmla="*/ 56 h 113"/>
              <a:gd name="T18" fmla="*/ 56 w 114"/>
              <a:gd name="T1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13">
                <a:moveTo>
                  <a:pt x="56" y="112"/>
                </a:moveTo>
                <a:cubicBezTo>
                  <a:pt x="25" y="112"/>
                  <a:pt x="0" y="87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8" y="0"/>
                  <a:pt x="113" y="25"/>
                  <a:pt x="113" y="56"/>
                </a:cubicBezTo>
                <a:cubicBezTo>
                  <a:pt x="113" y="87"/>
                  <a:pt x="88" y="112"/>
                  <a:pt x="56" y="112"/>
                </a:cubicBezTo>
                <a:close/>
                <a:moveTo>
                  <a:pt x="56" y="28"/>
                </a:moveTo>
                <a:cubicBezTo>
                  <a:pt x="40" y="28"/>
                  <a:pt x="28" y="39"/>
                  <a:pt x="28" y="56"/>
                </a:cubicBezTo>
                <a:cubicBezTo>
                  <a:pt x="28" y="73"/>
                  <a:pt x="40" y="84"/>
                  <a:pt x="56" y="84"/>
                </a:cubicBezTo>
                <a:cubicBezTo>
                  <a:pt x="73" y="84"/>
                  <a:pt x="85" y="73"/>
                  <a:pt x="85" y="56"/>
                </a:cubicBezTo>
                <a:cubicBezTo>
                  <a:pt x="85" y="39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113">
            <a:extLst>
              <a:ext uri="{FF2B5EF4-FFF2-40B4-BE49-F238E27FC236}">
                <a16:creationId xmlns:a16="http://schemas.microsoft.com/office/drawing/2014/main" id="{7C5CD0D8-BBD6-2145-B0BE-E306B12C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30" y="2298807"/>
            <a:ext cx="89738" cy="194434"/>
          </a:xfrm>
          <a:custGeom>
            <a:avLst/>
            <a:gdLst>
              <a:gd name="T0" fmla="*/ 68 w 134"/>
              <a:gd name="T1" fmla="*/ 286 h 287"/>
              <a:gd name="T2" fmla="*/ 37 w 134"/>
              <a:gd name="T3" fmla="*/ 286 h 287"/>
              <a:gd name="T4" fmla="*/ 8 w 134"/>
              <a:gd name="T5" fmla="*/ 260 h 287"/>
              <a:gd name="T6" fmla="*/ 0 w 134"/>
              <a:gd name="T7" fmla="*/ 176 h 287"/>
              <a:gd name="T8" fmla="*/ 11 w 134"/>
              <a:gd name="T9" fmla="*/ 162 h 287"/>
              <a:gd name="T10" fmla="*/ 25 w 134"/>
              <a:gd name="T11" fmla="*/ 173 h 287"/>
              <a:gd name="T12" fmla="*/ 34 w 134"/>
              <a:gd name="T13" fmla="*/ 258 h 287"/>
              <a:gd name="T14" fmla="*/ 65 w 134"/>
              <a:gd name="T15" fmla="*/ 258 h 287"/>
              <a:gd name="T16" fmla="*/ 79 w 134"/>
              <a:gd name="T17" fmla="*/ 131 h 287"/>
              <a:gd name="T18" fmla="*/ 93 w 134"/>
              <a:gd name="T19" fmla="*/ 116 h 287"/>
              <a:gd name="T20" fmla="*/ 104 w 134"/>
              <a:gd name="T21" fmla="*/ 116 h 287"/>
              <a:gd name="T22" fmla="*/ 93 w 134"/>
              <a:gd name="T23" fmla="*/ 32 h 287"/>
              <a:gd name="T24" fmla="*/ 85 w 134"/>
              <a:gd name="T25" fmla="*/ 32 h 287"/>
              <a:gd name="T26" fmla="*/ 62 w 134"/>
              <a:gd name="T27" fmla="*/ 54 h 287"/>
              <a:gd name="T28" fmla="*/ 51 w 134"/>
              <a:gd name="T29" fmla="*/ 57 h 287"/>
              <a:gd name="T30" fmla="*/ 51 w 134"/>
              <a:gd name="T31" fmla="*/ 57 h 287"/>
              <a:gd name="T32" fmla="*/ 39 w 134"/>
              <a:gd name="T33" fmla="*/ 54 h 287"/>
              <a:gd name="T34" fmla="*/ 11 w 134"/>
              <a:gd name="T35" fmla="*/ 26 h 287"/>
              <a:gd name="T36" fmla="*/ 11 w 134"/>
              <a:gd name="T37" fmla="*/ 6 h 287"/>
              <a:gd name="T38" fmla="*/ 31 w 134"/>
              <a:gd name="T39" fmla="*/ 6 h 287"/>
              <a:gd name="T40" fmla="*/ 48 w 134"/>
              <a:gd name="T41" fmla="*/ 23 h 287"/>
              <a:gd name="T42" fmla="*/ 65 w 134"/>
              <a:gd name="T43" fmla="*/ 6 h 287"/>
              <a:gd name="T44" fmla="*/ 76 w 134"/>
              <a:gd name="T45" fmla="*/ 4 h 287"/>
              <a:gd name="T46" fmla="*/ 90 w 134"/>
              <a:gd name="T47" fmla="*/ 4 h 287"/>
              <a:gd name="T48" fmla="*/ 118 w 134"/>
              <a:gd name="T49" fmla="*/ 29 h 287"/>
              <a:gd name="T50" fmla="*/ 133 w 134"/>
              <a:gd name="T51" fmla="*/ 128 h 287"/>
              <a:gd name="T52" fmla="*/ 130 w 134"/>
              <a:gd name="T53" fmla="*/ 139 h 287"/>
              <a:gd name="T54" fmla="*/ 118 w 134"/>
              <a:gd name="T55" fmla="*/ 145 h 287"/>
              <a:gd name="T56" fmla="*/ 110 w 134"/>
              <a:gd name="T57" fmla="*/ 145 h 287"/>
              <a:gd name="T58" fmla="*/ 99 w 134"/>
              <a:gd name="T59" fmla="*/ 260 h 287"/>
              <a:gd name="T60" fmla="*/ 68 w 134"/>
              <a:gd name="T6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287">
                <a:moveTo>
                  <a:pt x="68" y="286"/>
                </a:moveTo>
                <a:lnTo>
                  <a:pt x="37" y="286"/>
                </a:lnTo>
                <a:cubicBezTo>
                  <a:pt x="22" y="286"/>
                  <a:pt x="11" y="275"/>
                  <a:pt x="8" y="260"/>
                </a:cubicBezTo>
                <a:lnTo>
                  <a:pt x="0" y="176"/>
                </a:lnTo>
                <a:cubicBezTo>
                  <a:pt x="0" y="167"/>
                  <a:pt x="6" y="162"/>
                  <a:pt x="11" y="162"/>
                </a:cubicBezTo>
                <a:cubicBezTo>
                  <a:pt x="20" y="162"/>
                  <a:pt x="25" y="167"/>
                  <a:pt x="25" y="173"/>
                </a:cubicBezTo>
                <a:lnTo>
                  <a:pt x="34" y="258"/>
                </a:lnTo>
                <a:lnTo>
                  <a:pt x="65" y="258"/>
                </a:lnTo>
                <a:lnTo>
                  <a:pt x="79" y="131"/>
                </a:lnTo>
                <a:cubicBezTo>
                  <a:pt x="79" y="122"/>
                  <a:pt x="85" y="116"/>
                  <a:pt x="93" y="116"/>
                </a:cubicBezTo>
                <a:lnTo>
                  <a:pt x="104" y="116"/>
                </a:lnTo>
                <a:lnTo>
                  <a:pt x="93" y="32"/>
                </a:lnTo>
                <a:lnTo>
                  <a:pt x="85" y="32"/>
                </a:lnTo>
                <a:lnTo>
                  <a:pt x="62" y="54"/>
                </a:lnTo>
                <a:cubicBezTo>
                  <a:pt x="59" y="57"/>
                  <a:pt x="56" y="57"/>
                  <a:pt x="51" y="57"/>
                </a:cubicBezTo>
                <a:lnTo>
                  <a:pt x="51" y="57"/>
                </a:lnTo>
                <a:cubicBezTo>
                  <a:pt x="48" y="57"/>
                  <a:pt x="42" y="54"/>
                  <a:pt x="39" y="54"/>
                </a:cubicBezTo>
                <a:lnTo>
                  <a:pt x="11" y="26"/>
                </a:lnTo>
                <a:cubicBezTo>
                  <a:pt x="6" y="21"/>
                  <a:pt x="6" y="11"/>
                  <a:pt x="11" y="6"/>
                </a:cubicBezTo>
                <a:cubicBezTo>
                  <a:pt x="17" y="0"/>
                  <a:pt x="25" y="1"/>
                  <a:pt x="31" y="6"/>
                </a:cubicBezTo>
                <a:lnTo>
                  <a:pt x="48" y="23"/>
                </a:lnTo>
                <a:lnTo>
                  <a:pt x="65" y="6"/>
                </a:lnTo>
                <a:cubicBezTo>
                  <a:pt x="68" y="4"/>
                  <a:pt x="70" y="4"/>
                  <a:pt x="76" y="4"/>
                </a:cubicBezTo>
                <a:lnTo>
                  <a:pt x="90" y="4"/>
                </a:lnTo>
                <a:cubicBezTo>
                  <a:pt x="104" y="4"/>
                  <a:pt x="116" y="15"/>
                  <a:pt x="118" y="29"/>
                </a:cubicBezTo>
                <a:lnTo>
                  <a:pt x="133" y="128"/>
                </a:lnTo>
                <a:cubicBezTo>
                  <a:pt x="133" y="131"/>
                  <a:pt x="133" y="136"/>
                  <a:pt x="130" y="139"/>
                </a:cubicBezTo>
                <a:cubicBezTo>
                  <a:pt x="127" y="142"/>
                  <a:pt x="124" y="145"/>
                  <a:pt x="118" y="145"/>
                </a:cubicBezTo>
                <a:lnTo>
                  <a:pt x="110" y="145"/>
                </a:lnTo>
                <a:lnTo>
                  <a:pt x="99" y="260"/>
                </a:lnTo>
                <a:cubicBezTo>
                  <a:pt x="96" y="275"/>
                  <a:pt x="85" y="286"/>
                  <a:pt x="68" y="28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114">
            <a:extLst>
              <a:ext uri="{FF2B5EF4-FFF2-40B4-BE49-F238E27FC236}">
                <a16:creationId xmlns:a16="http://schemas.microsoft.com/office/drawing/2014/main" id="{C2EC6C19-6D4E-6B40-BA8D-281060F3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97" y="2206079"/>
            <a:ext cx="77773" cy="77773"/>
          </a:xfrm>
          <a:custGeom>
            <a:avLst/>
            <a:gdLst>
              <a:gd name="T0" fmla="*/ 56 w 114"/>
              <a:gd name="T1" fmla="*/ 112 h 113"/>
              <a:gd name="T2" fmla="*/ 0 w 114"/>
              <a:gd name="T3" fmla="*/ 56 h 113"/>
              <a:gd name="T4" fmla="*/ 56 w 114"/>
              <a:gd name="T5" fmla="*/ 0 h 113"/>
              <a:gd name="T6" fmla="*/ 113 w 114"/>
              <a:gd name="T7" fmla="*/ 56 h 113"/>
              <a:gd name="T8" fmla="*/ 56 w 114"/>
              <a:gd name="T9" fmla="*/ 112 h 113"/>
              <a:gd name="T10" fmla="*/ 56 w 114"/>
              <a:gd name="T11" fmla="*/ 28 h 113"/>
              <a:gd name="T12" fmla="*/ 28 w 114"/>
              <a:gd name="T13" fmla="*/ 56 h 113"/>
              <a:gd name="T14" fmla="*/ 56 w 114"/>
              <a:gd name="T15" fmla="*/ 84 h 113"/>
              <a:gd name="T16" fmla="*/ 85 w 114"/>
              <a:gd name="T17" fmla="*/ 56 h 113"/>
              <a:gd name="T18" fmla="*/ 56 w 114"/>
              <a:gd name="T1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13">
                <a:moveTo>
                  <a:pt x="56" y="112"/>
                </a:moveTo>
                <a:cubicBezTo>
                  <a:pt x="25" y="112"/>
                  <a:pt x="0" y="87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3" y="25"/>
                  <a:pt x="113" y="56"/>
                </a:cubicBezTo>
                <a:cubicBezTo>
                  <a:pt x="113" y="87"/>
                  <a:pt x="87" y="112"/>
                  <a:pt x="56" y="112"/>
                </a:cubicBezTo>
                <a:close/>
                <a:moveTo>
                  <a:pt x="56" y="28"/>
                </a:moveTo>
                <a:cubicBezTo>
                  <a:pt x="39" y="28"/>
                  <a:pt x="28" y="39"/>
                  <a:pt x="28" y="56"/>
                </a:cubicBezTo>
                <a:cubicBezTo>
                  <a:pt x="28" y="73"/>
                  <a:pt x="39" y="84"/>
                  <a:pt x="56" y="84"/>
                </a:cubicBezTo>
                <a:cubicBezTo>
                  <a:pt x="73" y="84"/>
                  <a:pt x="85" y="73"/>
                  <a:pt x="85" y="56"/>
                </a:cubicBezTo>
                <a:cubicBezTo>
                  <a:pt x="85" y="39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115">
            <a:extLst>
              <a:ext uri="{FF2B5EF4-FFF2-40B4-BE49-F238E27FC236}">
                <a16:creationId xmlns:a16="http://schemas.microsoft.com/office/drawing/2014/main" id="{BEEFB79C-F248-C745-89D7-48C73E87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649" y="2298807"/>
            <a:ext cx="89738" cy="194434"/>
          </a:xfrm>
          <a:custGeom>
            <a:avLst/>
            <a:gdLst>
              <a:gd name="T0" fmla="*/ 98 w 133"/>
              <a:gd name="T1" fmla="*/ 286 h 287"/>
              <a:gd name="T2" fmla="*/ 67 w 133"/>
              <a:gd name="T3" fmla="*/ 286 h 287"/>
              <a:gd name="T4" fmla="*/ 39 w 133"/>
              <a:gd name="T5" fmla="*/ 260 h 287"/>
              <a:gd name="T6" fmla="*/ 28 w 133"/>
              <a:gd name="T7" fmla="*/ 145 h 287"/>
              <a:gd name="T8" fmla="*/ 14 w 133"/>
              <a:gd name="T9" fmla="*/ 145 h 287"/>
              <a:gd name="T10" fmla="*/ 2 w 133"/>
              <a:gd name="T11" fmla="*/ 139 h 287"/>
              <a:gd name="T12" fmla="*/ 0 w 133"/>
              <a:gd name="T13" fmla="*/ 128 h 287"/>
              <a:gd name="T14" fmla="*/ 14 w 133"/>
              <a:gd name="T15" fmla="*/ 29 h 287"/>
              <a:gd name="T16" fmla="*/ 42 w 133"/>
              <a:gd name="T17" fmla="*/ 4 h 287"/>
              <a:gd name="T18" fmla="*/ 56 w 133"/>
              <a:gd name="T19" fmla="*/ 4 h 287"/>
              <a:gd name="T20" fmla="*/ 67 w 133"/>
              <a:gd name="T21" fmla="*/ 6 h 287"/>
              <a:gd name="T22" fmla="*/ 84 w 133"/>
              <a:gd name="T23" fmla="*/ 23 h 287"/>
              <a:gd name="T24" fmla="*/ 101 w 133"/>
              <a:gd name="T25" fmla="*/ 6 h 287"/>
              <a:gd name="T26" fmla="*/ 121 w 133"/>
              <a:gd name="T27" fmla="*/ 6 h 287"/>
              <a:gd name="T28" fmla="*/ 121 w 133"/>
              <a:gd name="T29" fmla="*/ 26 h 287"/>
              <a:gd name="T30" fmla="*/ 93 w 133"/>
              <a:gd name="T31" fmla="*/ 54 h 287"/>
              <a:gd name="T32" fmla="*/ 81 w 133"/>
              <a:gd name="T33" fmla="*/ 57 h 287"/>
              <a:gd name="T34" fmla="*/ 81 w 133"/>
              <a:gd name="T35" fmla="*/ 57 h 287"/>
              <a:gd name="T36" fmla="*/ 70 w 133"/>
              <a:gd name="T37" fmla="*/ 54 h 287"/>
              <a:gd name="T38" fmla="*/ 45 w 133"/>
              <a:gd name="T39" fmla="*/ 29 h 287"/>
              <a:gd name="T40" fmla="*/ 36 w 133"/>
              <a:gd name="T41" fmla="*/ 29 h 287"/>
              <a:gd name="T42" fmla="*/ 25 w 133"/>
              <a:gd name="T43" fmla="*/ 114 h 287"/>
              <a:gd name="T44" fmla="*/ 36 w 133"/>
              <a:gd name="T45" fmla="*/ 114 h 287"/>
              <a:gd name="T46" fmla="*/ 50 w 133"/>
              <a:gd name="T47" fmla="*/ 128 h 287"/>
              <a:gd name="T48" fmla="*/ 65 w 133"/>
              <a:gd name="T49" fmla="*/ 255 h 287"/>
              <a:gd name="T50" fmla="*/ 96 w 133"/>
              <a:gd name="T51" fmla="*/ 255 h 287"/>
              <a:gd name="T52" fmla="*/ 104 w 133"/>
              <a:gd name="T53" fmla="*/ 170 h 287"/>
              <a:gd name="T54" fmla="*/ 118 w 133"/>
              <a:gd name="T55" fmla="*/ 159 h 287"/>
              <a:gd name="T56" fmla="*/ 129 w 133"/>
              <a:gd name="T57" fmla="*/ 173 h 287"/>
              <a:gd name="T58" fmla="*/ 121 w 133"/>
              <a:gd name="T59" fmla="*/ 258 h 287"/>
              <a:gd name="T60" fmla="*/ 98 w 133"/>
              <a:gd name="T6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287">
                <a:moveTo>
                  <a:pt x="98" y="286"/>
                </a:moveTo>
                <a:lnTo>
                  <a:pt x="67" y="286"/>
                </a:lnTo>
                <a:cubicBezTo>
                  <a:pt x="53" y="286"/>
                  <a:pt x="42" y="275"/>
                  <a:pt x="39" y="260"/>
                </a:cubicBezTo>
                <a:lnTo>
                  <a:pt x="28" y="145"/>
                </a:lnTo>
                <a:lnTo>
                  <a:pt x="14" y="145"/>
                </a:lnTo>
                <a:cubicBezTo>
                  <a:pt x="11" y="145"/>
                  <a:pt x="5" y="142"/>
                  <a:pt x="2" y="139"/>
                </a:cubicBezTo>
                <a:cubicBezTo>
                  <a:pt x="0" y="136"/>
                  <a:pt x="0" y="131"/>
                  <a:pt x="0" y="128"/>
                </a:cubicBezTo>
                <a:lnTo>
                  <a:pt x="14" y="29"/>
                </a:lnTo>
                <a:cubicBezTo>
                  <a:pt x="14" y="15"/>
                  <a:pt x="28" y="4"/>
                  <a:pt x="42" y="4"/>
                </a:cubicBezTo>
                <a:lnTo>
                  <a:pt x="56" y="4"/>
                </a:lnTo>
                <a:cubicBezTo>
                  <a:pt x="59" y="4"/>
                  <a:pt x="65" y="6"/>
                  <a:pt x="67" y="6"/>
                </a:cubicBezTo>
                <a:lnTo>
                  <a:pt x="84" y="23"/>
                </a:lnTo>
                <a:lnTo>
                  <a:pt x="101" y="6"/>
                </a:lnTo>
                <a:cubicBezTo>
                  <a:pt x="107" y="1"/>
                  <a:pt x="115" y="0"/>
                  <a:pt x="121" y="6"/>
                </a:cubicBezTo>
                <a:cubicBezTo>
                  <a:pt x="127" y="11"/>
                  <a:pt x="127" y="21"/>
                  <a:pt x="121" y="26"/>
                </a:cubicBezTo>
                <a:lnTo>
                  <a:pt x="93" y="54"/>
                </a:lnTo>
                <a:cubicBezTo>
                  <a:pt x="90" y="57"/>
                  <a:pt x="87" y="57"/>
                  <a:pt x="81" y="57"/>
                </a:cubicBezTo>
                <a:lnTo>
                  <a:pt x="81" y="57"/>
                </a:lnTo>
                <a:cubicBezTo>
                  <a:pt x="79" y="57"/>
                  <a:pt x="73" y="54"/>
                  <a:pt x="70" y="54"/>
                </a:cubicBezTo>
                <a:lnTo>
                  <a:pt x="45" y="29"/>
                </a:lnTo>
                <a:lnTo>
                  <a:pt x="36" y="29"/>
                </a:lnTo>
                <a:lnTo>
                  <a:pt x="25" y="114"/>
                </a:lnTo>
                <a:lnTo>
                  <a:pt x="36" y="114"/>
                </a:lnTo>
                <a:cubicBezTo>
                  <a:pt x="45" y="114"/>
                  <a:pt x="50" y="119"/>
                  <a:pt x="50" y="128"/>
                </a:cubicBezTo>
                <a:lnTo>
                  <a:pt x="65" y="255"/>
                </a:lnTo>
                <a:lnTo>
                  <a:pt x="96" y="255"/>
                </a:lnTo>
                <a:lnTo>
                  <a:pt x="104" y="170"/>
                </a:lnTo>
                <a:cubicBezTo>
                  <a:pt x="104" y="162"/>
                  <a:pt x="113" y="156"/>
                  <a:pt x="118" y="159"/>
                </a:cubicBezTo>
                <a:cubicBezTo>
                  <a:pt x="127" y="159"/>
                  <a:pt x="132" y="167"/>
                  <a:pt x="129" y="173"/>
                </a:cubicBezTo>
                <a:lnTo>
                  <a:pt x="121" y="258"/>
                </a:lnTo>
                <a:cubicBezTo>
                  <a:pt x="127" y="275"/>
                  <a:pt x="115" y="286"/>
                  <a:pt x="98" y="28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116">
            <a:extLst>
              <a:ext uri="{FF2B5EF4-FFF2-40B4-BE49-F238E27FC236}">
                <a16:creationId xmlns:a16="http://schemas.microsoft.com/office/drawing/2014/main" id="{4E38C232-E122-3647-89A3-3000618D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317" y="2206079"/>
            <a:ext cx="77773" cy="77773"/>
          </a:xfrm>
          <a:custGeom>
            <a:avLst/>
            <a:gdLst>
              <a:gd name="T0" fmla="*/ 56 w 114"/>
              <a:gd name="T1" fmla="*/ 112 h 113"/>
              <a:gd name="T2" fmla="*/ 0 w 114"/>
              <a:gd name="T3" fmla="*/ 56 h 113"/>
              <a:gd name="T4" fmla="*/ 56 w 114"/>
              <a:gd name="T5" fmla="*/ 0 h 113"/>
              <a:gd name="T6" fmla="*/ 113 w 114"/>
              <a:gd name="T7" fmla="*/ 56 h 113"/>
              <a:gd name="T8" fmla="*/ 56 w 114"/>
              <a:gd name="T9" fmla="*/ 112 h 113"/>
              <a:gd name="T10" fmla="*/ 56 w 114"/>
              <a:gd name="T11" fmla="*/ 28 h 113"/>
              <a:gd name="T12" fmla="*/ 28 w 114"/>
              <a:gd name="T13" fmla="*/ 56 h 113"/>
              <a:gd name="T14" fmla="*/ 56 w 114"/>
              <a:gd name="T15" fmla="*/ 84 h 113"/>
              <a:gd name="T16" fmla="*/ 85 w 114"/>
              <a:gd name="T17" fmla="*/ 56 h 113"/>
              <a:gd name="T18" fmla="*/ 56 w 114"/>
              <a:gd name="T1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13">
                <a:moveTo>
                  <a:pt x="56" y="112"/>
                </a:moveTo>
                <a:cubicBezTo>
                  <a:pt x="25" y="112"/>
                  <a:pt x="0" y="87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3" y="25"/>
                  <a:pt x="113" y="56"/>
                </a:cubicBezTo>
                <a:cubicBezTo>
                  <a:pt x="113" y="87"/>
                  <a:pt x="87" y="112"/>
                  <a:pt x="56" y="112"/>
                </a:cubicBezTo>
                <a:close/>
                <a:moveTo>
                  <a:pt x="56" y="28"/>
                </a:moveTo>
                <a:cubicBezTo>
                  <a:pt x="39" y="28"/>
                  <a:pt x="28" y="39"/>
                  <a:pt x="28" y="56"/>
                </a:cubicBezTo>
                <a:cubicBezTo>
                  <a:pt x="28" y="73"/>
                  <a:pt x="39" y="84"/>
                  <a:pt x="56" y="84"/>
                </a:cubicBezTo>
                <a:cubicBezTo>
                  <a:pt x="73" y="84"/>
                  <a:pt x="85" y="73"/>
                  <a:pt x="85" y="56"/>
                </a:cubicBezTo>
                <a:cubicBezTo>
                  <a:pt x="85" y="39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117">
            <a:extLst>
              <a:ext uri="{FF2B5EF4-FFF2-40B4-BE49-F238E27FC236}">
                <a16:creationId xmlns:a16="http://schemas.microsoft.com/office/drawing/2014/main" id="{CE27D84C-F697-6A4A-AEEE-218E9F40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2301799"/>
            <a:ext cx="116661" cy="212380"/>
          </a:xfrm>
          <a:custGeom>
            <a:avLst/>
            <a:gdLst>
              <a:gd name="T0" fmla="*/ 98 w 170"/>
              <a:gd name="T1" fmla="*/ 310 h 311"/>
              <a:gd name="T2" fmla="*/ 67 w 170"/>
              <a:gd name="T3" fmla="*/ 310 h 311"/>
              <a:gd name="T4" fmla="*/ 39 w 170"/>
              <a:gd name="T5" fmla="*/ 285 h 311"/>
              <a:gd name="T6" fmla="*/ 28 w 170"/>
              <a:gd name="T7" fmla="*/ 141 h 311"/>
              <a:gd name="T8" fmla="*/ 14 w 170"/>
              <a:gd name="T9" fmla="*/ 141 h 311"/>
              <a:gd name="T10" fmla="*/ 3 w 170"/>
              <a:gd name="T11" fmla="*/ 135 h 311"/>
              <a:gd name="T12" fmla="*/ 0 w 170"/>
              <a:gd name="T13" fmla="*/ 124 h 311"/>
              <a:gd name="T14" fmla="*/ 14 w 170"/>
              <a:gd name="T15" fmla="*/ 25 h 311"/>
              <a:gd name="T16" fmla="*/ 42 w 170"/>
              <a:gd name="T17" fmla="*/ 0 h 311"/>
              <a:gd name="T18" fmla="*/ 56 w 170"/>
              <a:gd name="T19" fmla="*/ 0 h 311"/>
              <a:gd name="T20" fmla="*/ 67 w 170"/>
              <a:gd name="T21" fmla="*/ 2 h 311"/>
              <a:gd name="T22" fmla="*/ 84 w 170"/>
              <a:gd name="T23" fmla="*/ 19 h 311"/>
              <a:gd name="T24" fmla="*/ 101 w 170"/>
              <a:gd name="T25" fmla="*/ 2 h 311"/>
              <a:gd name="T26" fmla="*/ 113 w 170"/>
              <a:gd name="T27" fmla="*/ 0 h 311"/>
              <a:gd name="T28" fmla="*/ 127 w 170"/>
              <a:gd name="T29" fmla="*/ 0 h 311"/>
              <a:gd name="T30" fmla="*/ 155 w 170"/>
              <a:gd name="T31" fmla="*/ 25 h 311"/>
              <a:gd name="T32" fmla="*/ 169 w 170"/>
              <a:gd name="T33" fmla="*/ 124 h 311"/>
              <a:gd name="T34" fmla="*/ 166 w 170"/>
              <a:gd name="T35" fmla="*/ 135 h 311"/>
              <a:gd name="T36" fmla="*/ 155 w 170"/>
              <a:gd name="T37" fmla="*/ 141 h 311"/>
              <a:gd name="T38" fmla="*/ 141 w 170"/>
              <a:gd name="T39" fmla="*/ 141 h 311"/>
              <a:gd name="T40" fmla="*/ 130 w 170"/>
              <a:gd name="T41" fmla="*/ 285 h 311"/>
              <a:gd name="T42" fmla="*/ 98 w 170"/>
              <a:gd name="T43" fmla="*/ 310 h 311"/>
              <a:gd name="T44" fmla="*/ 31 w 170"/>
              <a:gd name="T45" fmla="*/ 112 h 311"/>
              <a:gd name="T46" fmla="*/ 42 w 170"/>
              <a:gd name="T47" fmla="*/ 112 h 311"/>
              <a:gd name="T48" fmla="*/ 56 w 170"/>
              <a:gd name="T49" fmla="*/ 127 h 311"/>
              <a:gd name="T50" fmla="*/ 70 w 170"/>
              <a:gd name="T51" fmla="*/ 282 h 311"/>
              <a:gd name="T52" fmla="*/ 101 w 170"/>
              <a:gd name="T53" fmla="*/ 282 h 311"/>
              <a:gd name="T54" fmla="*/ 115 w 170"/>
              <a:gd name="T55" fmla="*/ 127 h 311"/>
              <a:gd name="T56" fmla="*/ 130 w 170"/>
              <a:gd name="T57" fmla="*/ 112 h 311"/>
              <a:gd name="T58" fmla="*/ 141 w 170"/>
              <a:gd name="T59" fmla="*/ 112 h 311"/>
              <a:gd name="T60" fmla="*/ 130 w 170"/>
              <a:gd name="T61" fmla="*/ 28 h 311"/>
              <a:gd name="T62" fmla="*/ 121 w 170"/>
              <a:gd name="T63" fmla="*/ 28 h 311"/>
              <a:gd name="T64" fmla="*/ 98 w 170"/>
              <a:gd name="T65" fmla="*/ 50 h 311"/>
              <a:gd name="T66" fmla="*/ 87 w 170"/>
              <a:gd name="T67" fmla="*/ 53 h 311"/>
              <a:gd name="T68" fmla="*/ 87 w 170"/>
              <a:gd name="T69" fmla="*/ 53 h 311"/>
              <a:gd name="T70" fmla="*/ 76 w 170"/>
              <a:gd name="T71" fmla="*/ 50 h 311"/>
              <a:gd name="T72" fmla="*/ 51 w 170"/>
              <a:gd name="T73" fmla="*/ 25 h 311"/>
              <a:gd name="T74" fmla="*/ 42 w 170"/>
              <a:gd name="T75" fmla="*/ 25 h 311"/>
              <a:gd name="T76" fmla="*/ 31 w 170"/>
              <a:gd name="T77" fmla="*/ 112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0" h="311">
                <a:moveTo>
                  <a:pt x="98" y="310"/>
                </a:moveTo>
                <a:lnTo>
                  <a:pt x="67" y="310"/>
                </a:lnTo>
                <a:cubicBezTo>
                  <a:pt x="53" y="310"/>
                  <a:pt x="42" y="299"/>
                  <a:pt x="39" y="285"/>
                </a:cubicBezTo>
                <a:lnTo>
                  <a:pt x="28" y="141"/>
                </a:lnTo>
                <a:lnTo>
                  <a:pt x="14" y="141"/>
                </a:lnTo>
                <a:cubicBezTo>
                  <a:pt x="11" y="141"/>
                  <a:pt x="6" y="138"/>
                  <a:pt x="3" y="135"/>
                </a:cubicBezTo>
                <a:cubicBezTo>
                  <a:pt x="1" y="132"/>
                  <a:pt x="0" y="127"/>
                  <a:pt x="0" y="124"/>
                </a:cubicBezTo>
                <a:lnTo>
                  <a:pt x="14" y="25"/>
                </a:lnTo>
                <a:cubicBezTo>
                  <a:pt x="14" y="11"/>
                  <a:pt x="28" y="0"/>
                  <a:pt x="42" y="0"/>
                </a:cubicBezTo>
                <a:lnTo>
                  <a:pt x="56" y="0"/>
                </a:lnTo>
                <a:cubicBezTo>
                  <a:pt x="59" y="0"/>
                  <a:pt x="65" y="2"/>
                  <a:pt x="67" y="2"/>
                </a:cubicBezTo>
                <a:lnTo>
                  <a:pt x="84" y="19"/>
                </a:lnTo>
                <a:lnTo>
                  <a:pt x="101" y="2"/>
                </a:lnTo>
                <a:cubicBezTo>
                  <a:pt x="104" y="0"/>
                  <a:pt x="107" y="0"/>
                  <a:pt x="113" y="0"/>
                </a:cubicBezTo>
                <a:lnTo>
                  <a:pt x="127" y="0"/>
                </a:lnTo>
                <a:cubicBezTo>
                  <a:pt x="141" y="0"/>
                  <a:pt x="152" y="11"/>
                  <a:pt x="155" y="25"/>
                </a:cubicBezTo>
                <a:lnTo>
                  <a:pt x="169" y="124"/>
                </a:lnTo>
                <a:cubicBezTo>
                  <a:pt x="169" y="127"/>
                  <a:pt x="169" y="132"/>
                  <a:pt x="166" y="135"/>
                </a:cubicBezTo>
                <a:cubicBezTo>
                  <a:pt x="163" y="138"/>
                  <a:pt x="161" y="141"/>
                  <a:pt x="155" y="141"/>
                </a:cubicBezTo>
                <a:lnTo>
                  <a:pt x="141" y="141"/>
                </a:lnTo>
                <a:lnTo>
                  <a:pt x="130" y="285"/>
                </a:lnTo>
                <a:cubicBezTo>
                  <a:pt x="127" y="299"/>
                  <a:pt x="115" y="310"/>
                  <a:pt x="98" y="310"/>
                </a:cubicBezTo>
                <a:close/>
                <a:moveTo>
                  <a:pt x="31" y="112"/>
                </a:moveTo>
                <a:lnTo>
                  <a:pt x="42" y="112"/>
                </a:lnTo>
                <a:cubicBezTo>
                  <a:pt x="51" y="112"/>
                  <a:pt x="56" y="118"/>
                  <a:pt x="56" y="127"/>
                </a:cubicBezTo>
                <a:lnTo>
                  <a:pt x="70" y="282"/>
                </a:lnTo>
                <a:lnTo>
                  <a:pt x="101" y="282"/>
                </a:lnTo>
                <a:lnTo>
                  <a:pt x="115" y="127"/>
                </a:lnTo>
                <a:cubicBezTo>
                  <a:pt x="115" y="118"/>
                  <a:pt x="121" y="112"/>
                  <a:pt x="130" y="112"/>
                </a:cubicBezTo>
                <a:lnTo>
                  <a:pt x="141" y="112"/>
                </a:lnTo>
                <a:lnTo>
                  <a:pt x="130" y="28"/>
                </a:lnTo>
                <a:lnTo>
                  <a:pt x="121" y="28"/>
                </a:lnTo>
                <a:lnTo>
                  <a:pt x="98" y="50"/>
                </a:lnTo>
                <a:cubicBezTo>
                  <a:pt x="96" y="53"/>
                  <a:pt x="93" y="53"/>
                  <a:pt x="87" y="53"/>
                </a:cubicBezTo>
                <a:lnTo>
                  <a:pt x="87" y="53"/>
                </a:lnTo>
                <a:cubicBezTo>
                  <a:pt x="84" y="53"/>
                  <a:pt x="79" y="50"/>
                  <a:pt x="76" y="50"/>
                </a:cubicBezTo>
                <a:lnTo>
                  <a:pt x="51" y="25"/>
                </a:lnTo>
                <a:lnTo>
                  <a:pt x="42" y="25"/>
                </a:lnTo>
                <a:lnTo>
                  <a:pt x="31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118">
            <a:extLst>
              <a:ext uri="{FF2B5EF4-FFF2-40B4-BE49-F238E27FC236}">
                <a16:creationId xmlns:a16="http://schemas.microsoft.com/office/drawing/2014/main" id="{E771B274-F5AB-9849-991B-698C0E54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37" y="2224026"/>
            <a:ext cx="116661" cy="116659"/>
          </a:xfrm>
          <a:custGeom>
            <a:avLst/>
            <a:gdLst>
              <a:gd name="T0" fmla="*/ 84 w 170"/>
              <a:gd name="T1" fmla="*/ 169 h 170"/>
              <a:gd name="T2" fmla="*/ 0 w 170"/>
              <a:gd name="T3" fmla="*/ 84 h 170"/>
              <a:gd name="T4" fmla="*/ 84 w 170"/>
              <a:gd name="T5" fmla="*/ 0 h 170"/>
              <a:gd name="T6" fmla="*/ 169 w 170"/>
              <a:gd name="T7" fmla="*/ 84 h 170"/>
              <a:gd name="T8" fmla="*/ 84 w 170"/>
              <a:gd name="T9" fmla="*/ 169 h 170"/>
              <a:gd name="T10" fmla="*/ 84 w 170"/>
              <a:gd name="T11" fmla="*/ 28 h 170"/>
              <a:gd name="T12" fmla="*/ 28 w 170"/>
              <a:gd name="T13" fmla="*/ 84 h 170"/>
              <a:gd name="T14" fmla="*/ 84 w 170"/>
              <a:gd name="T15" fmla="*/ 141 h 170"/>
              <a:gd name="T16" fmla="*/ 141 w 170"/>
              <a:gd name="T17" fmla="*/ 84 h 170"/>
              <a:gd name="T18" fmla="*/ 84 w 170"/>
              <a:gd name="T1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170">
                <a:moveTo>
                  <a:pt x="84" y="169"/>
                </a:moveTo>
                <a:cubicBezTo>
                  <a:pt x="37" y="169"/>
                  <a:pt x="0" y="132"/>
                  <a:pt x="0" y="84"/>
                </a:cubicBezTo>
                <a:cubicBezTo>
                  <a:pt x="0" y="36"/>
                  <a:pt x="36" y="0"/>
                  <a:pt x="84" y="0"/>
                </a:cubicBezTo>
                <a:cubicBezTo>
                  <a:pt x="131" y="0"/>
                  <a:pt x="169" y="36"/>
                  <a:pt x="169" y="84"/>
                </a:cubicBezTo>
                <a:cubicBezTo>
                  <a:pt x="169" y="132"/>
                  <a:pt x="132" y="169"/>
                  <a:pt x="84" y="169"/>
                </a:cubicBezTo>
                <a:close/>
                <a:moveTo>
                  <a:pt x="84" y="28"/>
                </a:moveTo>
                <a:cubicBezTo>
                  <a:pt x="53" y="28"/>
                  <a:pt x="28" y="53"/>
                  <a:pt x="28" y="84"/>
                </a:cubicBezTo>
                <a:cubicBezTo>
                  <a:pt x="28" y="115"/>
                  <a:pt x="52" y="141"/>
                  <a:pt x="84" y="141"/>
                </a:cubicBezTo>
                <a:cubicBezTo>
                  <a:pt x="115" y="141"/>
                  <a:pt x="141" y="115"/>
                  <a:pt x="141" y="84"/>
                </a:cubicBezTo>
                <a:cubicBezTo>
                  <a:pt x="141" y="53"/>
                  <a:pt x="116" y="28"/>
                  <a:pt x="84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119">
            <a:extLst>
              <a:ext uri="{FF2B5EF4-FFF2-40B4-BE49-F238E27FC236}">
                <a16:creationId xmlns:a16="http://schemas.microsoft.com/office/drawing/2014/main" id="{8697C75D-3CD6-9949-9D65-008F8D3E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704" y="2397520"/>
            <a:ext cx="230327" cy="77773"/>
          </a:xfrm>
          <a:custGeom>
            <a:avLst/>
            <a:gdLst>
              <a:gd name="T0" fmla="*/ 311 w 340"/>
              <a:gd name="T1" fmla="*/ 113 h 114"/>
              <a:gd name="T2" fmla="*/ 28 w 340"/>
              <a:gd name="T3" fmla="*/ 113 h 114"/>
              <a:gd name="T4" fmla="*/ 0 w 340"/>
              <a:gd name="T5" fmla="*/ 84 h 114"/>
              <a:gd name="T6" fmla="*/ 0 w 340"/>
              <a:gd name="T7" fmla="*/ 14 h 114"/>
              <a:gd name="T8" fmla="*/ 14 w 340"/>
              <a:gd name="T9" fmla="*/ 0 h 114"/>
              <a:gd name="T10" fmla="*/ 28 w 340"/>
              <a:gd name="T11" fmla="*/ 14 h 114"/>
              <a:gd name="T12" fmla="*/ 28 w 340"/>
              <a:gd name="T13" fmla="*/ 84 h 114"/>
              <a:gd name="T14" fmla="*/ 311 w 340"/>
              <a:gd name="T15" fmla="*/ 84 h 114"/>
              <a:gd name="T16" fmla="*/ 311 w 340"/>
              <a:gd name="T17" fmla="*/ 14 h 114"/>
              <a:gd name="T18" fmla="*/ 325 w 340"/>
              <a:gd name="T19" fmla="*/ 0 h 114"/>
              <a:gd name="T20" fmla="*/ 339 w 340"/>
              <a:gd name="T21" fmla="*/ 14 h 114"/>
              <a:gd name="T22" fmla="*/ 339 w 340"/>
              <a:gd name="T23" fmla="*/ 84 h 114"/>
              <a:gd name="T24" fmla="*/ 311 w 340"/>
              <a:gd name="T2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0" h="114">
                <a:moveTo>
                  <a:pt x="311" y="113"/>
                </a:moveTo>
                <a:lnTo>
                  <a:pt x="28" y="113"/>
                </a:lnTo>
                <a:cubicBezTo>
                  <a:pt x="11" y="113"/>
                  <a:pt x="0" y="101"/>
                  <a:pt x="0" y="84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84"/>
                </a:lnTo>
                <a:lnTo>
                  <a:pt x="311" y="84"/>
                </a:lnTo>
                <a:lnTo>
                  <a:pt x="311" y="14"/>
                </a:lnTo>
                <a:cubicBezTo>
                  <a:pt x="311" y="5"/>
                  <a:pt x="316" y="0"/>
                  <a:pt x="325" y="0"/>
                </a:cubicBezTo>
                <a:cubicBezTo>
                  <a:pt x="333" y="0"/>
                  <a:pt x="339" y="5"/>
                  <a:pt x="339" y="14"/>
                </a:cubicBezTo>
                <a:lnTo>
                  <a:pt x="339" y="84"/>
                </a:lnTo>
                <a:cubicBezTo>
                  <a:pt x="339" y="101"/>
                  <a:pt x="328" y="113"/>
                  <a:pt x="311" y="11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120">
            <a:extLst>
              <a:ext uri="{FF2B5EF4-FFF2-40B4-BE49-F238E27FC236}">
                <a16:creationId xmlns:a16="http://schemas.microsoft.com/office/drawing/2014/main" id="{B9F9168A-B746-7D48-8ED3-3926D6AB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11" y="2346668"/>
            <a:ext cx="233320" cy="71791"/>
          </a:xfrm>
          <a:custGeom>
            <a:avLst/>
            <a:gdLst>
              <a:gd name="T0" fmla="*/ 328 w 343"/>
              <a:gd name="T1" fmla="*/ 104 h 108"/>
              <a:gd name="T2" fmla="*/ 319 w 343"/>
              <a:gd name="T3" fmla="*/ 101 h 108"/>
              <a:gd name="T4" fmla="*/ 26 w 343"/>
              <a:gd name="T5" fmla="*/ 101 h 108"/>
              <a:gd name="T6" fmla="*/ 6 w 343"/>
              <a:gd name="T7" fmla="*/ 98 h 108"/>
              <a:gd name="T8" fmla="*/ 9 w 343"/>
              <a:gd name="T9" fmla="*/ 79 h 108"/>
              <a:gd name="T10" fmla="*/ 336 w 343"/>
              <a:gd name="T11" fmla="*/ 79 h 108"/>
              <a:gd name="T12" fmla="*/ 339 w 343"/>
              <a:gd name="T13" fmla="*/ 98 h 108"/>
              <a:gd name="T14" fmla="*/ 328 w 343"/>
              <a:gd name="T15" fmla="*/ 10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108">
                <a:moveTo>
                  <a:pt x="328" y="104"/>
                </a:moveTo>
                <a:cubicBezTo>
                  <a:pt x="325" y="104"/>
                  <a:pt x="322" y="104"/>
                  <a:pt x="319" y="101"/>
                </a:cubicBezTo>
                <a:cubicBezTo>
                  <a:pt x="235" y="31"/>
                  <a:pt x="110" y="31"/>
                  <a:pt x="26" y="101"/>
                </a:cubicBezTo>
                <a:cubicBezTo>
                  <a:pt x="20" y="107"/>
                  <a:pt x="12" y="103"/>
                  <a:pt x="6" y="98"/>
                </a:cubicBezTo>
                <a:cubicBezTo>
                  <a:pt x="0" y="92"/>
                  <a:pt x="3" y="84"/>
                  <a:pt x="9" y="79"/>
                </a:cubicBezTo>
                <a:cubicBezTo>
                  <a:pt x="105" y="0"/>
                  <a:pt x="243" y="0"/>
                  <a:pt x="336" y="79"/>
                </a:cubicBezTo>
                <a:cubicBezTo>
                  <a:pt x="342" y="84"/>
                  <a:pt x="342" y="93"/>
                  <a:pt x="339" y="98"/>
                </a:cubicBezTo>
                <a:cubicBezTo>
                  <a:pt x="336" y="101"/>
                  <a:pt x="331" y="104"/>
                  <a:pt x="328" y="104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121">
            <a:extLst>
              <a:ext uri="{FF2B5EF4-FFF2-40B4-BE49-F238E27FC236}">
                <a16:creationId xmlns:a16="http://schemas.microsoft.com/office/drawing/2014/main" id="{86D3CAAD-D969-FF4C-892A-E462E908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146" y="2224026"/>
            <a:ext cx="101703" cy="116659"/>
          </a:xfrm>
          <a:custGeom>
            <a:avLst/>
            <a:gdLst>
              <a:gd name="T0" fmla="*/ 77 w 148"/>
              <a:gd name="T1" fmla="*/ 169 h 170"/>
              <a:gd name="T2" fmla="*/ 63 w 148"/>
              <a:gd name="T3" fmla="*/ 158 h 170"/>
              <a:gd name="T4" fmla="*/ 74 w 148"/>
              <a:gd name="T5" fmla="*/ 141 h 170"/>
              <a:gd name="T6" fmla="*/ 119 w 148"/>
              <a:gd name="T7" fmla="*/ 84 h 170"/>
              <a:gd name="T8" fmla="*/ 63 w 148"/>
              <a:gd name="T9" fmla="*/ 28 h 170"/>
              <a:gd name="T10" fmla="*/ 26 w 148"/>
              <a:gd name="T11" fmla="*/ 42 h 170"/>
              <a:gd name="T12" fmla="*/ 6 w 148"/>
              <a:gd name="T13" fmla="*/ 42 h 170"/>
              <a:gd name="T14" fmla="*/ 6 w 148"/>
              <a:gd name="T15" fmla="*/ 22 h 170"/>
              <a:gd name="T16" fmla="*/ 63 w 148"/>
              <a:gd name="T17" fmla="*/ 0 h 170"/>
              <a:gd name="T18" fmla="*/ 147 w 148"/>
              <a:gd name="T19" fmla="*/ 84 h 170"/>
              <a:gd name="T20" fmla="*/ 77 w 148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170">
                <a:moveTo>
                  <a:pt x="77" y="169"/>
                </a:moveTo>
                <a:cubicBezTo>
                  <a:pt x="71" y="169"/>
                  <a:pt x="66" y="163"/>
                  <a:pt x="63" y="158"/>
                </a:cubicBezTo>
                <a:cubicBezTo>
                  <a:pt x="60" y="149"/>
                  <a:pt x="66" y="144"/>
                  <a:pt x="74" y="141"/>
                </a:cubicBezTo>
                <a:cubicBezTo>
                  <a:pt x="99" y="135"/>
                  <a:pt x="119" y="113"/>
                  <a:pt x="119" y="84"/>
                </a:cubicBezTo>
                <a:cubicBezTo>
                  <a:pt x="119" y="53"/>
                  <a:pt x="94" y="28"/>
                  <a:pt x="63" y="28"/>
                </a:cubicBezTo>
                <a:cubicBezTo>
                  <a:pt x="49" y="28"/>
                  <a:pt x="34" y="34"/>
                  <a:pt x="26" y="42"/>
                </a:cubicBezTo>
                <a:cubicBezTo>
                  <a:pt x="20" y="48"/>
                  <a:pt x="11" y="48"/>
                  <a:pt x="6" y="42"/>
                </a:cubicBezTo>
                <a:cubicBezTo>
                  <a:pt x="0" y="36"/>
                  <a:pt x="1" y="28"/>
                  <a:pt x="6" y="22"/>
                </a:cubicBezTo>
                <a:cubicBezTo>
                  <a:pt x="23" y="8"/>
                  <a:pt x="43" y="0"/>
                  <a:pt x="63" y="0"/>
                </a:cubicBezTo>
                <a:cubicBezTo>
                  <a:pt x="111" y="0"/>
                  <a:pt x="147" y="36"/>
                  <a:pt x="147" y="84"/>
                </a:cubicBezTo>
                <a:cubicBezTo>
                  <a:pt x="147" y="124"/>
                  <a:pt x="119" y="161"/>
                  <a:pt x="77" y="169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122">
            <a:extLst>
              <a:ext uri="{FF2B5EF4-FFF2-40B4-BE49-F238E27FC236}">
                <a16:creationId xmlns:a16="http://schemas.microsoft.com/office/drawing/2014/main" id="{6618C8A4-E20A-F946-BD2A-F1B9BB88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859" y="2397520"/>
            <a:ext cx="59826" cy="56833"/>
          </a:xfrm>
          <a:custGeom>
            <a:avLst/>
            <a:gdLst>
              <a:gd name="T0" fmla="*/ 57 w 86"/>
              <a:gd name="T1" fmla="*/ 84 h 85"/>
              <a:gd name="T2" fmla="*/ 14 w 86"/>
              <a:gd name="T3" fmla="*/ 84 h 85"/>
              <a:gd name="T4" fmla="*/ 0 w 86"/>
              <a:gd name="T5" fmla="*/ 70 h 85"/>
              <a:gd name="T6" fmla="*/ 14 w 86"/>
              <a:gd name="T7" fmla="*/ 56 h 85"/>
              <a:gd name="T8" fmla="*/ 57 w 86"/>
              <a:gd name="T9" fmla="*/ 56 h 85"/>
              <a:gd name="T10" fmla="*/ 57 w 86"/>
              <a:gd name="T11" fmla="*/ 14 h 85"/>
              <a:gd name="T12" fmla="*/ 71 w 86"/>
              <a:gd name="T13" fmla="*/ 0 h 85"/>
              <a:gd name="T14" fmla="*/ 85 w 86"/>
              <a:gd name="T15" fmla="*/ 14 h 85"/>
              <a:gd name="T16" fmla="*/ 85 w 86"/>
              <a:gd name="T17" fmla="*/ 56 h 85"/>
              <a:gd name="T18" fmla="*/ 57 w 86"/>
              <a:gd name="T1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57" y="84"/>
                </a:moveTo>
                <a:lnTo>
                  <a:pt x="14" y="84"/>
                </a:lnTo>
                <a:cubicBezTo>
                  <a:pt x="6" y="84"/>
                  <a:pt x="0" y="78"/>
                  <a:pt x="0" y="70"/>
                </a:cubicBezTo>
                <a:cubicBezTo>
                  <a:pt x="0" y="61"/>
                  <a:pt x="6" y="56"/>
                  <a:pt x="14" y="56"/>
                </a:cubicBezTo>
                <a:lnTo>
                  <a:pt x="57" y="56"/>
                </a:lnTo>
                <a:lnTo>
                  <a:pt x="57" y="14"/>
                </a:lnTo>
                <a:cubicBezTo>
                  <a:pt x="57" y="5"/>
                  <a:pt x="62" y="0"/>
                  <a:pt x="71" y="0"/>
                </a:cubicBezTo>
                <a:cubicBezTo>
                  <a:pt x="79" y="0"/>
                  <a:pt x="85" y="5"/>
                  <a:pt x="85" y="14"/>
                </a:cubicBezTo>
                <a:lnTo>
                  <a:pt x="85" y="56"/>
                </a:lnTo>
                <a:cubicBezTo>
                  <a:pt x="85" y="73"/>
                  <a:pt x="74" y="84"/>
                  <a:pt x="57" y="84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123">
            <a:extLst>
              <a:ext uri="{FF2B5EF4-FFF2-40B4-BE49-F238E27FC236}">
                <a16:creationId xmlns:a16="http://schemas.microsoft.com/office/drawing/2014/main" id="{A274BCF0-100A-AD4B-AAE2-B3BC574B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059" y="2355642"/>
            <a:ext cx="131616" cy="59826"/>
          </a:xfrm>
          <a:custGeom>
            <a:avLst/>
            <a:gdLst>
              <a:gd name="T0" fmla="*/ 175 w 193"/>
              <a:gd name="T1" fmla="*/ 88 h 89"/>
              <a:gd name="T2" fmla="*/ 166 w 193"/>
              <a:gd name="T3" fmla="*/ 85 h 89"/>
              <a:gd name="T4" fmla="*/ 14 w 193"/>
              <a:gd name="T5" fmla="*/ 31 h 89"/>
              <a:gd name="T6" fmla="*/ 0 w 193"/>
              <a:gd name="T7" fmla="*/ 17 h 89"/>
              <a:gd name="T8" fmla="*/ 14 w 193"/>
              <a:gd name="T9" fmla="*/ 3 h 89"/>
              <a:gd name="T10" fmla="*/ 186 w 193"/>
              <a:gd name="T11" fmla="*/ 63 h 89"/>
              <a:gd name="T12" fmla="*/ 189 w 193"/>
              <a:gd name="T13" fmla="*/ 82 h 89"/>
              <a:gd name="T14" fmla="*/ 175 w 193"/>
              <a:gd name="T1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89">
                <a:moveTo>
                  <a:pt x="175" y="88"/>
                </a:moveTo>
                <a:cubicBezTo>
                  <a:pt x="172" y="88"/>
                  <a:pt x="169" y="88"/>
                  <a:pt x="166" y="85"/>
                </a:cubicBezTo>
                <a:cubicBezTo>
                  <a:pt x="124" y="48"/>
                  <a:pt x="68" y="29"/>
                  <a:pt x="14" y="31"/>
                </a:cubicBezTo>
                <a:cubicBezTo>
                  <a:pt x="6" y="31"/>
                  <a:pt x="0" y="25"/>
                  <a:pt x="0" y="17"/>
                </a:cubicBezTo>
                <a:cubicBezTo>
                  <a:pt x="0" y="8"/>
                  <a:pt x="6" y="3"/>
                  <a:pt x="14" y="3"/>
                </a:cubicBezTo>
                <a:cubicBezTo>
                  <a:pt x="76" y="0"/>
                  <a:pt x="138" y="23"/>
                  <a:pt x="186" y="63"/>
                </a:cubicBezTo>
                <a:cubicBezTo>
                  <a:pt x="192" y="68"/>
                  <a:pt x="192" y="77"/>
                  <a:pt x="189" y="82"/>
                </a:cubicBezTo>
                <a:cubicBezTo>
                  <a:pt x="183" y="85"/>
                  <a:pt x="178" y="88"/>
                  <a:pt x="175" y="88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124">
            <a:extLst>
              <a:ext uri="{FF2B5EF4-FFF2-40B4-BE49-F238E27FC236}">
                <a16:creationId xmlns:a16="http://schemas.microsoft.com/office/drawing/2014/main" id="{871D7B2E-2A79-A341-8C55-279CE537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18" y="2262912"/>
            <a:ext cx="116659" cy="116661"/>
          </a:xfrm>
          <a:custGeom>
            <a:avLst/>
            <a:gdLst>
              <a:gd name="T0" fmla="*/ 85 w 170"/>
              <a:gd name="T1" fmla="*/ 169 h 170"/>
              <a:gd name="T2" fmla="*/ 0 w 170"/>
              <a:gd name="T3" fmla="*/ 85 h 170"/>
              <a:gd name="T4" fmla="*/ 85 w 170"/>
              <a:gd name="T5" fmla="*/ 0 h 170"/>
              <a:gd name="T6" fmla="*/ 169 w 170"/>
              <a:gd name="T7" fmla="*/ 85 h 170"/>
              <a:gd name="T8" fmla="*/ 85 w 170"/>
              <a:gd name="T9" fmla="*/ 169 h 170"/>
              <a:gd name="T10" fmla="*/ 85 w 170"/>
              <a:gd name="T11" fmla="*/ 28 h 170"/>
              <a:gd name="T12" fmla="*/ 28 w 170"/>
              <a:gd name="T13" fmla="*/ 85 h 170"/>
              <a:gd name="T14" fmla="*/ 85 w 170"/>
              <a:gd name="T15" fmla="*/ 141 h 170"/>
              <a:gd name="T16" fmla="*/ 141 w 170"/>
              <a:gd name="T17" fmla="*/ 85 h 170"/>
              <a:gd name="T18" fmla="*/ 85 w 170"/>
              <a:gd name="T1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170">
                <a:moveTo>
                  <a:pt x="85" y="169"/>
                </a:moveTo>
                <a:cubicBezTo>
                  <a:pt x="37" y="169"/>
                  <a:pt x="0" y="133"/>
                  <a:pt x="0" y="85"/>
                </a:cubicBezTo>
                <a:cubicBezTo>
                  <a:pt x="0" y="37"/>
                  <a:pt x="37" y="0"/>
                  <a:pt x="85" y="0"/>
                </a:cubicBezTo>
                <a:cubicBezTo>
                  <a:pt x="133" y="0"/>
                  <a:pt x="169" y="37"/>
                  <a:pt x="169" y="85"/>
                </a:cubicBezTo>
                <a:cubicBezTo>
                  <a:pt x="169" y="133"/>
                  <a:pt x="133" y="169"/>
                  <a:pt x="85" y="169"/>
                </a:cubicBezTo>
                <a:close/>
                <a:moveTo>
                  <a:pt x="85" y="28"/>
                </a:moveTo>
                <a:cubicBezTo>
                  <a:pt x="54" y="28"/>
                  <a:pt x="28" y="54"/>
                  <a:pt x="28" y="85"/>
                </a:cubicBezTo>
                <a:cubicBezTo>
                  <a:pt x="28" y="116"/>
                  <a:pt x="54" y="141"/>
                  <a:pt x="85" y="141"/>
                </a:cubicBezTo>
                <a:cubicBezTo>
                  <a:pt x="116" y="141"/>
                  <a:pt x="141" y="116"/>
                  <a:pt x="141" y="85"/>
                </a:cubicBezTo>
                <a:cubicBezTo>
                  <a:pt x="141" y="54"/>
                  <a:pt x="116" y="28"/>
                  <a:pt x="85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125">
            <a:extLst>
              <a:ext uri="{FF2B5EF4-FFF2-40B4-BE49-F238E27FC236}">
                <a16:creationId xmlns:a16="http://schemas.microsoft.com/office/drawing/2014/main" id="{522D865F-2DE3-5344-8659-409DEA83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2436406"/>
            <a:ext cx="230329" cy="59826"/>
          </a:xfrm>
          <a:custGeom>
            <a:avLst/>
            <a:gdLst>
              <a:gd name="T0" fmla="*/ 310 w 339"/>
              <a:gd name="T1" fmla="*/ 85 h 86"/>
              <a:gd name="T2" fmla="*/ 28 w 339"/>
              <a:gd name="T3" fmla="*/ 85 h 86"/>
              <a:gd name="T4" fmla="*/ 0 w 339"/>
              <a:gd name="T5" fmla="*/ 57 h 86"/>
              <a:gd name="T6" fmla="*/ 0 w 339"/>
              <a:gd name="T7" fmla="*/ 14 h 86"/>
              <a:gd name="T8" fmla="*/ 14 w 339"/>
              <a:gd name="T9" fmla="*/ 0 h 86"/>
              <a:gd name="T10" fmla="*/ 28 w 339"/>
              <a:gd name="T11" fmla="*/ 14 h 86"/>
              <a:gd name="T12" fmla="*/ 28 w 339"/>
              <a:gd name="T13" fmla="*/ 57 h 86"/>
              <a:gd name="T14" fmla="*/ 310 w 339"/>
              <a:gd name="T15" fmla="*/ 57 h 86"/>
              <a:gd name="T16" fmla="*/ 310 w 339"/>
              <a:gd name="T17" fmla="*/ 14 h 86"/>
              <a:gd name="T18" fmla="*/ 324 w 339"/>
              <a:gd name="T19" fmla="*/ 0 h 86"/>
              <a:gd name="T20" fmla="*/ 338 w 339"/>
              <a:gd name="T21" fmla="*/ 14 h 86"/>
              <a:gd name="T22" fmla="*/ 338 w 339"/>
              <a:gd name="T23" fmla="*/ 57 h 86"/>
              <a:gd name="T24" fmla="*/ 310 w 339"/>
              <a:gd name="T2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9" h="86">
                <a:moveTo>
                  <a:pt x="310" y="85"/>
                </a:moveTo>
                <a:lnTo>
                  <a:pt x="28" y="85"/>
                </a:lnTo>
                <a:cubicBezTo>
                  <a:pt x="11" y="85"/>
                  <a:pt x="0" y="74"/>
                  <a:pt x="0" y="5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57"/>
                </a:lnTo>
                <a:lnTo>
                  <a:pt x="310" y="57"/>
                </a:lnTo>
                <a:lnTo>
                  <a:pt x="310" y="14"/>
                </a:lnTo>
                <a:cubicBezTo>
                  <a:pt x="310" y="6"/>
                  <a:pt x="315" y="0"/>
                  <a:pt x="324" y="0"/>
                </a:cubicBezTo>
                <a:cubicBezTo>
                  <a:pt x="332" y="0"/>
                  <a:pt x="338" y="6"/>
                  <a:pt x="338" y="14"/>
                </a:cubicBezTo>
                <a:lnTo>
                  <a:pt x="338" y="57"/>
                </a:lnTo>
                <a:cubicBezTo>
                  <a:pt x="338" y="74"/>
                  <a:pt x="327" y="85"/>
                  <a:pt x="310" y="85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126">
            <a:extLst>
              <a:ext uri="{FF2B5EF4-FFF2-40B4-BE49-F238E27FC236}">
                <a16:creationId xmlns:a16="http://schemas.microsoft.com/office/drawing/2014/main" id="{1CC0DD67-F157-B748-A795-E2D058CE5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2385555"/>
            <a:ext cx="233320" cy="71791"/>
          </a:xfrm>
          <a:custGeom>
            <a:avLst/>
            <a:gdLst>
              <a:gd name="T0" fmla="*/ 327 w 342"/>
              <a:gd name="T1" fmla="*/ 104 h 108"/>
              <a:gd name="T2" fmla="*/ 319 w 342"/>
              <a:gd name="T3" fmla="*/ 102 h 108"/>
              <a:gd name="T4" fmla="*/ 25 w 342"/>
              <a:gd name="T5" fmla="*/ 102 h 108"/>
              <a:gd name="T6" fmla="*/ 5 w 342"/>
              <a:gd name="T7" fmla="*/ 99 h 108"/>
              <a:gd name="T8" fmla="*/ 8 w 342"/>
              <a:gd name="T9" fmla="*/ 79 h 108"/>
              <a:gd name="T10" fmla="*/ 336 w 342"/>
              <a:gd name="T11" fmla="*/ 79 h 108"/>
              <a:gd name="T12" fmla="*/ 338 w 342"/>
              <a:gd name="T13" fmla="*/ 99 h 108"/>
              <a:gd name="T14" fmla="*/ 327 w 342"/>
              <a:gd name="T15" fmla="*/ 10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" h="108">
                <a:moveTo>
                  <a:pt x="327" y="104"/>
                </a:moveTo>
                <a:cubicBezTo>
                  <a:pt x="324" y="104"/>
                  <a:pt x="321" y="104"/>
                  <a:pt x="319" y="102"/>
                </a:cubicBezTo>
                <a:cubicBezTo>
                  <a:pt x="234" y="31"/>
                  <a:pt x="110" y="31"/>
                  <a:pt x="25" y="102"/>
                </a:cubicBezTo>
                <a:cubicBezTo>
                  <a:pt x="19" y="107"/>
                  <a:pt x="11" y="104"/>
                  <a:pt x="5" y="99"/>
                </a:cubicBezTo>
                <a:cubicBezTo>
                  <a:pt x="0" y="93"/>
                  <a:pt x="3" y="85"/>
                  <a:pt x="8" y="79"/>
                </a:cubicBezTo>
                <a:cubicBezTo>
                  <a:pt x="104" y="0"/>
                  <a:pt x="242" y="0"/>
                  <a:pt x="336" y="79"/>
                </a:cubicBezTo>
                <a:cubicBezTo>
                  <a:pt x="341" y="85"/>
                  <a:pt x="341" y="93"/>
                  <a:pt x="338" y="99"/>
                </a:cubicBezTo>
                <a:cubicBezTo>
                  <a:pt x="336" y="102"/>
                  <a:pt x="330" y="104"/>
                  <a:pt x="327" y="104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127">
            <a:extLst>
              <a:ext uri="{FF2B5EF4-FFF2-40B4-BE49-F238E27FC236}">
                <a16:creationId xmlns:a16="http://schemas.microsoft.com/office/drawing/2014/main" id="{7EFDB214-F56E-074F-B2B9-724C573E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2206079"/>
            <a:ext cx="260242" cy="308100"/>
          </a:xfrm>
          <a:custGeom>
            <a:avLst/>
            <a:gdLst>
              <a:gd name="T0" fmla="*/ 240 w 385"/>
              <a:gd name="T1" fmla="*/ 451 h 452"/>
              <a:gd name="T2" fmla="*/ 240 w 385"/>
              <a:gd name="T3" fmla="*/ 451 h 452"/>
              <a:gd name="T4" fmla="*/ 68 w 385"/>
              <a:gd name="T5" fmla="*/ 423 h 452"/>
              <a:gd name="T6" fmla="*/ 57 w 385"/>
              <a:gd name="T7" fmla="*/ 409 h 452"/>
              <a:gd name="T8" fmla="*/ 57 w 385"/>
              <a:gd name="T9" fmla="*/ 321 h 452"/>
              <a:gd name="T10" fmla="*/ 40 w 385"/>
              <a:gd name="T11" fmla="*/ 276 h 452"/>
              <a:gd name="T12" fmla="*/ 0 w 385"/>
              <a:gd name="T13" fmla="*/ 169 h 452"/>
              <a:gd name="T14" fmla="*/ 170 w 385"/>
              <a:gd name="T15" fmla="*/ 0 h 452"/>
              <a:gd name="T16" fmla="*/ 328 w 385"/>
              <a:gd name="T17" fmla="*/ 104 h 452"/>
              <a:gd name="T18" fmla="*/ 319 w 385"/>
              <a:gd name="T19" fmla="*/ 124 h 452"/>
              <a:gd name="T20" fmla="*/ 299 w 385"/>
              <a:gd name="T21" fmla="*/ 115 h 452"/>
              <a:gd name="T22" fmla="*/ 170 w 385"/>
              <a:gd name="T23" fmla="*/ 28 h 452"/>
              <a:gd name="T24" fmla="*/ 29 w 385"/>
              <a:gd name="T25" fmla="*/ 169 h 452"/>
              <a:gd name="T26" fmla="*/ 60 w 385"/>
              <a:gd name="T27" fmla="*/ 259 h 452"/>
              <a:gd name="T28" fmla="*/ 85 w 385"/>
              <a:gd name="T29" fmla="*/ 321 h 452"/>
              <a:gd name="T30" fmla="*/ 85 w 385"/>
              <a:gd name="T31" fmla="*/ 397 h 452"/>
              <a:gd name="T32" fmla="*/ 226 w 385"/>
              <a:gd name="T33" fmla="*/ 420 h 452"/>
              <a:gd name="T34" fmla="*/ 226 w 385"/>
              <a:gd name="T35" fmla="*/ 366 h 452"/>
              <a:gd name="T36" fmla="*/ 232 w 385"/>
              <a:gd name="T37" fmla="*/ 355 h 452"/>
              <a:gd name="T38" fmla="*/ 243 w 385"/>
              <a:gd name="T39" fmla="*/ 352 h 452"/>
              <a:gd name="T40" fmla="*/ 311 w 385"/>
              <a:gd name="T41" fmla="*/ 364 h 452"/>
              <a:gd name="T42" fmla="*/ 311 w 385"/>
              <a:gd name="T43" fmla="*/ 282 h 452"/>
              <a:gd name="T44" fmla="*/ 325 w 385"/>
              <a:gd name="T45" fmla="*/ 268 h 452"/>
              <a:gd name="T46" fmla="*/ 345 w 385"/>
              <a:gd name="T47" fmla="*/ 268 h 452"/>
              <a:gd name="T48" fmla="*/ 330 w 385"/>
              <a:gd name="T49" fmla="*/ 239 h 452"/>
              <a:gd name="T50" fmla="*/ 336 w 385"/>
              <a:gd name="T51" fmla="*/ 220 h 452"/>
              <a:gd name="T52" fmla="*/ 356 w 385"/>
              <a:gd name="T53" fmla="*/ 225 h 452"/>
              <a:gd name="T54" fmla="*/ 381 w 385"/>
              <a:gd name="T55" fmla="*/ 273 h 452"/>
              <a:gd name="T56" fmla="*/ 381 w 385"/>
              <a:gd name="T57" fmla="*/ 287 h 452"/>
              <a:gd name="T58" fmla="*/ 370 w 385"/>
              <a:gd name="T59" fmla="*/ 293 h 452"/>
              <a:gd name="T60" fmla="*/ 342 w 385"/>
              <a:gd name="T61" fmla="*/ 293 h 452"/>
              <a:gd name="T62" fmla="*/ 342 w 385"/>
              <a:gd name="T63" fmla="*/ 361 h 452"/>
              <a:gd name="T64" fmla="*/ 330 w 385"/>
              <a:gd name="T65" fmla="*/ 383 h 452"/>
              <a:gd name="T66" fmla="*/ 308 w 385"/>
              <a:gd name="T67" fmla="*/ 389 h 452"/>
              <a:gd name="T68" fmla="*/ 257 w 385"/>
              <a:gd name="T69" fmla="*/ 380 h 452"/>
              <a:gd name="T70" fmla="*/ 257 w 385"/>
              <a:gd name="T71" fmla="*/ 434 h 452"/>
              <a:gd name="T72" fmla="*/ 251 w 385"/>
              <a:gd name="T73" fmla="*/ 445 h 452"/>
              <a:gd name="T74" fmla="*/ 240 w 385"/>
              <a:gd name="T75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5" h="452">
                <a:moveTo>
                  <a:pt x="240" y="451"/>
                </a:moveTo>
                <a:cubicBezTo>
                  <a:pt x="240" y="451"/>
                  <a:pt x="237" y="451"/>
                  <a:pt x="240" y="451"/>
                </a:cubicBezTo>
                <a:lnTo>
                  <a:pt x="68" y="423"/>
                </a:lnTo>
                <a:cubicBezTo>
                  <a:pt x="62" y="423"/>
                  <a:pt x="57" y="417"/>
                  <a:pt x="57" y="409"/>
                </a:cubicBezTo>
                <a:lnTo>
                  <a:pt x="57" y="321"/>
                </a:lnTo>
                <a:cubicBezTo>
                  <a:pt x="57" y="301"/>
                  <a:pt x="48" y="285"/>
                  <a:pt x="40" y="276"/>
                </a:cubicBezTo>
                <a:cubicBezTo>
                  <a:pt x="14" y="248"/>
                  <a:pt x="0" y="208"/>
                  <a:pt x="0" y="169"/>
                </a:cubicBezTo>
                <a:cubicBezTo>
                  <a:pt x="0" y="76"/>
                  <a:pt x="76" y="0"/>
                  <a:pt x="170" y="0"/>
                </a:cubicBezTo>
                <a:cubicBezTo>
                  <a:pt x="237" y="0"/>
                  <a:pt x="299" y="42"/>
                  <a:pt x="328" y="104"/>
                </a:cubicBezTo>
                <a:cubicBezTo>
                  <a:pt x="330" y="112"/>
                  <a:pt x="328" y="118"/>
                  <a:pt x="319" y="124"/>
                </a:cubicBezTo>
                <a:cubicBezTo>
                  <a:pt x="311" y="127"/>
                  <a:pt x="305" y="124"/>
                  <a:pt x="299" y="115"/>
                </a:cubicBezTo>
                <a:cubicBezTo>
                  <a:pt x="277" y="62"/>
                  <a:pt x="226" y="28"/>
                  <a:pt x="170" y="28"/>
                </a:cubicBezTo>
                <a:cubicBezTo>
                  <a:pt x="91" y="28"/>
                  <a:pt x="29" y="90"/>
                  <a:pt x="29" y="169"/>
                </a:cubicBezTo>
                <a:cubicBezTo>
                  <a:pt x="29" y="203"/>
                  <a:pt x="40" y="234"/>
                  <a:pt x="60" y="259"/>
                </a:cubicBezTo>
                <a:cubicBezTo>
                  <a:pt x="76" y="279"/>
                  <a:pt x="85" y="301"/>
                  <a:pt x="85" y="321"/>
                </a:cubicBezTo>
                <a:lnTo>
                  <a:pt x="85" y="397"/>
                </a:lnTo>
                <a:lnTo>
                  <a:pt x="226" y="420"/>
                </a:lnTo>
                <a:lnTo>
                  <a:pt x="226" y="366"/>
                </a:lnTo>
                <a:cubicBezTo>
                  <a:pt x="226" y="364"/>
                  <a:pt x="229" y="358"/>
                  <a:pt x="232" y="355"/>
                </a:cubicBezTo>
                <a:cubicBezTo>
                  <a:pt x="235" y="352"/>
                  <a:pt x="240" y="352"/>
                  <a:pt x="243" y="352"/>
                </a:cubicBezTo>
                <a:lnTo>
                  <a:pt x="311" y="364"/>
                </a:lnTo>
                <a:lnTo>
                  <a:pt x="311" y="282"/>
                </a:lnTo>
                <a:cubicBezTo>
                  <a:pt x="311" y="273"/>
                  <a:pt x="316" y="268"/>
                  <a:pt x="325" y="268"/>
                </a:cubicBezTo>
                <a:lnTo>
                  <a:pt x="345" y="268"/>
                </a:lnTo>
                <a:lnTo>
                  <a:pt x="330" y="239"/>
                </a:lnTo>
                <a:cubicBezTo>
                  <a:pt x="328" y="234"/>
                  <a:pt x="330" y="225"/>
                  <a:pt x="336" y="220"/>
                </a:cubicBezTo>
                <a:cubicBezTo>
                  <a:pt x="342" y="217"/>
                  <a:pt x="350" y="220"/>
                  <a:pt x="356" y="225"/>
                </a:cubicBezTo>
                <a:lnTo>
                  <a:pt x="381" y="273"/>
                </a:lnTo>
                <a:cubicBezTo>
                  <a:pt x="384" y="279"/>
                  <a:pt x="384" y="282"/>
                  <a:pt x="381" y="287"/>
                </a:cubicBezTo>
                <a:cubicBezTo>
                  <a:pt x="378" y="290"/>
                  <a:pt x="373" y="293"/>
                  <a:pt x="370" y="293"/>
                </a:cubicBezTo>
                <a:lnTo>
                  <a:pt x="342" y="293"/>
                </a:lnTo>
                <a:lnTo>
                  <a:pt x="342" y="361"/>
                </a:lnTo>
                <a:cubicBezTo>
                  <a:pt x="342" y="369"/>
                  <a:pt x="339" y="378"/>
                  <a:pt x="330" y="383"/>
                </a:cubicBezTo>
                <a:cubicBezTo>
                  <a:pt x="325" y="389"/>
                  <a:pt x="316" y="392"/>
                  <a:pt x="308" y="389"/>
                </a:cubicBezTo>
                <a:lnTo>
                  <a:pt x="257" y="380"/>
                </a:lnTo>
                <a:lnTo>
                  <a:pt x="257" y="434"/>
                </a:lnTo>
                <a:cubicBezTo>
                  <a:pt x="257" y="437"/>
                  <a:pt x="254" y="443"/>
                  <a:pt x="251" y="445"/>
                </a:cubicBezTo>
                <a:cubicBezTo>
                  <a:pt x="246" y="451"/>
                  <a:pt x="243" y="451"/>
                  <a:pt x="240" y="45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128">
            <a:extLst>
              <a:ext uri="{FF2B5EF4-FFF2-40B4-BE49-F238E27FC236}">
                <a16:creationId xmlns:a16="http://schemas.microsoft.com/office/drawing/2014/main" id="{F00B6A3A-C368-904D-AB50-E6AD417D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2292825"/>
            <a:ext cx="143581" cy="56835"/>
          </a:xfrm>
          <a:custGeom>
            <a:avLst/>
            <a:gdLst>
              <a:gd name="T0" fmla="*/ 198 w 213"/>
              <a:gd name="T1" fmla="*/ 84 h 85"/>
              <a:gd name="T2" fmla="*/ 43 w 213"/>
              <a:gd name="T3" fmla="*/ 84 h 85"/>
              <a:gd name="T4" fmla="*/ 0 w 213"/>
              <a:gd name="T5" fmla="*/ 42 h 85"/>
              <a:gd name="T6" fmla="*/ 43 w 213"/>
              <a:gd name="T7" fmla="*/ 0 h 85"/>
              <a:gd name="T8" fmla="*/ 198 w 213"/>
              <a:gd name="T9" fmla="*/ 0 h 85"/>
              <a:gd name="T10" fmla="*/ 212 w 213"/>
              <a:gd name="T11" fmla="*/ 14 h 85"/>
              <a:gd name="T12" fmla="*/ 198 w 213"/>
              <a:gd name="T13" fmla="*/ 28 h 85"/>
              <a:gd name="T14" fmla="*/ 43 w 213"/>
              <a:gd name="T15" fmla="*/ 28 h 85"/>
              <a:gd name="T16" fmla="*/ 29 w 213"/>
              <a:gd name="T17" fmla="*/ 42 h 85"/>
              <a:gd name="T18" fmla="*/ 43 w 213"/>
              <a:gd name="T19" fmla="*/ 56 h 85"/>
              <a:gd name="T20" fmla="*/ 198 w 213"/>
              <a:gd name="T21" fmla="*/ 56 h 85"/>
              <a:gd name="T22" fmla="*/ 212 w 213"/>
              <a:gd name="T23" fmla="*/ 70 h 85"/>
              <a:gd name="T24" fmla="*/ 198 w 213"/>
              <a:gd name="T2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85">
                <a:moveTo>
                  <a:pt x="198" y="84"/>
                </a:moveTo>
                <a:lnTo>
                  <a:pt x="43" y="84"/>
                </a:lnTo>
                <a:cubicBezTo>
                  <a:pt x="20" y="84"/>
                  <a:pt x="0" y="64"/>
                  <a:pt x="0" y="42"/>
                </a:cubicBezTo>
                <a:cubicBezTo>
                  <a:pt x="0" y="19"/>
                  <a:pt x="20" y="0"/>
                  <a:pt x="43" y="0"/>
                </a:cubicBezTo>
                <a:lnTo>
                  <a:pt x="198" y="0"/>
                </a:lnTo>
                <a:cubicBezTo>
                  <a:pt x="206" y="0"/>
                  <a:pt x="212" y="5"/>
                  <a:pt x="212" y="14"/>
                </a:cubicBezTo>
                <a:cubicBezTo>
                  <a:pt x="212" y="22"/>
                  <a:pt x="206" y="28"/>
                  <a:pt x="198" y="28"/>
                </a:cubicBezTo>
                <a:lnTo>
                  <a:pt x="43" y="28"/>
                </a:lnTo>
                <a:cubicBezTo>
                  <a:pt x="34" y="28"/>
                  <a:pt x="29" y="33"/>
                  <a:pt x="29" y="42"/>
                </a:cubicBezTo>
                <a:cubicBezTo>
                  <a:pt x="29" y="50"/>
                  <a:pt x="34" y="56"/>
                  <a:pt x="43" y="56"/>
                </a:cubicBezTo>
                <a:lnTo>
                  <a:pt x="198" y="56"/>
                </a:lnTo>
                <a:cubicBezTo>
                  <a:pt x="206" y="56"/>
                  <a:pt x="212" y="61"/>
                  <a:pt x="212" y="70"/>
                </a:cubicBezTo>
                <a:cubicBezTo>
                  <a:pt x="212" y="78"/>
                  <a:pt x="206" y="84"/>
                  <a:pt x="198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129">
            <a:extLst>
              <a:ext uri="{FF2B5EF4-FFF2-40B4-BE49-F238E27FC236}">
                <a16:creationId xmlns:a16="http://schemas.microsoft.com/office/drawing/2014/main" id="{1BDA93A9-7852-4849-A483-EC891AF6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958" y="2262912"/>
            <a:ext cx="134606" cy="116661"/>
          </a:xfrm>
          <a:custGeom>
            <a:avLst/>
            <a:gdLst>
              <a:gd name="T0" fmla="*/ 183 w 198"/>
              <a:gd name="T1" fmla="*/ 169 h 170"/>
              <a:gd name="T2" fmla="*/ 183 w 198"/>
              <a:gd name="T3" fmla="*/ 169 h 170"/>
              <a:gd name="T4" fmla="*/ 11 w 198"/>
              <a:gd name="T5" fmla="*/ 141 h 170"/>
              <a:gd name="T6" fmla="*/ 0 w 198"/>
              <a:gd name="T7" fmla="*/ 127 h 170"/>
              <a:gd name="T8" fmla="*/ 0 w 198"/>
              <a:gd name="T9" fmla="*/ 43 h 170"/>
              <a:gd name="T10" fmla="*/ 11 w 198"/>
              <a:gd name="T11" fmla="*/ 28 h 170"/>
              <a:gd name="T12" fmla="*/ 180 w 198"/>
              <a:gd name="T13" fmla="*/ 0 h 170"/>
              <a:gd name="T14" fmla="*/ 192 w 198"/>
              <a:gd name="T15" fmla="*/ 3 h 170"/>
              <a:gd name="T16" fmla="*/ 197 w 198"/>
              <a:gd name="T17" fmla="*/ 14 h 170"/>
              <a:gd name="T18" fmla="*/ 197 w 198"/>
              <a:gd name="T19" fmla="*/ 155 h 170"/>
              <a:gd name="T20" fmla="*/ 192 w 198"/>
              <a:gd name="T21" fmla="*/ 167 h 170"/>
              <a:gd name="T22" fmla="*/ 183 w 198"/>
              <a:gd name="T23" fmla="*/ 169 h 170"/>
              <a:gd name="T24" fmla="*/ 28 w 198"/>
              <a:gd name="T25" fmla="*/ 116 h 170"/>
              <a:gd name="T26" fmla="*/ 169 w 198"/>
              <a:gd name="T27" fmla="*/ 138 h 170"/>
              <a:gd name="T28" fmla="*/ 169 w 198"/>
              <a:gd name="T29" fmla="*/ 31 h 170"/>
              <a:gd name="T30" fmla="*/ 28 w 198"/>
              <a:gd name="T31" fmla="*/ 54 h 170"/>
              <a:gd name="T32" fmla="*/ 28 w 198"/>
              <a:gd name="T33" fmla="*/ 11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8" h="170">
                <a:moveTo>
                  <a:pt x="183" y="169"/>
                </a:moveTo>
                <a:cubicBezTo>
                  <a:pt x="183" y="169"/>
                  <a:pt x="180" y="169"/>
                  <a:pt x="183" y="169"/>
                </a:cubicBezTo>
                <a:lnTo>
                  <a:pt x="11" y="141"/>
                </a:lnTo>
                <a:cubicBezTo>
                  <a:pt x="5" y="141"/>
                  <a:pt x="0" y="136"/>
                  <a:pt x="0" y="127"/>
                </a:cubicBezTo>
                <a:lnTo>
                  <a:pt x="0" y="43"/>
                </a:lnTo>
                <a:cubicBezTo>
                  <a:pt x="0" y="37"/>
                  <a:pt x="5" y="28"/>
                  <a:pt x="11" y="28"/>
                </a:cubicBezTo>
                <a:lnTo>
                  <a:pt x="180" y="0"/>
                </a:lnTo>
                <a:cubicBezTo>
                  <a:pt x="183" y="0"/>
                  <a:pt x="189" y="0"/>
                  <a:pt x="192" y="3"/>
                </a:cubicBezTo>
                <a:cubicBezTo>
                  <a:pt x="195" y="6"/>
                  <a:pt x="197" y="9"/>
                  <a:pt x="197" y="14"/>
                </a:cubicBezTo>
                <a:lnTo>
                  <a:pt x="197" y="155"/>
                </a:lnTo>
                <a:cubicBezTo>
                  <a:pt x="197" y="158"/>
                  <a:pt x="195" y="164"/>
                  <a:pt x="192" y="167"/>
                </a:cubicBezTo>
                <a:cubicBezTo>
                  <a:pt x="189" y="169"/>
                  <a:pt x="186" y="169"/>
                  <a:pt x="183" y="169"/>
                </a:cubicBezTo>
                <a:close/>
                <a:moveTo>
                  <a:pt x="28" y="116"/>
                </a:moveTo>
                <a:lnTo>
                  <a:pt x="169" y="138"/>
                </a:lnTo>
                <a:lnTo>
                  <a:pt x="169" y="31"/>
                </a:lnTo>
                <a:lnTo>
                  <a:pt x="28" y="54"/>
                </a:lnTo>
                <a:lnTo>
                  <a:pt x="28" y="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130">
            <a:extLst>
              <a:ext uri="{FF2B5EF4-FFF2-40B4-BE49-F238E27FC236}">
                <a16:creationId xmlns:a16="http://schemas.microsoft.com/office/drawing/2014/main" id="{E674F0A6-C7A5-FC4F-92C4-5F1995CC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871" y="2209069"/>
            <a:ext cx="131616" cy="59826"/>
          </a:xfrm>
          <a:custGeom>
            <a:avLst/>
            <a:gdLst>
              <a:gd name="T0" fmla="*/ 17 w 196"/>
              <a:gd name="T1" fmla="*/ 82 h 86"/>
              <a:gd name="T2" fmla="*/ 12 w 196"/>
              <a:gd name="T3" fmla="*/ 82 h 86"/>
              <a:gd name="T4" fmla="*/ 3 w 196"/>
              <a:gd name="T5" fmla="*/ 65 h 86"/>
              <a:gd name="T6" fmla="*/ 99 w 196"/>
              <a:gd name="T7" fmla="*/ 0 h 86"/>
              <a:gd name="T8" fmla="*/ 147 w 196"/>
              <a:gd name="T9" fmla="*/ 12 h 86"/>
              <a:gd name="T10" fmla="*/ 155 w 196"/>
              <a:gd name="T11" fmla="*/ 14 h 86"/>
              <a:gd name="T12" fmla="*/ 181 w 196"/>
              <a:gd name="T13" fmla="*/ 26 h 86"/>
              <a:gd name="T14" fmla="*/ 195 w 196"/>
              <a:gd name="T15" fmla="*/ 71 h 86"/>
              <a:gd name="T16" fmla="*/ 181 w 196"/>
              <a:gd name="T17" fmla="*/ 85 h 86"/>
              <a:gd name="T18" fmla="*/ 167 w 196"/>
              <a:gd name="T19" fmla="*/ 71 h 86"/>
              <a:gd name="T20" fmla="*/ 158 w 196"/>
              <a:gd name="T21" fmla="*/ 45 h 86"/>
              <a:gd name="T22" fmla="*/ 147 w 196"/>
              <a:gd name="T23" fmla="*/ 43 h 86"/>
              <a:gd name="T24" fmla="*/ 127 w 196"/>
              <a:gd name="T25" fmla="*/ 37 h 86"/>
              <a:gd name="T26" fmla="*/ 93 w 196"/>
              <a:gd name="T27" fmla="*/ 29 h 86"/>
              <a:gd name="T28" fmla="*/ 23 w 196"/>
              <a:gd name="T29" fmla="*/ 77 h 86"/>
              <a:gd name="T30" fmla="*/ 17 w 196"/>
              <a:gd name="T31" fmla="*/ 8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86">
                <a:moveTo>
                  <a:pt x="17" y="82"/>
                </a:moveTo>
                <a:cubicBezTo>
                  <a:pt x="14" y="82"/>
                  <a:pt x="14" y="82"/>
                  <a:pt x="12" y="82"/>
                </a:cubicBezTo>
                <a:cubicBezTo>
                  <a:pt x="3" y="79"/>
                  <a:pt x="0" y="71"/>
                  <a:pt x="3" y="65"/>
                </a:cubicBezTo>
                <a:cubicBezTo>
                  <a:pt x="20" y="23"/>
                  <a:pt x="65" y="0"/>
                  <a:pt x="99" y="0"/>
                </a:cubicBezTo>
                <a:cubicBezTo>
                  <a:pt x="116" y="0"/>
                  <a:pt x="133" y="6"/>
                  <a:pt x="147" y="12"/>
                </a:cubicBezTo>
                <a:cubicBezTo>
                  <a:pt x="150" y="12"/>
                  <a:pt x="153" y="14"/>
                  <a:pt x="155" y="14"/>
                </a:cubicBezTo>
                <a:cubicBezTo>
                  <a:pt x="164" y="17"/>
                  <a:pt x="175" y="17"/>
                  <a:pt x="181" y="26"/>
                </a:cubicBezTo>
                <a:cubicBezTo>
                  <a:pt x="192" y="37"/>
                  <a:pt x="195" y="48"/>
                  <a:pt x="195" y="71"/>
                </a:cubicBezTo>
                <a:cubicBezTo>
                  <a:pt x="195" y="79"/>
                  <a:pt x="189" y="85"/>
                  <a:pt x="181" y="85"/>
                </a:cubicBezTo>
                <a:cubicBezTo>
                  <a:pt x="175" y="85"/>
                  <a:pt x="167" y="79"/>
                  <a:pt x="167" y="71"/>
                </a:cubicBezTo>
                <a:cubicBezTo>
                  <a:pt x="167" y="54"/>
                  <a:pt x="164" y="48"/>
                  <a:pt x="158" y="45"/>
                </a:cubicBezTo>
                <a:cubicBezTo>
                  <a:pt x="158" y="45"/>
                  <a:pt x="153" y="43"/>
                  <a:pt x="147" y="43"/>
                </a:cubicBezTo>
                <a:cubicBezTo>
                  <a:pt x="141" y="43"/>
                  <a:pt x="136" y="40"/>
                  <a:pt x="127" y="37"/>
                </a:cubicBezTo>
                <a:cubicBezTo>
                  <a:pt x="116" y="31"/>
                  <a:pt x="105" y="29"/>
                  <a:pt x="93" y="29"/>
                </a:cubicBezTo>
                <a:cubicBezTo>
                  <a:pt x="68" y="29"/>
                  <a:pt x="34" y="45"/>
                  <a:pt x="23" y="77"/>
                </a:cubicBezTo>
                <a:cubicBezTo>
                  <a:pt x="28" y="79"/>
                  <a:pt x="23" y="82"/>
                  <a:pt x="17" y="8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131">
            <a:extLst>
              <a:ext uri="{FF2B5EF4-FFF2-40B4-BE49-F238E27FC236}">
                <a16:creationId xmlns:a16="http://schemas.microsoft.com/office/drawing/2014/main" id="{B2901EF6-716A-3A49-AA1C-99F12CC43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063" y="2304790"/>
            <a:ext cx="269215" cy="191442"/>
          </a:xfrm>
          <a:custGeom>
            <a:avLst/>
            <a:gdLst>
              <a:gd name="T0" fmla="*/ 367 w 396"/>
              <a:gd name="T1" fmla="*/ 280 h 281"/>
              <a:gd name="T2" fmla="*/ 29 w 396"/>
              <a:gd name="T3" fmla="*/ 280 h 281"/>
              <a:gd name="T4" fmla="*/ 0 w 396"/>
              <a:gd name="T5" fmla="*/ 252 h 281"/>
              <a:gd name="T6" fmla="*/ 0 w 396"/>
              <a:gd name="T7" fmla="*/ 223 h 281"/>
              <a:gd name="T8" fmla="*/ 68 w 396"/>
              <a:gd name="T9" fmla="*/ 142 h 281"/>
              <a:gd name="T10" fmla="*/ 130 w 396"/>
              <a:gd name="T11" fmla="*/ 130 h 281"/>
              <a:gd name="T12" fmla="*/ 141 w 396"/>
              <a:gd name="T13" fmla="*/ 116 h 281"/>
              <a:gd name="T14" fmla="*/ 141 w 396"/>
              <a:gd name="T15" fmla="*/ 102 h 281"/>
              <a:gd name="T16" fmla="*/ 130 w 396"/>
              <a:gd name="T17" fmla="*/ 82 h 281"/>
              <a:gd name="T18" fmla="*/ 119 w 396"/>
              <a:gd name="T19" fmla="*/ 65 h 281"/>
              <a:gd name="T20" fmla="*/ 91 w 396"/>
              <a:gd name="T21" fmla="*/ 20 h 281"/>
              <a:gd name="T22" fmla="*/ 91 w 396"/>
              <a:gd name="T23" fmla="*/ 15 h 281"/>
              <a:gd name="T24" fmla="*/ 105 w 396"/>
              <a:gd name="T25" fmla="*/ 0 h 281"/>
              <a:gd name="T26" fmla="*/ 119 w 396"/>
              <a:gd name="T27" fmla="*/ 15 h 281"/>
              <a:gd name="T28" fmla="*/ 139 w 396"/>
              <a:gd name="T29" fmla="*/ 46 h 281"/>
              <a:gd name="T30" fmla="*/ 153 w 396"/>
              <a:gd name="T31" fmla="*/ 71 h 281"/>
              <a:gd name="T32" fmla="*/ 164 w 396"/>
              <a:gd name="T33" fmla="*/ 91 h 281"/>
              <a:gd name="T34" fmla="*/ 167 w 396"/>
              <a:gd name="T35" fmla="*/ 102 h 281"/>
              <a:gd name="T36" fmla="*/ 167 w 396"/>
              <a:gd name="T37" fmla="*/ 122 h 281"/>
              <a:gd name="T38" fmla="*/ 133 w 396"/>
              <a:gd name="T39" fmla="*/ 164 h 281"/>
              <a:gd name="T40" fmla="*/ 71 w 396"/>
              <a:gd name="T41" fmla="*/ 175 h 281"/>
              <a:gd name="T42" fmla="*/ 26 w 396"/>
              <a:gd name="T43" fmla="*/ 232 h 281"/>
              <a:gd name="T44" fmla="*/ 26 w 396"/>
              <a:gd name="T45" fmla="*/ 260 h 281"/>
              <a:gd name="T46" fmla="*/ 364 w 396"/>
              <a:gd name="T47" fmla="*/ 260 h 281"/>
              <a:gd name="T48" fmla="*/ 364 w 396"/>
              <a:gd name="T49" fmla="*/ 232 h 281"/>
              <a:gd name="T50" fmla="*/ 319 w 396"/>
              <a:gd name="T51" fmla="*/ 175 h 281"/>
              <a:gd name="T52" fmla="*/ 257 w 396"/>
              <a:gd name="T53" fmla="*/ 164 h 281"/>
              <a:gd name="T54" fmla="*/ 223 w 396"/>
              <a:gd name="T55" fmla="*/ 122 h 281"/>
              <a:gd name="T56" fmla="*/ 223 w 396"/>
              <a:gd name="T57" fmla="*/ 102 h 281"/>
              <a:gd name="T58" fmla="*/ 226 w 396"/>
              <a:gd name="T59" fmla="*/ 91 h 281"/>
              <a:gd name="T60" fmla="*/ 237 w 396"/>
              <a:gd name="T61" fmla="*/ 71 h 281"/>
              <a:gd name="T62" fmla="*/ 251 w 396"/>
              <a:gd name="T63" fmla="*/ 46 h 281"/>
              <a:gd name="T64" fmla="*/ 271 w 396"/>
              <a:gd name="T65" fmla="*/ 15 h 281"/>
              <a:gd name="T66" fmla="*/ 285 w 396"/>
              <a:gd name="T67" fmla="*/ 0 h 281"/>
              <a:gd name="T68" fmla="*/ 299 w 396"/>
              <a:gd name="T69" fmla="*/ 15 h 281"/>
              <a:gd name="T70" fmla="*/ 299 w 396"/>
              <a:gd name="T71" fmla="*/ 20 h 281"/>
              <a:gd name="T72" fmla="*/ 271 w 396"/>
              <a:gd name="T73" fmla="*/ 65 h 281"/>
              <a:gd name="T74" fmla="*/ 260 w 396"/>
              <a:gd name="T75" fmla="*/ 82 h 281"/>
              <a:gd name="T76" fmla="*/ 249 w 396"/>
              <a:gd name="T77" fmla="*/ 102 h 281"/>
              <a:gd name="T78" fmla="*/ 249 w 396"/>
              <a:gd name="T79" fmla="*/ 116 h 281"/>
              <a:gd name="T80" fmla="*/ 260 w 396"/>
              <a:gd name="T81" fmla="*/ 130 h 281"/>
              <a:gd name="T82" fmla="*/ 322 w 396"/>
              <a:gd name="T83" fmla="*/ 142 h 281"/>
              <a:gd name="T84" fmla="*/ 390 w 396"/>
              <a:gd name="T85" fmla="*/ 223 h 281"/>
              <a:gd name="T86" fmla="*/ 390 w 396"/>
              <a:gd name="T87" fmla="*/ 252 h 281"/>
              <a:gd name="T88" fmla="*/ 367 w 396"/>
              <a:gd name="T8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6" h="281">
                <a:moveTo>
                  <a:pt x="367" y="280"/>
                </a:moveTo>
                <a:lnTo>
                  <a:pt x="29" y="280"/>
                </a:lnTo>
                <a:cubicBezTo>
                  <a:pt x="12" y="280"/>
                  <a:pt x="0" y="269"/>
                  <a:pt x="0" y="252"/>
                </a:cubicBezTo>
                <a:lnTo>
                  <a:pt x="0" y="223"/>
                </a:lnTo>
                <a:cubicBezTo>
                  <a:pt x="0" y="184"/>
                  <a:pt x="29" y="147"/>
                  <a:pt x="68" y="142"/>
                </a:cubicBezTo>
                <a:lnTo>
                  <a:pt x="130" y="130"/>
                </a:lnTo>
                <a:cubicBezTo>
                  <a:pt x="136" y="130"/>
                  <a:pt x="141" y="122"/>
                  <a:pt x="141" y="116"/>
                </a:cubicBezTo>
                <a:lnTo>
                  <a:pt x="141" y="102"/>
                </a:lnTo>
                <a:cubicBezTo>
                  <a:pt x="139" y="96"/>
                  <a:pt x="133" y="87"/>
                  <a:pt x="130" y="82"/>
                </a:cubicBezTo>
                <a:cubicBezTo>
                  <a:pt x="127" y="76"/>
                  <a:pt x="122" y="68"/>
                  <a:pt x="119" y="65"/>
                </a:cubicBezTo>
                <a:cubicBezTo>
                  <a:pt x="105" y="54"/>
                  <a:pt x="93" y="37"/>
                  <a:pt x="91" y="20"/>
                </a:cubicBezTo>
                <a:cubicBezTo>
                  <a:pt x="91" y="17"/>
                  <a:pt x="91" y="17"/>
                  <a:pt x="91" y="15"/>
                </a:cubicBezTo>
                <a:cubicBezTo>
                  <a:pt x="91" y="6"/>
                  <a:pt x="96" y="0"/>
                  <a:pt x="105" y="0"/>
                </a:cubicBezTo>
                <a:cubicBezTo>
                  <a:pt x="113" y="0"/>
                  <a:pt x="119" y="6"/>
                  <a:pt x="119" y="15"/>
                </a:cubicBezTo>
                <a:cubicBezTo>
                  <a:pt x="122" y="26"/>
                  <a:pt x="130" y="37"/>
                  <a:pt x="139" y="46"/>
                </a:cubicBezTo>
                <a:cubicBezTo>
                  <a:pt x="144" y="51"/>
                  <a:pt x="147" y="60"/>
                  <a:pt x="153" y="71"/>
                </a:cubicBezTo>
                <a:cubicBezTo>
                  <a:pt x="156" y="77"/>
                  <a:pt x="161" y="88"/>
                  <a:pt x="164" y="91"/>
                </a:cubicBezTo>
                <a:cubicBezTo>
                  <a:pt x="167" y="94"/>
                  <a:pt x="167" y="96"/>
                  <a:pt x="167" y="102"/>
                </a:cubicBezTo>
                <a:lnTo>
                  <a:pt x="167" y="122"/>
                </a:lnTo>
                <a:cubicBezTo>
                  <a:pt x="167" y="142"/>
                  <a:pt x="153" y="158"/>
                  <a:pt x="133" y="164"/>
                </a:cubicBezTo>
                <a:lnTo>
                  <a:pt x="71" y="175"/>
                </a:lnTo>
                <a:cubicBezTo>
                  <a:pt x="45" y="181"/>
                  <a:pt x="26" y="204"/>
                  <a:pt x="26" y="232"/>
                </a:cubicBezTo>
                <a:lnTo>
                  <a:pt x="26" y="260"/>
                </a:lnTo>
                <a:lnTo>
                  <a:pt x="364" y="260"/>
                </a:lnTo>
                <a:lnTo>
                  <a:pt x="364" y="232"/>
                </a:lnTo>
                <a:cubicBezTo>
                  <a:pt x="364" y="204"/>
                  <a:pt x="345" y="181"/>
                  <a:pt x="319" y="175"/>
                </a:cubicBezTo>
                <a:lnTo>
                  <a:pt x="257" y="164"/>
                </a:lnTo>
                <a:cubicBezTo>
                  <a:pt x="237" y="161"/>
                  <a:pt x="223" y="142"/>
                  <a:pt x="223" y="122"/>
                </a:cubicBezTo>
                <a:lnTo>
                  <a:pt x="223" y="102"/>
                </a:lnTo>
                <a:cubicBezTo>
                  <a:pt x="223" y="99"/>
                  <a:pt x="226" y="94"/>
                  <a:pt x="226" y="91"/>
                </a:cubicBezTo>
                <a:cubicBezTo>
                  <a:pt x="229" y="88"/>
                  <a:pt x="235" y="79"/>
                  <a:pt x="237" y="71"/>
                </a:cubicBezTo>
                <a:cubicBezTo>
                  <a:pt x="243" y="60"/>
                  <a:pt x="249" y="51"/>
                  <a:pt x="251" y="46"/>
                </a:cubicBezTo>
                <a:cubicBezTo>
                  <a:pt x="260" y="37"/>
                  <a:pt x="268" y="26"/>
                  <a:pt x="271" y="15"/>
                </a:cubicBezTo>
                <a:cubicBezTo>
                  <a:pt x="271" y="6"/>
                  <a:pt x="276" y="0"/>
                  <a:pt x="285" y="0"/>
                </a:cubicBezTo>
                <a:cubicBezTo>
                  <a:pt x="293" y="0"/>
                  <a:pt x="299" y="6"/>
                  <a:pt x="299" y="15"/>
                </a:cubicBezTo>
                <a:cubicBezTo>
                  <a:pt x="299" y="17"/>
                  <a:pt x="299" y="20"/>
                  <a:pt x="299" y="20"/>
                </a:cubicBezTo>
                <a:cubicBezTo>
                  <a:pt x="297" y="40"/>
                  <a:pt x="282" y="54"/>
                  <a:pt x="271" y="65"/>
                </a:cubicBezTo>
                <a:cubicBezTo>
                  <a:pt x="268" y="68"/>
                  <a:pt x="266" y="77"/>
                  <a:pt x="260" y="82"/>
                </a:cubicBezTo>
                <a:cubicBezTo>
                  <a:pt x="257" y="91"/>
                  <a:pt x="251" y="96"/>
                  <a:pt x="249" y="102"/>
                </a:cubicBezTo>
                <a:lnTo>
                  <a:pt x="249" y="116"/>
                </a:lnTo>
                <a:cubicBezTo>
                  <a:pt x="249" y="122"/>
                  <a:pt x="254" y="127"/>
                  <a:pt x="260" y="130"/>
                </a:cubicBezTo>
                <a:lnTo>
                  <a:pt x="322" y="142"/>
                </a:lnTo>
                <a:cubicBezTo>
                  <a:pt x="362" y="150"/>
                  <a:pt x="390" y="184"/>
                  <a:pt x="390" y="223"/>
                </a:cubicBezTo>
                <a:lnTo>
                  <a:pt x="390" y="252"/>
                </a:lnTo>
                <a:cubicBezTo>
                  <a:pt x="395" y="269"/>
                  <a:pt x="384" y="280"/>
                  <a:pt x="367" y="28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Freeform 132">
            <a:extLst>
              <a:ext uri="{FF2B5EF4-FFF2-40B4-BE49-F238E27FC236}">
                <a16:creationId xmlns:a16="http://schemas.microsoft.com/office/drawing/2014/main" id="{63F4C7A3-8E10-5044-A492-3FBB8B0AB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951" y="2244964"/>
            <a:ext cx="191442" cy="77773"/>
          </a:xfrm>
          <a:custGeom>
            <a:avLst/>
            <a:gdLst>
              <a:gd name="T0" fmla="*/ 254 w 283"/>
              <a:gd name="T1" fmla="*/ 113 h 114"/>
              <a:gd name="T2" fmla="*/ 169 w 283"/>
              <a:gd name="T3" fmla="*/ 113 h 114"/>
              <a:gd name="T4" fmla="*/ 163 w 283"/>
              <a:gd name="T5" fmla="*/ 110 h 114"/>
              <a:gd name="T6" fmla="*/ 141 w 283"/>
              <a:gd name="T7" fmla="*/ 99 h 114"/>
              <a:gd name="T8" fmla="*/ 118 w 283"/>
              <a:gd name="T9" fmla="*/ 110 h 114"/>
              <a:gd name="T10" fmla="*/ 113 w 283"/>
              <a:gd name="T11" fmla="*/ 113 h 114"/>
              <a:gd name="T12" fmla="*/ 28 w 283"/>
              <a:gd name="T13" fmla="*/ 113 h 114"/>
              <a:gd name="T14" fmla="*/ 0 w 283"/>
              <a:gd name="T15" fmla="*/ 85 h 114"/>
              <a:gd name="T16" fmla="*/ 0 w 283"/>
              <a:gd name="T17" fmla="*/ 28 h 114"/>
              <a:gd name="T18" fmla="*/ 28 w 283"/>
              <a:gd name="T19" fmla="*/ 0 h 114"/>
              <a:gd name="T20" fmla="*/ 254 w 283"/>
              <a:gd name="T21" fmla="*/ 0 h 114"/>
              <a:gd name="T22" fmla="*/ 282 w 283"/>
              <a:gd name="T23" fmla="*/ 28 h 114"/>
              <a:gd name="T24" fmla="*/ 282 w 283"/>
              <a:gd name="T25" fmla="*/ 85 h 114"/>
              <a:gd name="T26" fmla="*/ 254 w 283"/>
              <a:gd name="T27" fmla="*/ 113 h 114"/>
              <a:gd name="T28" fmla="*/ 172 w 283"/>
              <a:gd name="T29" fmla="*/ 85 h 114"/>
              <a:gd name="T30" fmla="*/ 254 w 283"/>
              <a:gd name="T31" fmla="*/ 85 h 114"/>
              <a:gd name="T32" fmla="*/ 254 w 283"/>
              <a:gd name="T33" fmla="*/ 28 h 114"/>
              <a:gd name="T34" fmla="*/ 28 w 283"/>
              <a:gd name="T35" fmla="*/ 28 h 114"/>
              <a:gd name="T36" fmla="*/ 28 w 283"/>
              <a:gd name="T37" fmla="*/ 85 h 114"/>
              <a:gd name="T38" fmla="*/ 110 w 283"/>
              <a:gd name="T39" fmla="*/ 85 h 114"/>
              <a:gd name="T40" fmla="*/ 135 w 283"/>
              <a:gd name="T41" fmla="*/ 73 h 114"/>
              <a:gd name="T42" fmla="*/ 146 w 283"/>
              <a:gd name="T43" fmla="*/ 73 h 114"/>
              <a:gd name="T44" fmla="*/ 172 w 283"/>
              <a:gd name="T45" fmla="*/ 8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3" h="114">
                <a:moveTo>
                  <a:pt x="254" y="113"/>
                </a:moveTo>
                <a:lnTo>
                  <a:pt x="169" y="113"/>
                </a:lnTo>
                <a:cubicBezTo>
                  <a:pt x="166" y="113"/>
                  <a:pt x="163" y="113"/>
                  <a:pt x="163" y="110"/>
                </a:cubicBezTo>
                <a:lnTo>
                  <a:pt x="141" y="99"/>
                </a:lnTo>
                <a:lnTo>
                  <a:pt x="118" y="110"/>
                </a:lnTo>
                <a:cubicBezTo>
                  <a:pt x="115" y="110"/>
                  <a:pt x="115" y="113"/>
                  <a:pt x="113" y="113"/>
                </a:cubicBezTo>
                <a:lnTo>
                  <a:pt x="28" y="113"/>
                </a:lnTo>
                <a:cubicBezTo>
                  <a:pt x="11" y="113"/>
                  <a:pt x="0" y="102"/>
                  <a:pt x="0" y="85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254" y="0"/>
                </a:lnTo>
                <a:cubicBezTo>
                  <a:pt x="271" y="0"/>
                  <a:pt x="282" y="11"/>
                  <a:pt x="282" y="28"/>
                </a:cubicBezTo>
                <a:lnTo>
                  <a:pt x="282" y="85"/>
                </a:lnTo>
                <a:cubicBezTo>
                  <a:pt x="282" y="102"/>
                  <a:pt x="271" y="113"/>
                  <a:pt x="254" y="113"/>
                </a:cubicBezTo>
                <a:close/>
                <a:moveTo>
                  <a:pt x="172" y="85"/>
                </a:moveTo>
                <a:lnTo>
                  <a:pt x="254" y="85"/>
                </a:lnTo>
                <a:lnTo>
                  <a:pt x="254" y="28"/>
                </a:lnTo>
                <a:lnTo>
                  <a:pt x="28" y="28"/>
                </a:lnTo>
                <a:lnTo>
                  <a:pt x="28" y="85"/>
                </a:lnTo>
                <a:lnTo>
                  <a:pt x="110" y="85"/>
                </a:lnTo>
                <a:lnTo>
                  <a:pt x="135" y="73"/>
                </a:lnTo>
                <a:cubicBezTo>
                  <a:pt x="138" y="71"/>
                  <a:pt x="144" y="71"/>
                  <a:pt x="146" y="73"/>
                </a:cubicBezTo>
                <a:lnTo>
                  <a:pt x="172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Freeform 133">
            <a:extLst>
              <a:ext uri="{FF2B5EF4-FFF2-40B4-BE49-F238E27FC236}">
                <a16:creationId xmlns:a16="http://schemas.microsoft.com/office/drawing/2014/main" id="{919CC8C7-DFED-FA4E-A56C-87865A89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2262912"/>
            <a:ext cx="308102" cy="212382"/>
          </a:xfrm>
          <a:custGeom>
            <a:avLst/>
            <a:gdLst>
              <a:gd name="T0" fmla="*/ 424 w 453"/>
              <a:gd name="T1" fmla="*/ 311 h 312"/>
              <a:gd name="T2" fmla="*/ 29 w 453"/>
              <a:gd name="T3" fmla="*/ 311 h 312"/>
              <a:gd name="T4" fmla="*/ 0 w 453"/>
              <a:gd name="T5" fmla="*/ 282 h 312"/>
              <a:gd name="T6" fmla="*/ 0 w 453"/>
              <a:gd name="T7" fmla="*/ 28 h 312"/>
              <a:gd name="T8" fmla="*/ 29 w 453"/>
              <a:gd name="T9" fmla="*/ 0 h 312"/>
              <a:gd name="T10" fmla="*/ 127 w 453"/>
              <a:gd name="T11" fmla="*/ 0 h 312"/>
              <a:gd name="T12" fmla="*/ 142 w 453"/>
              <a:gd name="T13" fmla="*/ 14 h 312"/>
              <a:gd name="T14" fmla="*/ 127 w 453"/>
              <a:gd name="T15" fmla="*/ 28 h 312"/>
              <a:gd name="T16" fmla="*/ 29 w 453"/>
              <a:gd name="T17" fmla="*/ 28 h 312"/>
              <a:gd name="T18" fmla="*/ 29 w 453"/>
              <a:gd name="T19" fmla="*/ 282 h 312"/>
              <a:gd name="T20" fmla="*/ 424 w 453"/>
              <a:gd name="T21" fmla="*/ 282 h 312"/>
              <a:gd name="T22" fmla="*/ 424 w 453"/>
              <a:gd name="T23" fmla="*/ 28 h 312"/>
              <a:gd name="T24" fmla="*/ 325 w 453"/>
              <a:gd name="T25" fmla="*/ 28 h 312"/>
              <a:gd name="T26" fmla="*/ 311 w 453"/>
              <a:gd name="T27" fmla="*/ 14 h 312"/>
              <a:gd name="T28" fmla="*/ 325 w 453"/>
              <a:gd name="T29" fmla="*/ 0 h 312"/>
              <a:gd name="T30" fmla="*/ 424 w 453"/>
              <a:gd name="T31" fmla="*/ 0 h 312"/>
              <a:gd name="T32" fmla="*/ 452 w 453"/>
              <a:gd name="T33" fmla="*/ 28 h 312"/>
              <a:gd name="T34" fmla="*/ 452 w 453"/>
              <a:gd name="T35" fmla="*/ 282 h 312"/>
              <a:gd name="T36" fmla="*/ 424 w 453"/>
              <a:gd name="T3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3" h="312">
                <a:moveTo>
                  <a:pt x="424" y="311"/>
                </a:moveTo>
                <a:lnTo>
                  <a:pt x="29" y="311"/>
                </a:lnTo>
                <a:cubicBezTo>
                  <a:pt x="12" y="311"/>
                  <a:pt x="0" y="299"/>
                  <a:pt x="0" y="282"/>
                </a:cubicBez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127" y="0"/>
                </a:lnTo>
                <a:cubicBezTo>
                  <a:pt x="136" y="0"/>
                  <a:pt x="142" y="5"/>
                  <a:pt x="142" y="14"/>
                </a:cubicBezTo>
                <a:cubicBezTo>
                  <a:pt x="142" y="22"/>
                  <a:pt x="136" y="28"/>
                  <a:pt x="127" y="28"/>
                </a:cubicBezTo>
                <a:lnTo>
                  <a:pt x="29" y="28"/>
                </a:lnTo>
                <a:lnTo>
                  <a:pt x="29" y="282"/>
                </a:lnTo>
                <a:lnTo>
                  <a:pt x="424" y="282"/>
                </a:lnTo>
                <a:lnTo>
                  <a:pt x="424" y="28"/>
                </a:lnTo>
                <a:lnTo>
                  <a:pt x="325" y="28"/>
                </a:lnTo>
                <a:cubicBezTo>
                  <a:pt x="316" y="28"/>
                  <a:pt x="311" y="22"/>
                  <a:pt x="311" y="14"/>
                </a:cubicBezTo>
                <a:cubicBezTo>
                  <a:pt x="311" y="5"/>
                  <a:pt x="316" y="0"/>
                  <a:pt x="325" y="0"/>
                </a:cubicBezTo>
                <a:lnTo>
                  <a:pt x="424" y="0"/>
                </a:lnTo>
                <a:cubicBezTo>
                  <a:pt x="441" y="0"/>
                  <a:pt x="452" y="11"/>
                  <a:pt x="452" y="28"/>
                </a:cubicBezTo>
                <a:lnTo>
                  <a:pt x="452" y="282"/>
                </a:lnTo>
                <a:cubicBezTo>
                  <a:pt x="452" y="299"/>
                  <a:pt x="441" y="311"/>
                  <a:pt x="424" y="31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Freeform 134">
            <a:extLst>
              <a:ext uri="{FF2B5EF4-FFF2-40B4-BE49-F238E27FC236}">
                <a16:creationId xmlns:a16="http://schemas.microsoft.com/office/drawing/2014/main" id="{238344B2-5068-2A47-8369-4C14DD27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251" y="2319747"/>
            <a:ext cx="59826" cy="56833"/>
          </a:xfrm>
          <a:custGeom>
            <a:avLst/>
            <a:gdLst>
              <a:gd name="T0" fmla="*/ 42 w 86"/>
              <a:gd name="T1" fmla="*/ 84 h 85"/>
              <a:gd name="T2" fmla="*/ 0 w 86"/>
              <a:gd name="T3" fmla="*/ 42 h 85"/>
              <a:gd name="T4" fmla="*/ 42 w 86"/>
              <a:gd name="T5" fmla="*/ 0 h 85"/>
              <a:gd name="T6" fmla="*/ 85 w 86"/>
              <a:gd name="T7" fmla="*/ 42 h 85"/>
              <a:gd name="T8" fmla="*/ 42 w 86"/>
              <a:gd name="T9" fmla="*/ 84 h 85"/>
              <a:gd name="T10" fmla="*/ 42 w 86"/>
              <a:gd name="T11" fmla="*/ 28 h 85"/>
              <a:gd name="T12" fmla="*/ 28 w 86"/>
              <a:gd name="T13" fmla="*/ 42 h 85"/>
              <a:gd name="T14" fmla="*/ 42 w 86"/>
              <a:gd name="T15" fmla="*/ 56 h 85"/>
              <a:gd name="T16" fmla="*/ 57 w 86"/>
              <a:gd name="T17" fmla="*/ 42 h 85"/>
              <a:gd name="T18" fmla="*/ 42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2" y="84"/>
                </a:moveTo>
                <a:cubicBezTo>
                  <a:pt x="20" y="84"/>
                  <a:pt x="0" y="64"/>
                  <a:pt x="0" y="42"/>
                </a:cubicBezTo>
                <a:cubicBezTo>
                  <a:pt x="0" y="19"/>
                  <a:pt x="20" y="0"/>
                  <a:pt x="42" y="0"/>
                </a:cubicBezTo>
                <a:cubicBezTo>
                  <a:pt x="65" y="0"/>
                  <a:pt x="85" y="19"/>
                  <a:pt x="85" y="42"/>
                </a:cubicBezTo>
                <a:cubicBezTo>
                  <a:pt x="85" y="64"/>
                  <a:pt x="65" y="84"/>
                  <a:pt x="42" y="84"/>
                </a:cubicBezTo>
                <a:close/>
                <a:moveTo>
                  <a:pt x="42" y="28"/>
                </a:moveTo>
                <a:cubicBezTo>
                  <a:pt x="34" y="28"/>
                  <a:pt x="28" y="33"/>
                  <a:pt x="28" y="42"/>
                </a:cubicBezTo>
                <a:cubicBezTo>
                  <a:pt x="28" y="50"/>
                  <a:pt x="34" y="56"/>
                  <a:pt x="42" y="56"/>
                </a:cubicBezTo>
                <a:cubicBezTo>
                  <a:pt x="51" y="56"/>
                  <a:pt x="57" y="50"/>
                  <a:pt x="57" y="42"/>
                </a:cubicBezTo>
                <a:cubicBezTo>
                  <a:pt x="57" y="33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Freeform 135">
            <a:extLst>
              <a:ext uri="{FF2B5EF4-FFF2-40B4-BE49-F238E27FC236}">
                <a16:creationId xmlns:a16="http://schemas.microsoft.com/office/drawing/2014/main" id="{C1D24F96-ABD3-CD49-8D99-E5550394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2385555"/>
            <a:ext cx="98711" cy="50851"/>
          </a:xfrm>
          <a:custGeom>
            <a:avLst/>
            <a:gdLst>
              <a:gd name="T0" fmla="*/ 127 w 145"/>
              <a:gd name="T1" fmla="*/ 73 h 74"/>
              <a:gd name="T2" fmla="*/ 14 w 145"/>
              <a:gd name="T3" fmla="*/ 73 h 74"/>
              <a:gd name="T4" fmla="*/ 0 w 145"/>
              <a:gd name="T5" fmla="*/ 59 h 74"/>
              <a:gd name="T6" fmla="*/ 0 w 145"/>
              <a:gd name="T7" fmla="*/ 31 h 74"/>
              <a:gd name="T8" fmla="*/ 8 w 145"/>
              <a:gd name="T9" fmla="*/ 20 h 74"/>
              <a:gd name="T10" fmla="*/ 135 w 145"/>
              <a:gd name="T11" fmla="*/ 20 h 74"/>
              <a:gd name="T12" fmla="*/ 144 w 145"/>
              <a:gd name="T13" fmla="*/ 31 h 74"/>
              <a:gd name="T14" fmla="*/ 144 w 145"/>
              <a:gd name="T15" fmla="*/ 59 h 74"/>
              <a:gd name="T16" fmla="*/ 127 w 145"/>
              <a:gd name="T17" fmla="*/ 73 h 74"/>
              <a:gd name="T18" fmla="*/ 28 w 145"/>
              <a:gd name="T19" fmla="*/ 45 h 74"/>
              <a:gd name="T20" fmla="*/ 113 w 145"/>
              <a:gd name="T21" fmla="*/ 45 h 74"/>
              <a:gd name="T22" fmla="*/ 113 w 145"/>
              <a:gd name="T23" fmla="*/ 39 h 74"/>
              <a:gd name="T24" fmla="*/ 28 w 145"/>
              <a:gd name="T25" fmla="*/ 39 h 74"/>
              <a:gd name="T26" fmla="*/ 28 w 145"/>
              <a:gd name="T27" fmla="*/ 4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" h="74">
                <a:moveTo>
                  <a:pt x="127" y="73"/>
                </a:moveTo>
                <a:lnTo>
                  <a:pt x="14" y="73"/>
                </a:lnTo>
                <a:cubicBezTo>
                  <a:pt x="5" y="73"/>
                  <a:pt x="0" y="68"/>
                  <a:pt x="0" y="59"/>
                </a:cubicBezTo>
                <a:lnTo>
                  <a:pt x="0" y="31"/>
                </a:lnTo>
                <a:cubicBezTo>
                  <a:pt x="0" y="25"/>
                  <a:pt x="3" y="20"/>
                  <a:pt x="8" y="20"/>
                </a:cubicBezTo>
                <a:cubicBezTo>
                  <a:pt x="48" y="0"/>
                  <a:pt x="96" y="0"/>
                  <a:pt x="135" y="20"/>
                </a:cubicBezTo>
                <a:cubicBezTo>
                  <a:pt x="141" y="22"/>
                  <a:pt x="144" y="28"/>
                  <a:pt x="144" y="31"/>
                </a:cubicBezTo>
                <a:lnTo>
                  <a:pt x="144" y="59"/>
                </a:lnTo>
                <a:cubicBezTo>
                  <a:pt x="141" y="68"/>
                  <a:pt x="135" y="73"/>
                  <a:pt x="127" y="73"/>
                </a:cubicBezTo>
                <a:close/>
                <a:moveTo>
                  <a:pt x="28" y="45"/>
                </a:moveTo>
                <a:lnTo>
                  <a:pt x="113" y="45"/>
                </a:lnTo>
                <a:lnTo>
                  <a:pt x="113" y="39"/>
                </a:lnTo>
                <a:cubicBezTo>
                  <a:pt x="85" y="28"/>
                  <a:pt x="56" y="28"/>
                  <a:pt x="28" y="39"/>
                </a:cubicBezTo>
                <a:lnTo>
                  <a:pt x="28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Freeform 136">
            <a:extLst>
              <a:ext uri="{FF2B5EF4-FFF2-40B4-BE49-F238E27FC236}">
                <a16:creationId xmlns:a16="http://schemas.microsoft.com/office/drawing/2014/main" id="{18387E10-5F81-B542-9545-225F1CA3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72" y="2358633"/>
            <a:ext cx="95721" cy="20940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5"/>
                  <a:pt x="141" y="14"/>
                </a:cubicBezTo>
                <a:cubicBezTo>
                  <a:pt x="141" y="22"/>
                  <a:pt x="136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Freeform 137">
            <a:extLst>
              <a:ext uri="{FF2B5EF4-FFF2-40B4-BE49-F238E27FC236}">
                <a16:creationId xmlns:a16="http://schemas.microsoft.com/office/drawing/2014/main" id="{1DC1A058-AD87-D042-BC7E-8434F56F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72" y="2397520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5"/>
                  <a:pt x="141" y="14"/>
                </a:cubicBezTo>
                <a:cubicBezTo>
                  <a:pt x="141" y="22"/>
                  <a:pt x="136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Freeform 138">
            <a:extLst>
              <a:ext uri="{FF2B5EF4-FFF2-40B4-BE49-F238E27FC236}">
                <a16:creationId xmlns:a16="http://schemas.microsoft.com/office/drawing/2014/main" id="{B336F662-2EAF-F346-9ECC-8D546619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84" y="2224026"/>
            <a:ext cx="77773" cy="77773"/>
          </a:xfrm>
          <a:custGeom>
            <a:avLst/>
            <a:gdLst>
              <a:gd name="T0" fmla="*/ 98 w 114"/>
              <a:gd name="T1" fmla="*/ 113 h 114"/>
              <a:gd name="T2" fmla="*/ 14 w 114"/>
              <a:gd name="T3" fmla="*/ 113 h 114"/>
              <a:gd name="T4" fmla="*/ 0 w 114"/>
              <a:gd name="T5" fmla="*/ 99 h 114"/>
              <a:gd name="T6" fmla="*/ 0 w 114"/>
              <a:gd name="T7" fmla="*/ 56 h 114"/>
              <a:gd name="T8" fmla="*/ 56 w 114"/>
              <a:gd name="T9" fmla="*/ 0 h 114"/>
              <a:gd name="T10" fmla="*/ 113 w 114"/>
              <a:gd name="T11" fmla="*/ 56 h 114"/>
              <a:gd name="T12" fmla="*/ 113 w 114"/>
              <a:gd name="T13" fmla="*/ 99 h 114"/>
              <a:gd name="T14" fmla="*/ 98 w 114"/>
              <a:gd name="T15" fmla="*/ 113 h 114"/>
              <a:gd name="T16" fmla="*/ 28 w 114"/>
              <a:gd name="T17" fmla="*/ 84 h 114"/>
              <a:gd name="T18" fmla="*/ 84 w 114"/>
              <a:gd name="T19" fmla="*/ 84 h 114"/>
              <a:gd name="T20" fmla="*/ 84 w 114"/>
              <a:gd name="T21" fmla="*/ 56 h 114"/>
              <a:gd name="T22" fmla="*/ 56 w 114"/>
              <a:gd name="T23" fmla="*/ 28 h 114"/>
              <a:gd name="T24" fmla="*/ 28 w 114"/>
              <a:gd name="T25" fmla="*/ 56 h 114"/>
              <a:gd name="T26" fmla="*/ 28 w 114"/>
              <a:gd name="T27" fmla="*/ 8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14">
                <a:moveTo>
                  <a:pt x="98" y="113"/>
                </a:moveTo>
                <a:lnTo>
                  <a:pt x="14" y="113"/>
                </a:lnTo>
                <a:cubicBezTo>
                  <a:pt x="5" y="113"/>
                  <a:pt x="0" y="107"/>
                  <a:pt x="0" y="99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3" y="25"/>
                  <a:pt x="113" y="56"/>
                </a:cubicBezTo>
                <a:lnTo>
                  <a:pt x="113" y="99"/>
                </a:lnTo>
                <a:cubicBezTo>
                  <a:pt x="113" y="107"/>
                  <a:pt x="107" y="113"/>
                  <a:pt x="98" y="113"/>
                </a:cubicBezTo>
                <a:close/>
                <a:moveTo>
                  <a:pt x="28" y="84"/>
                </a:moveTo>
                <a:lnTo>
                  <a:pt x="84" y="84"/>
                </a:lnTo>
                <a:lnTo>
                  <a:pt x="84" y="56"/>
                </a:lnTo>
                <a:cubicBezTo>
                  <a:pt x="84" y="39"/>
                  <a:pt x="73" y="28"/>
                  <a:pt x="56" y="28"/>
                </a:cubicBezTo>
                <a:cubicBezTo>
                  <a:pt x="39" y="28"/>
                  <a:pt x="28" y="39"/>
                  <a:pt x="28" y="56"/>
                </a:cubicBezTo>
                <a:lnTo>
                  <a:pt x="28" y="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Freeform 139">
            <a:extLst>
              <a:ext uri="{FF2B5EF4-FFF2-40B4-BE49-F238E27FC236}">
                <a16:creationId xmlns:a16="http://schemas.microsoft.com/office/drawing/2014/main" id="{3A6AE0B7-E309-1F4A-A1F8-9958B0629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659" y="8368107"/>
            <a:ext cx="311093" cy="251267"/>
          </a:xfrm>
          <a:custGeom>
            <a:avLst/>
            <a:gdLst>
              <a:gd name="T0" fmla="*/ 148 w 457"/>
              <a:gd name="T1" fmla="*/ 370 h 371"/>
              <a:gd name="T2" fmla="*/ 7 w 457"/>
              <a:gd name="T3" fmla="*/ 328 h 371"/>
              <a:gd name="T4" fmla="*/ 2 w 457"/>
              <a:gd name="T5" fmla="*/ 311 h 371"/>
              <a:gd name="T6" fmla="*/ 16 w 457"/>
              <a:gd name="T7" fmla="*/ 302 h 371"/>
              <a:gd name="T8" fmla="*/ 106 w 457"/>
              <a:gd name="T9" fmla="*/ 288 h 371"/>
              <a:gd name="T10" fmla="*/ 50 w 457"/>
              <a:gd name="T11" fmla="*/ 226 h 371"/>
              <a:gd name="T12" fmla="*/ 52 w 457"/>
              <a:gd name="T13" fmla="*/ 212 h 371"/>
              <a:gd name="T14" fmla="*/ 52 w 457"/>
              <a:gd name="T15" fmla="*/ 212 h 371"/>
              <a:gd name="T16" fmla="*/ 19 w 457"/>
              <a:gd name="T17" fmla="*/ 136 h 371"/>
              <a:gd name="T18" fmla="*/ 24 w 457"/>
              <a:gd name="T19" fmla="*/ 125 h 371"/>
              <a:gd name="T20" fmla="*/ 30 w 457"/>
              <a:gd name="T21" fmla="*/ 122 h 371"/>
              <a:gd name="T22" fmla="*/ 19 w 457"/>
              <a:gd name="T23" fmla="*/ 74 h 371"/>
              <a:gd name="T24" fmla="*/ 33 w 457"/>
              <a:gd name="T25" fmla="*/ 23 h 371"/>
              <a:gd name="T26" fmla="*/ 44 w 457"/>
              <a:gd name="T27" fmla="*/ 17 h 371"/>
              <a:gd name="T28" fmla="*/ 55 w 457"/>
              <a:gd name="T29" fmla="*/ 23 h 371"/>
              <a:gd name="T30" fmla="*/ 208 w 457"/>
              <a:gd name="T31" fmla="*/ 108 h 371"/>
              <a:gd name="T32" fmla="*/ 208 w 457"/>
              <a:gd name="T33" fmla="*/ 102 h 371"/>
              <a:gd name="T34" fmla="*/ 309 w 457"/>
              <a:gd name="T35" fmla="*/ 0 h 371"/>
              <a:gd name="T36" fmla="*/ 377 w 457"/>
              <a:gd name="T37" fmla="*/ 26 h 371"/>
              <a:gd name="T38" fmla="*/ 419 w 457"/>
              <a:gd name="T39" fmla="*/ 9 h 371"/>
              <a:gd name="T40" fmla="*/ 436 w 457"/>
              <a:gd name="T41" fmla="*/ 9 h 371"/>
              <a:gd name="T42" fmla="*/ 442 w 457"/>
              <a:gd name="T43" fmla="*/ 23 h 371"/>
              <a:gd name="T44" fmla="*/ 433 w 457"/>
              <a:gd name="T45" fmla="*/ 40 h 371"/>
              <a:gd name="T46" fmla="*/ 450 w 457"/>
              <a:gd name="T47" fmla="*/ 43 h 371"/>
              <a:gd name="T48" fmla="*/ 450 w 457"/>
              <a:gd name="T49" fmla="*/ 60 h 371"/>
              <a:gd name="T50" fmla="*/ 411 w 457"/>
              <a:gd name="T51" fmla="*/ 105 h 371"/>
              <a:gd name="T52" fmla="*/ 411 w 457"/>
              <a:gd name="T53" fmla="*/ 110 h 371"/>
              <a:gd name="T54" fmla="*/ 148 w 457"/>
              <a:gd name="T55" fmla="*/ 370 h 371"/>
              <a:gd name="T56" fmla="*/ 72 w 457"/>
              <a:gd name="T57" fmla="*/ 328 h 371"/>
              <a:gd name="T58" fmla="*/ 148 w 457"/>
              <a:gd name="T59" fmla="*/ 342 h 371"/>
              <a:gd name="T60" fmla="*/ 383 w 457"/>
              <a:gd name="T61" fmla="*/ 110 h 371"/>
              <a:gd name="T62" fmla="*/ 383 w 457"/>
              <a:gd name="T63" fmla="*/ 99 h 371"/>
              <a:gd name="T64" fmla="*/ 388 w 457"/>
              <a:gd name="T65" fmla="*/ 88 h 371"/>
              <a:gd name="T66" fmla="*/ 397 w 457"/>
              <a:gd name="T67" fmla="*/ 82 h 371"/>
              <a:gd name="T68" fmla="*/ 391 w 457"/>
              <a:gd name="T69" fmla="*/ 82 h 371"/>
              <a:gd name="T70" fmla="*/ 377 w 457"/>
              <a:gd name="T71" fmla="*/ 74 h 371"/>
              <a:gd name="T72" fmla="*/ 383 w 457"/>
              <a:gd name="T73" fmla="*/ 57 h 371"/>
              <a:gd name="T74" fmla="*/ 388 w 457"/>
              <a:gd name="T75" fmla="*/ 54 h 371"/>
              <a:gd name="T76" fmla="*/ 374 w 457"/>
              <a:gd name="T77" fmla="*/ 57 h 371"/>
              <a:gd name="T78" fmla="*/ 360 w 457"/>
              <a:gd name="T79" fmla="*/ 54 h 371"/>
              <a:gd name="T80" fmla="*/ 306 w 457"/>
              <a:gd name="T81" fmla="*/ 31 h 371"/>
              <a:gd name="T82" fmla="*/ 233 w 457"/>
              <a:gd name="T83" fmla="*/ 105 h 371"/>
              <a:gd name="T84" fmla="*/ 236 w 457"/>
              <a:gd name="T85" fmla="*/ 122 h 371"/>
              <a:gd name="T86" fmla="*/ 233 w 457"/>
              <a:gd name="T87" fmla="*/ 133 h 371"/>
              <a:gd name="T88" fmla="*/ 222 w 457"/>
              <a:gd name="T89" fmla="*/ 139 h 371"/>
              <a:gd name="T90" fmla="*/ 47 w 457"/>
              <a:gd name="T91" fmla="*/ 60 h 371"/>
              <a:gd name="T92" fmla="*/ 44 w 457"/>
              <a:gd name="T93" fmla="*/ 77 h 371"/>
              <a:gd name="T94" fmla="*/ 75 w 457"/>
              <a:gd name="T95" fmla="*/ 136 h 371"/>
              <a:gd name="T96" fmla="*/ 81 w 457"/>
              <a:gd name="T97" fmla="*/ 153 h 371"/>
              <a:gd name="T98" fmla="*/ 67 w 457"/>
              <a:gd name="T99" fmla="*/ 164 h 371"/>
              <a:gd name="T100" fmla="*/ 44 w 457"/>
              <a:gd name="T101" fmla="*/ 161 h 371"/>
              <a:gd name="T102" fmla="*/ 100 w 457"/>
              <a:gd name="T103" fmla="*/ 212 h 371"/>
              <a:gd name="T104" fmla="*/ 112 w 457"/>
              <a:gd name="T105" fmla="*/ 226 h 371"/>
              <a:gd name="T106" fmla="*/ 100 w 457"/>
              <a:gd name="T107" fmla="*/ 240 h 371"/>
              <a:gd name="T108" fmla="*/ 81 w 457"/>
              <a:gd name="T109" fmla="*/ 243 h 371"/>
              <a:gd name="T110" fmla="*/ 140 w 457"/>
              <a:gd name="T111" fmla="*/ 274 h 371"/>
              <a:gd name="T112" fmla="*/ 154 w 457"/>
              <a:gd name="T113" fmla="*/ 283 h 371"/>
              <a:gd name="T114" fmla="*/ 148 w 457"/>
              <a:gd name="T115" fmla="*/ 299 h 371"/>
              <a:gd name="T116" fmla="*/ 72 w 457"/>
              <a:gd name="T117" fmla="*/ 328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7" h="371">
                <a:moveTo>
                  <a:pt x="148" y="370"/>
                </a:moveTo>
                <a:cubicBezTo>
                  <a:pt x="98" y="370"/>
                  <a:pt x="50" y="356"/>
                  <a:pt x="7" y="328"/>
                </a:cubicBezTo>
                <a:cubicBezTo>
                  <a:pt x="2" y="325"/>
                  <a:pt x="0" y="316"/>
                  <a:pt x="2" y="311"/>
                </a:cubicBezTo>
                <a:cubicBezTo>
                  <a:pt x="5" y="305"/>
                  <a:pt x="10" y="299"/>
                  <a:pt x="16" y="302"/>
                </a:cubicBezTo>
                <a:cubicBezTo>
                  <a:pt x="47" y="305"/>
                  <a:pt x="78" y="299"/>
                  <a:pt x="106" y="288"/>
                </a:cubicBezTo>
                <a:cubicBezTo>
                  <a:pt x="78" y="277"/>
                  <a:pt x="58" y="254"/>
                  <a:pt x="50" y="226"/>
                </a:cubicBezTo>
                <a:cubicBezTo>
                  <a:pt x="47" y="220"/>
                  <a:pt x="50" y="215"/>
                  <a:pt x="52" y="212"/>
                </a:cubicBezTo>
                <a:lnTo>
                  <a:pt x="52" y="212"/>
                </a:lnTo>
                <a:cubicBezTo>
                  <a:pt x="30" y="192"/>
                  <a:pt x="19" y="167"/>
                  <a:pt x="19" y="136"/>
                </a:cubicBezTo>
                <a:cubicBezTo>
                  <a:pt x="19" y="130"/>
                  <a:pt x="21" y="125"/>
                  <a:pt x="24" y="125"/>
                </a:cubicBezTo>
                <a:cubicBezTo>
                  <a:pt x="27" y="125"/>
                  <a:pt x="27" y="122"/>
                  <a:pt x="30" y="122"/>
                </a:cubicBezTo>
                <a:cubicBezTo>
                  <a:pt x="21" y="108"/>
                  <a:pt x="19" y="91"/>
                  <a:pt x="19" y="74"/>
                </a:cubicBezTo>
                <a:cubicBezTo>
                  <a:pt x="19" y="57"/>
                  <a:pt x="24" y="40"/>
                  <a:pt x="33" y="23"/>
                </a:cubicBezTo>
                <a:cubicBezTo>
                  <a:pt x="35" y="20"/>
                  <a:pt x="38" y="17"/>
                  <a:pt x="44" y="17"/>
                </a:cubicBezTo>
                <a:cubicBezTo>
                  <a:pt x="50" y="17"/>
                  <a:pt x="52" y="20"/>
                  <a:pt x="55" y="23"/>
                </a:cubicBezTo>
                <a:cubicBezTo>
                  <a:pt x="92" y="71"/>
                  <a:pt x="148" y="99"/>
                  <a:pt x="208" y="108"/>
                </a:cubicBezTo>
                <a:cubicBezTo>
                  <a:pt x="208" y="108"/>
                  <a:pt x="208" y="105"/>
                  <a:pt x="208" y="102"/>
                </a:cubicBezTo>
                <a:cubicBezTo>
                  <a:pt x="208" y="46"/>
                  <a:pt x="253" y="0"/>
                  <a:pt x="309" y="0"/>
                </a:cubicBezTo>
                <a:cubicBezTo>
                  <a:pt x="335" y="0"/>
                  <a:pt x="357" y="9"/>
                  <a:pt x="377" y="26"/>
                </a:cubicBezTo>
                <a:cubicBezTo>
                  <a:pt x="394" y="23"/>
                  <a:pt x="408" y="17"/>
                  <a:pt x="419" y="9"/>
                </a:cubicBezTo>
                <a:cubicBezTo>
                  <a:pt x="425" y="6"/>
                  <a:pt x="431" y="6"/>
                  <a:pt x="436" y="9"/>
                </a:cubicBezTo>
                <a:cubicBezTo>
                  <a:pt x="442" y="12"/>
                  <a:pt x="442" y="17"/>
                  <a:pt x="442" y="23"/>
                </a:cubicBezTo>
                <a:cubicBezTo>
                  <a:pt x="439" y="29"/>
                  <a:pt x="436" y="34"/>
                  <a:pt x="433" y="40"/>
                </a:cubicBezTo>
                <a:cubicBezTo>
                  <a:pt x="439" y="37"/>
                  <a:pt x="445" y="40"/>
                  <a:pt x="450" y="43"/>
                </a:cubicBezTo>
                <a:cubicBezTo>
                  <a:pt x="453" y="48"/>
                  <a:pt x="456" y="54"/>
                  <a:pt x="450" y="60"/>
                </a:cubicBezTo>
                <a:cubicBezTo>
                  <a:pt x="439" y="77"/>
                  <a:pt x="425" y="91"/>
                  <a:pt x="411" y="105"/>
                </a:cubicBezTo>
                <a:cubicBezTo>
                  <a:pt x="411" y="105"/>
                  <a:pt x="411" y="108"/>
                  <a:pt x="411" y="110"/>
                </a:cubicBezTo>
                <a:cubicBezTo>
                  <a:pt x="411" y="237"/>
                  <a:pt x="312" y="370"/>
                  <a:pt x="148" y="370"/>
                </a:cubicBezTo>
                <a:close/>
                <a:moveTo>
                  <a:pt x="72" y="328"/>
                </a:moveTo>
                <a:cubicBezTo>
                  <a:pt x="98" y="336"/>
                  <a:pt x="123" y="342"/>
                  <a:pt x="148" y="342"/>
                </a:cubicBezTo>
                <a:cubicBezTo>
                  <a:pt x="295" y="342"/>
                  <a:pt x="383" y="223"/>
                  <a:pt x="383" y="110"/>
                </a:cubicBezTo>
                <a:cubicBezTo>
                  <a:pt x="383" y="108"/>
                  <a:pt x="383" y="105"/>
                  <a:pt x="383" y="99"/>
                </a:cubicBezTo>
                <a:cubicBezTo>
                  <a:pt x="383" y="93"/>
                  <a:pt x="385" y="91"/>
                  <a:pt x="388" y="88"/>
                </a:cubicBezTo>
                <a:cubicBezTo>
                  <a:pt x="391" y="85"/>
                  <a:pt x="394" y="82"/>
                  <a:pt x="397" y="82"/>
                </a:cubicBezTo>
                <a:cubicBezTo>
                  <a:pt x="394" y="82"/>
                  <a:pt x="394" y="82"/>
                  <a:pt x="391" y="82"/>
                </a:cubicBezTo>
                <a:cubicBezTo>
                  <a:pt x="385" y="82"/>
                  <a:pt x="377" y="80"/>
                  <a:pt x="377" y="74"/>
                </a:cubicBezTo>
                <a:cubicBezTo>
                  <a:pt x="377" y="69"/>
                  <a:pt x="377" y="60"/>
                  <a:pt x="383" y="57"/>
                </a:cubicBezTo>
                <a:cubicBezTo>
                  <a:pt x="385" y="57"/>
                  <a:pt x="385" y="54"/>
                  <a:pt x="388" y="54"/>
                </a:cubicBezTo>
                <a:cubicBezTo>
                  <a:pt x="383" y="54"/>
                  <a:pt x="380" y="57"/>
                  <a:pt x="374" y="57"/>
                </a:cubicBezTo>
                <a:cubicBezTo>
                  <a:pt x="368" y="57"/>
                  <a:pt x="366" y="57"/>
                  <a:pt x="360" y="54"/>
                </a:cubicBezTo>
                <a:cubicBezTo>
                  <a:pt x="346" y="40"/>
                  <a:pt x="326" y="31"/>
                  <a:pt x="306" y="31"/>
                </a:cubicBezTo>
                <a:cubicBezTo>
                  <a:pt x="267" y="31"/>
                  <a:pt x="233" y="65"/>
                  <a:pt x="233" y="105"/>
                </a:cubicBezTo>
                <a:cubicBezTo>
                  <a:pt x="233" y="110"/>
                  <a:pt x="233" y="116"/>
                  <a:pt x="236" y="122"/>
                </a:cubicBezTo>
                <a:cubicBezTo>
                  <a:pt x="236" y="127"/>
                  <a:pt x="236" y="130"/>
                  <a:pt x="233" y="133"/>
                </a:cubicBezTo>
                <a:cubicBezTo>
                  <a:pt x="230" y="136"/>
                  <a:pt x="227" y="139"/>
                  <a:pt x="222" y="139"/>
                </a:cubicBezTo>
                <a:cubicBezTo>
                  <a:pt x="157" y="136"/>
                  <a:pt x="95" y="108"/>
                  <a:pt x="47" y="60"/>
                </a:cubicBezTo>
                <a:cubicBezTo>
                  <a:pt x="44" y="65"/>
                  <a:pt x="44" y="71"/>
                  <a:pt x="44" y="77"/>
                </a:cubicBezTo>
                <a:cubicBezTo>
                  <a:pt x="44" y="102"/>
                  <a:pt x="55" y="125"/>
                  <a:pt x="75" y="136"/>
                </a:cubicBezTo>
                <a:cubicBezTo>
                  <a:pt x="81" y="139"/>
                  <a:pt x="84" y="147"/>
                  <a:pt x="81" y="153"/>
                </a:cubicBezTo>
                <a:cubicBezTo>
                  <a:pt x="79" y="158"/>
                  <a:pt x="72" y="164"/>
                  <a:pt x="67" y="164"/>
                </a:cubicBezTo>
                <a:cubicBezTo>
                  <a:pt x="58" y="164"/>
                  <a:pt x="52" y="164"/>
                  <a:pt x="44" y="161"/>
                </a:cubicBezTo>
                <a:cubicBezTo>
                  <a:pt x="52" y="187"/>
                  <a:pt x="72" y="206"/>
                  <a:pt x="100" y="212"/>
                </a:cubicBezTo>
                <a:cubicBezTo>
                  <a:pt x="106" y="212"/>
                  <a:pt x="112" y="218"/>
                  <a:pt x="112" y="226"/>
                </a:cubicBezTo>
                <a:cubicBezTo>
                  <a:pt x="112" y="232"/>
                  <a:pt x="109" y="237"/>
                  <a:pt x="100" y="240"/>
                </a:cubicBezTo>
                <a:cubicBezTo>
                  <a:pt x="95" y="243"/>
                  <a:pt x="89" y="243"/>
                  <a:pt x="81" y="243"/>
                </a:cubicBezTo>
                <a:cubicBezTo>
                  <a:pt x="95" y="263"/>
                  <a:pt x="115" y="274"/>
                  <a:pt x="140" y="274"/>
                </a:cubicBezTo>
                <a:cubicBezTo>
                  <a:pt x="146" y="274"/>
                  <a:pt x="151" y="278"/>
                  <a:pt x="154" y="283"/>
                </a:cubicBezTo>
                <a:cubicBezTo>
                  <a:pt x="157" y="289"/>
                  <a:pt x="154" y="294"/>
                  <a:pt x="148" y="299"/>
                </a:cubicBezTo>
                <a:cubicBezTo>
                  <a:pt x="129" y="311"/>
                  <a:pt x="100" y="322"/>
                  <a:pt x="72" y="3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Freeform 140">
            <a:extLst>
              <a:ext uri="{FF2B5EF4-FFF2-40B4-BE49-F238E27FC236}">
                <a16:creationId xmlns:a16="http://schemas.microsoft.com/office/drawing/2014/main" id="{F6160DC2-697B-AC4B-BA2E-499892FB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8332212"/>
            <a:ext cx="308102" cy="308100"/>
          </a:xfrm>
          <a:custGeom>
            <a:avLst/>
            <a:gdLst>
              <a:gd name="T0" fmla="*/ 297 w 453"/>
              <a:gd name="T1" fmla="*/ 451 h 452"/>
              <a:gd name="T2" fmla="*/ 283 w 453"/>
              <a:gd name="T3" fmla="*/ 282 h 452"/>
              <a:gd name="T4" fmla="*/ 331 w 453"/>
              <a:gd name="T5" fmla="*/ 268 h 452"/>
              <a:gd name="T6" fmla="*/ 297 w 453"/>
              <a:gd name="T7" fmla="*/ 226 h 452"/>
              <a:gd name="T8" fmla="*/ 283 w 453"/>
              <a:gd name="T9" fmla="*/ 155 h 452"/>
              <a:gd name="T10" fmla="*/ 322 w 453"/>
              <a:gd name="T11" fmla="*/ 127 h 452"/>
              <a:gd name="T12" fmla="*/ 339 w 453"/>
              <a:gd name="T13" fmla="*/ 84 h 452"/>
              <a:gd name="T14" fmla="*/ 246 w 453"/>
              <a:gd name="T15" fmla="*/ 104 h 452"/>
              <a:gd name="T16" fmla="*/ 226 w 453"/>
              <a:gd name="T17" fmla="*/ 211 h 452"/>
              <a:gd name="T18" fmla="*/ 170 w 453"/>
              <a:gd name="T19" fmla="*/ 226 h 452"/>
              <a:gd name="T20" fmla="*/ 212 w 453"/>
              <a:gd name="T21" fmla="*/ 268 h 452"/>
              <a:gd name="T22" fmla="*/ 226 w 453"/>
              <a:gd name="T23" fmla="*/ 437 h 452"/>
              <a:gd name="T24" fmla="*/ 57 w 453"/>
              <a:gd name="T25" fmla="*/ 451 h 452"/>
              <a:gd name="T26" fmla="*/ 0 w 453"/>
              <a:gd name="T27" fmla="*/ 56 h 452"/>
              <a:gd name="T28" fmla="*/ 395 w 453"/>
              <a:gd name="T29" fmla="*/ 0 h 452"/>
              <a:gd name="T30" fmla="*/ 452 w 453"/>
              <a:gd name="T31" fmla="*/ 395 h 452"/>
              <a:gd name="T32" fmla="*/ 311 w 453"/>
              <a:gd name="T33" fmla="*/ 423 h 452"/>
              <a:gd name="T34" fmla="*/ 424 w 453"/>
              <a:gd name="T35" fmla="*/ 395 h 452"/>
              <a:gd name="T36" fmla="*/ 395 w 453"/>
              <a:gd name="T37" fmla="*/ 28 h 452"/>
              <a:gd name="T38" fmla="*/ 29 w 453"/>
              <a:gd name="T39" fmla="*/ 56 h 452"/>
              <a:gd name="T40" fmla="*/ 57 w 453"/>
              <a:gd name="T41" fmla="*/ 423 h 452"/>
              <a:gd name="T42" fmla="*/ 198 w 453"/>
              <a:gd name="T43" fmla="*/ 296 h 452"/>
              <a:gd name="T44" fmla="*/ 142 w 453"/>
              <a:gd name="T45" fmla="*/ 282 h 452"/>
              <a:gd name="T46" fmla="*/ 156 w 453"/>
              <a:gd name="T47" fmla="*/ 197 h 452"/>
              <a:gd name="T48" fmla="*/ 198 w 453"/>
              <a:gd name="T49" fmla="*/ 155 h 452"/>
              <a:gd name="T50" fmla="*/ 297 w 453"/>
              <a:gd name="T51" fmla="*/ 56 h 452"/>
              <a:gd name="T52" fmla="*/ 367 w 453"/>
              <a:gd name="T53" fmla="*/ 70 h 452"/>
              <a:gd name="T54" fmla="*/ 353 w 453"/>
              <a:gd name="T55" fmla="*/ 155 h 452"/>
              <a:gd name="T56" fmla="*/ 311 w 453"/>
              <a:gd name="T57" fmla="*/ 155 h 452"/>
              <a:gd name="T58" fmla="*/ 367 w 453"/>
              <a:gd name="T59" fmla="*/ 197 h 452"/>
              <a:gd name="T60" fmla="*/ 379 w 453"/>
              <a:gd name="T61" fmla="*/ 217 h 452"/>
              <a:gd name="T62" fmla="*/ 336 w 453"/>
              <a:gd name="T63" fmla="*/ 296 h 452"/>
              <a:gd name="T64" fmla="*/ 308 w 453"/>
              <a:gd name="T65" fmla="*/ 423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3" h="452">
                <a:moveTo>
                  <a:pt x="395" y="451"/>
                </a:moveTo>
                <a:lnTo>
                  <a:pt x="297" y="451"/>
                </a:lnTo>
                <a:cubicBezTo>
                  <a:pt x="288" y="451"/>
                  <a:pt x="283" y="446"/>
                  <a:pt x="283" y="437"/>
                </a:cubicBezTo>
                <a:lnTo>
                  <a:pt x="283" y="282"/>
                </a:lnTo>
                <a:cubicBezTo>
                  <a:pt x="283" y="273"/>
                  <a:pt x="288" y="268"/>
                  <a:pt x="297" y="268"/>
                </a:cubicBezTo>
                <a:lnTo>
                  <a:pt x="331" y="268"/>
                </a:lnTo>
                <a:lnTo>
                  <a:pt x="348" y="226"/>
                </a:lnTo>
                <a:lnTo>
                  <a:pt x="297" y="226"/>
                </a:lnTo>
                <a:cubicBezTo>
                  <a:pt x="288" y="226"/>
                  <a:pt x="283" y="220"/>
                  <a:pt x="283" y="211"/>
                </a:cubicBezTo>
                <a:lnTo>
                  <a:pt x="283" y="155"/>
                </a:lnTo>
                <a:cubicBezTo>
                  <a:pt x="283" y="146"/>
                  <a:pt x="285" y="141"/>
                  <a:pt x="291" y="135"/>
                </a:cubicBezTo>
                <a:cubicBezTo>
                  <a:pt x="300" y="127"/>
                  <a:pt x="311" y="127"/>
                  <a:pt x="322" y="127"/>
                </a:cubicBezTo>
                <a:lnTo>
                  <a:pt x="339" y="127"/>
                </a:lnTo>
                <a:lnTo>
                  <a:pt x="339" y="84"/>
                </a:lnTo>
                <a:lnTo>
                  <a:pt x="297" y="84"/>
                </a:lnTo>
                <a:cubicBezTo>
                  <a:pt x="277" y="84"/>
                  <a:pt x="260" y="93"/>
                  <a:pt x="246" y="104"/>
                </a:cubicBezTo>
                <a:cubicBezTo>
                  <a:pt x="232" y="118"/>
                  <a:pt x="226" y="135"/>
                  <a:pt x="226" y="155"/>
                </a:cubicBezTo>
                <a:lnTo>
                  <a:pt x="226" y="211"/>
                </a:lnTo>
                <a:cubicBezTo>
                  <a:pt x="226" y="220"/>
                  <a:pt x="221" y="226"/>
                  <a:pt x="212" y="226"/>
                </a:cubicBezTo>
                <a:lnTo>
                  <a:pt x="170" y="226"/>
                </a:lnTo>
                <a:lnTo>
                  <a:pt x="170" y="268"/>
                </a:lnTo>
                <a:lnTo>
                  <a:pt x="212" y="268"/>
                </a:lnTo>
                <a:cubicBezTo>
                  <a:pt x="221" y="268"/>
                  <a:pt x="226" y="273"/>
                  <a:pt x="226" y="282"/>
                </a:cubicBezTo>
                <a:lnTo>
                  <a:pt x="226" y="437"/>
                </a:lnTo>
                <a:cubicBezTo>
                  <a:pt x="226" y="446"/>
                  <a:pt x="221" y="451"/>
                  <a:pt x="212" y="451"/>
                </a:cubicBezTo>
                <a:lnTo>
                  <a:pt x="57" y="451"/>
                </a:lnTo>
                <a:cubicBezTo>
                  <a:pt x="26" y="451"/>
                  <a:pt x="0" y="426"/>
                  <a:pt x="0" y="395"/>
                </a:cubicBez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395" y="0"/>
                </a:lnTo>
                <a:cubicBezTo>
                  <a:pt x="427" y="0"/>
                  <a:pt x="452" y="25"/>
                  <a:pt x="452" y="56"/>
                </a:cubicBezTo>
                <a:lnTo>
                  <a:pt x="452" y="395"/>
                </a:lnTo>
                <a:cubicBezTo>
                  <a:pt x="452" y="426"/>
                  <a:pt x="427" y="451"/>
                  <a:pt x="395" y="451"/>
                </a:cubicBezTo>
                <a:close/>
                <a:moveTo>
                  <a:pt x="311" y="423"/>
                </a:moveTo>
                <a:lnTo>
                  <a:pt x="395" y="423"/>
                </a:lnTo>
                <a:cubicBezTo>
                  <a:pt x="412" y="423"/>
                  <a:pt x="424" y="412"/>
                  <a:pt x="424" y="395"/>
                </a:cubicBezTo>
                <a:lnTo>
                  <a:pt x="424" y="56"/>
                </a:lnTo>
                <a:cubicBezTo>
                  <a:pt x="424" y="39"/>
                  <a:pt x="412" y="28"/>
                  <a:pt x="395" y="28"/>
                </a:cubicBezTo>
                <a:lnTo>
                  <a:pt x="57" y="28"/>
                </a:lnTo>
                <a:cubicBezTo>
                  <a:pt x="40" y="28"/>
                  <a:pt x="29" y="39"/>
                  <a:pt x="29" y="56"/>
                </a:cubicBezTo>
                <a:lnTo>
                  <a:pt x="29" y="395"/>
                </a:lnTo>
                <a:cubicBezTo>
                  <a:pt x="29" y="412"/>
                  <a:pt x="40" y="423"/>
                  <a:pt x="57" y="423"/>
                </a:cubicBezTo>
                <a:lnTo>
                  <a:pt x="198" y="423"/>
                </a:lnTo>
                <a:lnTo>
                  <a:pt x="198" y="296"/>
                </a:lnTo>
                <a:lnTo>
                  <a:pt x="156" y="296"/>
                </a:lnTo>
                <a:cubicBezTo>
                  <a:pt x="147" y="296"/>
                  <a:pt x="142" y="290"/>
                  <a:pt x="142" y="282"/>
                </a:cubicBezTo>
                <a:lnTo>
                  <a:pt x="142" y="211"/>
                </a:lnTo>
                <a:cubicBezTo>
                  <a:pt x="142" y="203"/>
                  <a:pt x="147" y="197"/>
                  <a:pt x="156" y="197"/>
                </a:cubicBezTo>
                <a:lnTo>
                  <a:pt x="198" y="197"/>
                </a:lnTo>
                <a:lnTo>
                  <a:pt x="198" y="155"/>
                </a:lnTo>
                <a:cubicBezTo>
                  <a:pt x="198" y="130"/>
                  <a:pt x="209" y="104"/>
                  <a:pt x="226" y="84"/>
                </a:cubicBezTo>
                <a:cubicBezTo>
                  <a:pt x="243" y="65"/>
                  <a:pt x="268" y="56"/>
                  <a:pt x="297" y="56"/>
                </a:cubicBezTo>
                <a:lnTo>
                  <a:pt x="353" y="56"/>
                </a:lnTo>
                <a:cubicBezTo>
                  <a:pt x="362" y="56"/>
                  <a:pt x="367" y="62"/>
                  <a:pt x="367" y="70"/>
                </a:cubicBezTo>
                <a:lnTo>
                  <a:pt x="367" y="141"/>
                </a:lnTo>
                <a:cubicBezTo>
                  <a:pt x="367" y="149"/>
                  <a:pt x="362" y="155"/>
                  <a:pt x="353" y="155"/>
                </a:cubicBezTo>
                <a:lnTo>
                  <a:pt x="322" y="155"/>
                </a:lnTo>
                <a:cubicBezTo>
                  <a:pt x="319" y="155"/>
                  <a:pt x="314" y="155"/>
                  <a:pt x="311" y="155"/>
                </a:cubicBezTo>
                <a:lnTo>
                  <a:pt x="311" y="197"/>
                </a:lnTo>
                <a:lnTo>
                  <a:pt x="367" y="197"/>
                </a:lnTo>
                <a:cubicBezTo>
                  <a:pt x="373" y="197"/>
                  <a:pt x="377" y="200"/>
                  <a:pt x="379" y="203"/>
                </a:cubicBezTo>
                <a:cubicBezTo>
                  <a:pt x="382" y="206"/>
                  <a:pt x="381" y="211"/>
                  <a:pt x="379" y="217"/>
                </a:cubicBezTo>
                <a:lnTo>
                  <a:pt x="350" y="288"/>
                </a:lnTo>
                <a:cubicBezTo>
                  <a:pt x="348" y="293"/>
                  <a:pt x="342" y="296"/>
                  <a:pt x="336" y="296"/>
                </a:cubicBezTo>
                <a:lnTo>
                  <a:pt x="308" y="296"/>
                </a:lnTo>
                <a:lnTo>
                  <a:pt x="308" y="423"/>
                </a:lnTo>
                <a:lnTo>
                  <a:pt x="311" y="4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Freeform 141">
            <a:extLst>
              <a:ext uri="{FF2B5EF4-FFF2-40B4-BE49-F238E27FC236}">
                <a16:creationId xmlns:a16="http://schemas.microsoft.com/office/drawing/2014/main" id="{345F4607-26D7-A249-8249-27385D47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8389045"/>
            <a:ext cx="305110" cy="212382"/>
          </a:xfrm>
          <a:custGeom>
            <a:avLst/>
            <a:gdLst>
              <a:gd name="T0" fmla="*/ 226 w 450"/>
              <a:gd name="T1" fmla="*/ 311 h 312"/>
              <a:gd name="T2" fmla="*/ 82 w 450"/>
              <a:gd name="T3" fmla="*/ 308 h 312"/>
              <a:gd name="T4" fmla="*/ 20 w 450"/>
              <a:gd name="T5" fmla="*/ 277 h 312"/>
              <a:gd name="T6" fmla="*/ 0 w 450"/>
              <a:gd name="T7" fmla="*/ 156 h 312"/>
              <a:gd name="T8" fmla="*/ 20 w 450"/>
              <a:gd name="T9" fmla="*/ 34 h 312"/>
              <a:gd name="T10" fmla="*/ 82 w 450"/>
              <a:gd name="T11" fmla="*/ 3 h 312"/>
              <a:gd name="T12" fmla="*/ 226 w 450"/>
              <a:gd name="T13" fmla="*/ 0 h 312"/>
              <a:gd name="T14" fmla="*/ 370 w 450"/>
              <a:gd name="T15" fmla="*/ 3 h 312"/>
              <a:gd name="T16" fmla="*/ 429 w 450"/>
              <a:gd name="T17" fmla="*/ 34 h 312"/>
              <a:gd name="T18" fmla="*/ 449 w 450"/>
              <a:gd name="T19" fmla="*/ 156 h 312"/>
              <a:gd name="T20" fmla="*/ 429 w 450"/>
              <a:gd name="T21" fmla="*/ 277 h 312"/>
              <a:gd name="T22" fmla="*/ 370 w 450"/>
              <a:gd name="T23" fmla="*/ 308 h 312"/>
              <a:gd name="T24" fmla="*/ 226 w 450"/>
              <a:gd name="T25" fmla="*/ 311 h 312"/>
              <a:gd name="T26" fmla="*/ 226 w 450"/>
              <a:gd name="T27" fmla="*/ 29 h 312"/>
              <a:gd name="T28" fmla="*/ 82 w 450"/>
              <a:gd name="T29" fmla="*/ 31 h 312"/>
              <a:gd name="T30" fmla="*/ 45 w 450"/>
              <a:gd name="T31" fmla="*/ 48 h 312"/>
              <a:gd name="T32" fmla="*/ 28 w 450"/>
              <a:gd name="T33" fmla="*/ 156 h 312"/>
              <a:gd name="T34" fmla="*/ 45 w 450"/>
              <a:gd name="T35" fmla="*/ 263 h 312"/>
              <a:gd name="T36" fmla="*/ 85 w 450"/>
              <a:gd name="T37" fmla="*/ 280 h 312"/>
              <a:gd name="T38" fmla="*/ 373 w 450"/>
              <a:gd name="T39" fmla="*/ 280 h 312"/>
              <a:gd name="T40" fmla="*/ 409 w 450"/>
              <a:gd name="T41" fmla="*/ 263 h 312"/>
              <a:gd name="T42" fmla="*/ 426 w 450"/>
              <a:gd name="T43" fmla="*/ 156 h 312"/>
              <a:gd name="T44" fmla="*/ 409 w 450"/>
              <a:gd name="T45" fmla="*/ 48 h 312"/>
              <a:gd name="T46" fmla="*/ 409 w 450"/>
              <a:gd name="T47" fmla="*/ 48 h 312"/>
              <a:gd name="T48" fmla="*/ 373 w 450"/>
              <a:gd name="T49" fmla="*/ 31 h 312"/>
              <a:gd name="T50" fmla="*/ 226 w 450"/>
              <a:gd name="T51" fmla="*/ 2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0" h="312">
                <a:moveTo>
                  <a:pt x="226" y="311"/>
                </a:moveTo>
                <a:cubicBezTo>
                  <a:pt x="175" y="311"/>
                  <a:pt x="107" y="311"/>
                  <a:pt x="82" y="308"/>
                </a:cubicBezTo>
                <a:cubicBezTo>
                  <a:pt x="57" y="305"/>
                  <a:pt x="37" y="302"/>
                  <a:pt x="20" y="277"/>
                </a:cubicBezTo>
                <a:cubicBezTo>
                  <a:pt x="6" y="254"/>
                  <a:pt x="0" y="218"/>
                  <a:pt x="0" y="156"/>
                </a:cubicBezTo>
                <a:cubicBezTo>
                  <a:pt x="0" y="94"/>
                  <a:pt x="6" y="57"/>
                  <a:pt x="20" y="34"/>
                </a:cubicBezTo>
                <a:cubicBezTo>
                  <a:pt x="37" y="6"/>
                  <a:pt x="57" y="3"/>
                  <a:pt x="82" y="3"/>
                </a:cubicBezTo>
                <a:cubicBezTo>
                  <a:pt x="107" y="0"/>
                  <a:pt x="175" y="0"/>
                  <a:pt x="226" y="0"/>
                </a:cubicBezTo>
                <a:cubicBezTo>
                  <a:pt x="280" y="0"/>
                  <a:pt x="344" y="0"/>
                  <a:pt x="370" y="3"/>
                </a:cubicBezTo>
                <a:cubicBezTo>
                  <a:pt x="395" y="3"/>
                  <a:pt x="415" y="9"/>
                  <a:pt x="429" y="34"/>
                </a:cubicBezTo>
                <a:cubicBezTo>
                  <a:pt x="443" y="57"/>
                  <a:pt x="449" y="94"/>
                  <a:pt x="449" y="156"/>
                </a:cubicBezTo>
                <a:cubicBezTo>
                  <a:pt x="449" y="218"/>
                  <a:pt x="443" y="254"/>
                  <a:pt x="429" y="277"/>
                </a:cubicBezTo>
                <a:cubicBezTo>
                  <a:pt x="412" y="302"/>
                  <a:pt x="392" y="308"/>
                  <a:pt x="370" y="308"/>
                </a:cubicBezTo>
                <a:cubicBezTo>
                  <a:pt x="344" y="311"/>
                  <a:pt x="277" y="311"/>
                  <a:pt x="226" y="311"/>
                </a:cubicBezTo>
                <a:close/>
                <a:moveTo>
                  <a:pt x="226" y="29"/>
                </a:moveTo>
                <a:cubicBezTo>
                  <a:pt x="175" y="29"/>
                  <a:pt x="107" y="29"/>
                  <a:pt x="82" y="31"/>
                </a:cubicBezTo>
                <a:cubicBezTo>
                  <a:pt x="59" y="31"/>
                  <a:pt x="51" y="37"/>
                  <a:pt x="45" y="48"/>
                </a:cubicBezTo>
                <a:cubicBezTo>
                  <a:pt x="34" y="65"/>
                  <a:pt x="28" y="99"/>
                  <a:pt x="28" y="156"/>
                </a:cubicBezTo>
                <a:cubicBezTo>
                  <a:pt x="28" y="209"/>
                  <a:pt x="34" y="243"/>
                  <a:pt x="45" y="263"/>
                </a:cubicBezTo>
                <a:cubicBezTo>
                  <a:pt x="54" y="277"/>
                  <a:pt x="59" y="280"/>
                  <a:pt x="85" y="280"/>
                </a:cubicBezTo>
                <a:cubicBezTo>
                  <a:pt x="130" y="283"/>
                  <a:pt x="325" y="283"/>
                  <a:pt x="373" y="280"/>
                </a:cubicBezTo>
                <a:cubicBezTo>
                  <a:pt x="395" y="277"/>
                  <a:pt x="404" y="274"/>
                  <a:pt x="409" y="263"/>
                </a:cubicBezTo>
                <a:cubicBezTo>
                  <a:pt x="421" y="246"/>
                  <a:pt x="426" y="212"/>
                  <a:pt x="426" y="156"/>
                </a:cubicBezTo>
                <a:cubicBezTo>
                  <a:pt x="426" y="102"/>
                  <a:pt x="421" y="68"/>
                  <a:pt x="409" y="48"/>
                </a:cubicBezTo>
                <a:lnTo>
                  <a:pt x="409" y="48"/>
                </a:lnTo>
                <a:cubicBezTo>
                  <a:pt x="401" y="34"/>
                  <a:pt x="395" y="31"/>
                  <a:pt x="373" y="31"/>
                </a:cubicBezTo>
                <a:cubicBezTo>
                  <a:pt x="344" y="29"/>
                  <a:pt x="277" y="29"/>
                  <a:pt x="226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Freeform 142">
            <a:extLst>
              <a:ext uri="{FF2B5EF4-FFF2-40B4-BE49-F238E27FC236}">
                <a16:creationId xmlns:a16="http://schemas.microsoft.com/office/drawing/2014/main" id="{1679F834-39BC-FF4B-A397-3408C753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51" y="8436905"/>
            <a:ext cx="95721" cy="116661"/>
          </a:xfrm>
          <a:custGeom>
            <a:avLst/>
            <a:gdLst>
              <a:gd name="T0" fmla="*/ 14 w 142"/>
              <a:gd name="T1" fmla="*/ 169 h 170"/>
              <a:gd name="T2" fmla="*/ 8 w 142"/>
              <a:gd name="T3" fmla="*/ 166 h 170"/>
              <a:gd name="T4" fmla="*/ 0 w 142"/>
              <a:gd name="T5" fmla="*/ 155 h 170"/>
              <a:gd name="T6" fmla="*/ 0 w 142"/>
              <a:gd name="T7" fmla="*/ 14 h 170"/>
              <a:gd name="T8" fmla="*/ 8 w 142"/>
              <a:gd name="T9" fmla="*/ 3 h 170"/>
              <a:gd name="T10" fmla="*/ 22 w 142"/>
              <a:gd name="T11" fmla="*/ 3 h 170"/>
              <a:gd name="T12" fmla="*/ 135 w 142"/>
              <a:gd name="T13" fmla="*/ 73 h 170"/>
              <a:gd name="T14" fmla="*/ 141 w 142"/>
              <a:gd name="T15" fmla="*/ 85 h 170"/>
              <a:gd name="T16" fmla="*/ 135 w 142"/>
              <a:gd name="T17" fmla="*/ 96 h 170"/>
              <a:gd name="T18" fmla="*/ 22 w 142"/>
              <a:gd name="T19" fmla="*/ 166 h 170"/>
              <a:gd name="T20" fmla="*/ 14 w 142"/>
              <a:gd name="T21" fmla="*/ 169 h 170"/>
              <a:gd name="T22" fmla="*/ 28 w 142"/>
              <a:gd name="T23" fmla="*/ 39 h 170"/>
              <a:gd name="T24" fmla="*/ 28 w 142"/>
              <a:gd name="T25" fmla="*/ 130 h 170"/>
              <a:gd name="T26" fmla="*/ 101 w 142"/>
              <a:gd name="T27" fmla="*/ 85 h 170"/>
              <a:gd name="T28" fmla="*/ 28 w 142"/>
              <a:gd name="T29" fmla="*/ 3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170">
                <a:moveTo>
                  <a:pt x="14" y="169"/>
                </a:moveTo>
                <a:cubicBezTo>
                  <a:pt x="11" y="169"/>
                  <a:pt x="8" y="169"/>
                  <a:pt x="8" y="166"/>
                </a:cubicBezTo>
                <a:cubicBezTo>
                  <a:pt x="2" y="164"/>
                  <a:pt x="0" y="158"/>
                  <a:pt x="0" y="155"/>
                </a:cubicBezTo>
                <a:lnTo>
                  <a:pt x="0" y="14"/>
                </a:lnTo>
                <a:cubicBezTo>
                  <a:pt x="0" y="8"/>
                  <a:pt x="2" y="6"/>
                  <a:pt x="8" y="3"/>
                </a:cubicBezTo>
                <a:cubicBezTo>
                  <a:pt x="14" y="0"/>
                  <a:pt x="19" y="0"/>
                  <a:pt x="22" y="3"/>
                </a:cubicBezTo>
                <a:lnTo>
                  <a:pt x="135" y="73"/>
                </a:lnTo>
                <a:cubicBezTo>
                  <a:pt x="138" y="76"/>
                  <a:pt x="141" y="83"/>
                  <a:pt x="141" y="85"/>
                </a:cubicBezTo>
                <a:cubicBezTo>
                  <a:pt x="141" y="88"/>
                  <a:pt x="138" y="93"/>
                  <a:pt x="135" y="96"/>
                </a:cubicBezTo>
                <a:lnTo>
                  <a:pt x="22" y="166"/>
                </a:lnTo>
                <a:cubicBezTo>
                  <a:pt x="19" y="169"/>
                  <a:pt x="16" y="169"/>
                  <a:pt x="14" y="169"/>
                </a:cubicBezTo>
                <a:close/>
                <a:moveTo>
                  <a:pt x="28" y="39"/>
                </a:moveTo>
                <a:lnTo>
                  <a:pt x="28" y="130"/>
                </a:lnTo>
                <a:lnTo>
                  <a:pt x="101" y="85"/>
                </a:lnTo>
                <a:lnTo>
                  <a:pt x="28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143">
            <a:extLst>
              <a:ext uri="{FF2B5EF4-FFF2-40B4-BE49-F238E27FC236}">
                <a16:creationId xmlns:a16="http://schemas.microsoft.com/office/drawing/2014/main" id="{2E23B065-5A03-404E-95CF-7E0D70FE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557" y="8332212"/>
            <a:ext cx="80764" cy="89738"/>
          </a:xfrm>
          <a:custGeom>
            <a:avLst/>
            <a:gdLst>
              <a:gd name="T0" fmla="*/ 23 w 120"/>
              <a:gd name="T1" fmla="*/ 130 h 131"/>
              <a:gd name="T2" fmla="*/ 6 w 120"/>
              <a:gd name="T3" fmla="*/ 118 h 131"/>
              <a:gd name="T4" fmla="*/ 29 w 120"/>
              <a:gd name="T5" fmla="*/ 39 h 131"/>
              <a:gd name="T6" fmla="*/ 102 w 120"/>
              <a:gd name="T7" fmla="*/ 0 h 131"/>
              <a:gd name="T8" fmla="*/ 116 w 120"/>
              <a:gd name="T9" fmla="*/ 11 h 131"/>
              <a:gd name="T10" fmla="*/ 93 w 120"/>
              <a:gd name="T11" fmla="*/ 90 h 131"/>
              <a:gd name="T12" fmla="*/ 23 w 120"/>
              <a:gd name="T13" fmla="*/ 130 h 131"/>
              <a:gd name="T14" fmla="*/ 91 w 120"/>
              <a:gd name="T15" fmla="*/ 31 h 131"/>
              <a:gd name="T16" fmla="*/ 51 w 120"/>
              <a:gd name="T17" fmla="*/ 56 h 131"/>
              <a:gd name="T18" fmla="*/ 31 w 120"/>
              <a:gd name="T19" fmla="*/ 99 h 131"/>
              <a:gd name="T20" fmla="*/ 71 w 120"/>
              <a:gd name="T21" fmla="*/ 73 h 131"/>
              <a:gd name="T22" fmla="*/ 91 w 120"/>
              <a:gd name="T23" fmla="*/ 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" h="131">
                <a:moveTo>
                  <a:pt x="23" y="130"/>
                </a:moveTo>
                <a:cubicBezTo>
                  <a:pt x="14" y="130"/>
                  <a:pt x="9" y="124"/>
                  <a:pt x="6" y="118"/>
                </a:cubicBezTo>
                <a:cubicBezTo>
                  <a:pt x="0" y="93"/>
                  <a:pt x="12" y="65"/>
                  <a:pt x="29" y="39"/>
                </a:cubicBezTo>
                <a:cubicBezTo>
                  <a:pt x="45" y="17"/>
                  <a:pt x="77" y="0"/>
                  <a:pt x="102" y="0"/>
                </a:cubicBezTo>
                <a:cubicBezTo>
                  <a:pt x="110" y="0"/>
                  <a:pt x="116" y="5"/>
                  <a:pt x="116" y="11"/>
                </a:cubicBezTo>
                <a:cubicBezTo>
                  <a:pt x="119" y="36"/>
                  <a:pt x="110" y="67"/>
                  <a:pt x="93" y="90"/>
                </a:cubicBezTo>
                <a:cubicBezTo>
                  <a:pt x="77" y="115"/>
                  <a:pt x="48" y="130"/>
                  <a:pt x="23" y="130"/>
                </a:cubicBezTo>
                <a:close/>
                <a:moveTo>
                  <a:pt x="91" y="31"/>
                </a:moveTo>
                <a:cubicBezTo>
                  <a:pt x="77" y="36"/>
                  <a:pt x="62" y="45"/>
                  <a:pt x="51" y="56"/>
                </a:cubicBezTo>
                <a:cubicBezTo>
                  <a:pt x="43" y="67"/>
                  <a:pt x="34" y="82"/>
                  <a:pt x="31" y="99"/>
                </a:cubicBezTo>
                <a:cubicBezTo>
                  <a:pt x="45" y="96"/>
                  <a:pt x="60" y="84"/>
                  <a:pt x="71" y="73"/>
                </a:cubicBezTo>
                <a:cubicBezTo>
                  <a:pt x="79" y="67"/>
                  <a:pt x="88" y="51"/>
                  <a:pt x="91" y="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Freeform 144">
            <a:extLst>
              <a:ext uri="{FF2B5EF4-FFF2-40B4-BE49-F238E27FC236}">
                <a16:creationId xmlns:a16="http://schemas.microsoft.com/office/drawing/2014/main" id="{ACA8D009-74BF-0448-A9B7-CEF4EFCE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914" y="8398020"/>
            <a:ext cx="275197" cy="242292"/>
          </a:xfrm>
          <a:custGeom>
            <a:avLst/>
            <a:gdLst>
              <a:gd name="T0" fmla="*/ 144 w 404"/>
              <a:gd name="T1" fmla="*/ 352 h 356"/>
              <a:gd name="T2" fmla="*/ 144 w 404"/>
              <a:gd name="T3" fmla="*/ 352 h 356"/>
              <a:gd name="T4" fmla="*/ 59 w 404"/>
              <a:gd name="T5" fmla="*/ 287 h 356"/>
              <a:gd name="T6" fmla="*/ 34 w 404"/>
              <a:gd name="T7" fmla="*/ 59 h 356"/>
              <a:gd name="T8" fmla="*/ 133 w 404"/>
              <a:gd name="T9" fmla="*/ 0 h 356"/>
              <a:gd name="T10" fmla="*/ 181 w 404"/>
              <a:gd name="T11" fmla="*/ 11 h 356"/>
              <a:gd name="T12" fmla="*/ 212 w 404"/>
              <a:gd name="T13" fmla="*/ 19 h 356"/>
              <a:gd name="T14" fmla="*/ 240 w 404"/>
              <a:gd name="T15" fmla="*/ 14 h 356"/>
              <a:gd name="T16" fmla="*/ 293 w 404"/>
              <a:gd name="T17" fmla="*/ 2 h 356"/>
              <a:gd name="T18" fmla="*/ 384 w 404"/>
              <a:gd name="T19" fmla="*/ 50 h 356"/>
              <a:gd name="T20" fmla="*/ 387 w 404"/>
              <a:gd name="T21" fmla="*/ 62 h 356"/>
              <a:gd name="T22" fmla="*/ 381 w 404"/>
              <a:gd name="T23" fmla="*/ 70 h 356"/>
              <a:gd name="T24" fmla="*/ 341 w 404"/>
              <a:gd name="T25" fmla="*/ 143 h 356"/>
              <a:gd name="T26" fmla="*/ 392 w 404"/>
              <a:gd name="T27" fmla="*/ 214 h 356"/>
              <a:gd name="T28" fmla="*/ 401 w 404"/>
              <a:gd name="T29" fmla="*/ 222 h 356"/>
              <a:gd name="T30" fmla="*/ 401 w 404"/>
              <a:gd name="T31" fmla="*/ 234 h 356"/>
              <a:gd name="T32" fmla="*/ 372 w 404"/>
              <a:gd name="T33" fmla="*/ 287 h 356"/>
              <a:gd name="T34" fmla="*/ 288 w 404"/>
              <a:gd name="T35" fmla="*/ 355 h 356"/>
              <a:gd name="T36" fmla="*/ 251 w 404"/>
              <a:gd name="T37" fmla="*/ 347 h 356"/>
              <a:gd name="T38" fmla="*/ 214 w 404"/>
              <a:gd name="T39" fmla="*/ 338 h 356"/>
              <a:gd name="T40" fmla="*/ 178 w 404"/>
              <a:gd name="T41" fmla="*/ 347 h 356"/>
              <a:gd name="T42" fmla="*/ 144 w 404"/>
              <a:gd name="T43" fmla="*/ 352 h 356"/>
              <a:gd name="T44" fmla="*/ 135 w 404"/>
              <a:gd name="T45" fmla="*/ 28 h 356"/>
              <a:gd name="T46" fmla="*/ 59 w 404"/>
              <a:gd name="T47" fmla="*/ 76 h 356"/>
              <a:gd name="T48" fmla="*/ 82 w 404"/>
              <a:gd name="T49" fmla="*/ 273 h 356"/>
              <a:gd name="T50" fmla="*/ 141 w 404"/>
              <a:gd name="T51" fmla="*/ 324 h 356"/>
              <a:gd name="T52" fmla="*/ 141 w 404"/>
              <a:gd name="T53" fmla="*/ 324 h 356"/>
              <a:gd name="T54" fmla="*/ 164 w 404"/>
              <a:gd name="T55" fmla="*/ 318 h 356"/>
              <a:gd name="T56" fmla="*/ 212 w 404"/>
              <a:gd name="T57" fmla="*/ 307 h 356"/>
              <a:gd name="T58" fmla="*/ 260 w 404"/>
              <a:gd name="T59" fmla="*/ 318 h 356"/>
              <a:gd name="T60" fmla="*/ 282 w 404"/>
              <a:gd name="T61" fmla="*/ 324 h 356"/>
              <a:gd name="T62" fmla="*/ 344 w 404"/>
              <a:gd name="T63" fmla="*/ 270 h 356"/>
              <a:gd name="T64" fmla="*/ 364 w 404"/>
              <a:gd name="T65" fmla="*/ 234 h 356"/>
              <a:gd name="T66" fmla="*/ 310 w 404"/>
              <a:gd name="T67" fmla="*/ 146 h 356"/>
              <a:gd name="T68" fmla="*/ 350 w 404"/>
              <a:gd name="T69" fmla="*/ 56 h 356"/>
              <a:gd name="T70" fmla="*/ 291 w 404"/>
              <a:gd name="T71" fmla="*/ 31 h 356"/>
              <a:gd name="T72" fmla="*/ 248 w 404"/>
              <a:gd name="T73" fmla="*/ 39 h 356"/>
              <a:gd name="T74" fmla="*/ 212 w 404"/>
              <a:gd name="T75" fmla="*/ 47 h 356"/>
              <a:gd name="T76" fmla="*/ 172 w 404"/>
              <a:gd name="T77" fmla="*/ 39 h 356"/>
              <a:gd name="T78" fmla="*/ 135 w 404"/>
              <a:gd name="T79" fmla="*/ 28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356">
                <a:moveTo>
                  <a:pt x="144" y="352"/>
                </a:moveTo>
                <a:lnTo>
                  <a:pt x="144" y="352"/>
                </a:lnTo>
                <a:cubicBezTo>
                  <a:pt x="107" y="352"/>
                  <a:pt x="79" y="318"/>
                  <a:pt x="59" y="287"/>
                </a:cubicBezTo>
                <a:cubicBezTo>
                  <a:pt x="8" y="211"/>
                  <a:pt x="0" y="115"/>
                  <a:pt x="34" y="59"/>
                </a:cubicBezTo>
                <a:cubicBezTo>
                  <a:pt x="56" y="22"/>
                  <a:pt x="96" y="0"/>
                  <a:pt x="133" y="0"/>
                </a:cubicBezTo>
                <a:cubicBezTo>
                  <a:pt x="152" y="0"/>
                  <a:pt x="166" y="5"/>
                  <a:pt x="181" y="11"/>
                </a:cubicBezTo>
                <a:cubicBezTo>
                  <a:pt x="192" y="14"/>
                  <a:pt x="200" y="19"/>
                  <a:pt x="212" y="19"/>
                </a:cubicBezTo>
                <a:cubicBezTo>
                  <a:pt x="220" y="19"/>
                  <a:pt x="228" y="16"/>
                  <a:pt x="240" y="14"/>
                </a:cubicBezTo>
                <a:cubicBezTo>
                  <a:pt x="254" y="8"/>
                  <a:pt x="268" y="2"/>
                  <a:pt x="293" y="2"/>
                </a:cubicBezTo>
                <a:cubicBezTo>
                  <a:pt x="327" y="2"/>
                  <a:pt x="361" y="19"/>
                  <a:pt x="384" y="50"/>
                </a:cubicBezTo>
                <a:cubicBezTo>
                  <a:pt x="387" y="53"/>
                  <a:pt x="387" y="60"/>
                  <a:pt x="387" y="62"/>
                </a:cubicBezTo>
                <a:cubicBezTo>
                  <a:pt x="387" y="65"/>
                  <a:pt x="384" y="70"/>
                  <a:pt x="381" y="70"/>
                </a:cubicBezTo>
                <a:cubicBezTo>
                  <a:pt x="353" y="84"/>
                  <a:pt x="339" y="112"/>
                  <a:pt x="341" y="143"/>
                </a:cubicBezTo>
                <a:cubicBezTo>
                  <a:pt x="344" y="174"/>
                  <a:pt x="364" y="203"/>
                  <a:pt x="392" y="214"/>
                </a:cubicBezTo>
                <a:cubicBezTo>
                  <a:pt x="395" y="214"/>
                  <a:pt x="398" y="217"/>
                  <a:pt x="401" y="222"/>
                </a:cubicBezTo>
                <a:cubicBezTo>
                  <a:pt x="403" y="225"/>
                  <a:pt x="403" y="231"/>
                  <a:pt x="401" y="234"/>
                </a:cubicBezTo>
                <a:cubicBezTo>
                  <a:pt x="389" y="256"/>
                  <a:pt x="387" y="268"/>
                  <a:pt x="372" y="287"/>
                </a:cubicBezTo>
                <a:cubicBezTo>
                  <a:pt x="350" y="321"/>
                  <a:pt x="324" y="355"/>
                  <a:pt x="288" y="355"/>
                </a:cubicBezTo>
                <a:cubicBezTo>
                  <a:pt x="271" y="355"/>
                  <a:pt x="262" y="349"/>
                  <a:pt x="251" y="347"/>
                </a:cubicBezTo>
                <a:cubicBezTo>
                  <a:pt x="243" y="341"/>
                  <a:pt x="231" y="338"/>
                  <a:pt x="214" y="338"/>
                </a:cubicBezTo>
                <a:cubicBezTo>
                  <a:pt x="197" y="338"/>
                  <a:pt x="189" y="344"/>
                  <a:pt x="178" y="347"/>
                </a:cubicBezTo>
                <a:cubicBezTo>
                  <a:pt x="172" y="347"/>
                  <a:pt x="161" y="352"/>
                  <a:pt x="144" y="352"/>
                </a:cubicBezTo>
                <a:close/>
                <a:moveTo>
                  <a:pt x="135" y="28"/>
                </a:moveTo>
                <a:cubicBezTo>
                  <a:pt x="107" y="28"/>
                  <a:pt x="79" y="45"/>
                  <a:pt x="59" y="76"/>
                </a:cubicBezTo>
                <a:cubicBezTo>
                  <a:pt x="34" y="115"/>
                  <a:pt x="34" y="197"/>
                  <a:pt x="82" y="273"/>
                </a:cubicBezTo>
                <a:cubicBezTo>
                  <a:pt x="96" y="296"/>
                  <a:pt x="118" y="324"/>
                  <a:pt x="141" y="324"/>
                </a:cubicBezTo>
                <a:lnTo>
                  <a:pt x="141" y="324"/>
                </a:lnTo>
                <a:cubicBezTo>
                  <a:pt x="149" y="324"/>
                  <a:pt x="155" y="321"/>
                  <a:pt x="164" y="318"/>
                </a:cubicBezTo>
                <a:cubicBezTo>
                  <a:pt x="175" y="313"/>
                  <a:pt x="190" y="307"/>
                  <a:pt x="212" y="307"/>
                </a:cubicBezTo>
                <a:cubicBezTo>
                  <a:pt x="235" y="307"/>
                  <a:pt x="248" y="313"/>
                  <a:pt x="260" y="318"/>
                </a:cubicBezTo>
                <a:cubicBezTo>
                  <a:pt x="268" y="321"/>
                  <a:pt x="274" y="324"/>
                  <a:pt x="282" y="324"/>
                </a:cubicBezTo>
                <a:cubicBezTo>
                  <a:pt x="305" y="324"/>
                  <a:pt x="327" y="296"/>
                  <a:pt x="344" y="270"/>
                </a:cubicBezTo>
                <a:cubicBezTo>
                  <a:pt x="353" y="256"/>
                  <a:pt x="358" y="248"/>
                  <a:pt x="364" y="234"/>
                </a:cubicBezTo>
                <a:cubicBezTo>
                  <a:pt x="333" y="217"/>
                  <a:pt x="313" y="183"/>
                  <a:pt x="310" y="146"/>
                </a:cubicBezTo>
                <a:cubicBezTo>
                  <a:pt x="307" y="110"/>
                  <a:pt x="322" y="76"/>
                  <a:pt x="350" y="56"/>
                </a:cubicBezTo>
                <a:cubicBezTo>
                  <a:pt x="333" y="39"/>
                  <a:pt x="310" y="31"/>
                  <a:pt x="291" y="31"/>
                </a:cubicBezTo>
                <a:cubicBezTo>
                  <a:pt x="274" y="31"/>
                  <a:pt x="260" y="36"/>
                  <a:pt x="248" y="39"/>
                </a:cubicBezTo>
                <a:cubicBezTo>
                  <a:pt x="237" y="45"/>
                  <a:pt x="227" y="47"/>
                  <a:pt x="212" y="47"/>
                </a:cubicBezTo>
                <a:cubicBezTo>
                  <a:pt x="198" y="47"/>
                  <a:pt x="183" y="42"/>
                  <a:pt x="172" y="39"/>
                </a:cubicBezTo>
                <a:cubicBezTo>
                  <a:pt x="161" y="36"/>
                  <a:pt x="149" y="28"/>
                  <a:pt x="13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145">
            <a:extLst>
              <a:ext uri="{FF2B5EF4-FFF2-40B4-BE49-F238E27FC236}">
                <a16:creationId xmlns:a16="http://schemas.microsoft.com/office/drawing/2014/main" id="{2A333EB7-04EB-024C-BB2E-2CE85070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551" y="8350159"/>
            <a:ext cx="173494" cy="230327"/>
          </a:xfrm>
          <a:custGeom>
            <a:avLst/>
            <a:gdLst>
              <a:gd name="T0" fmla="*/ 240 w 255"/>
              <a:gd name="T1" fmla="*/ 339 h 340"/>
              <a:gd name="T2" fmla="*/ 212 w 255"/>
              <a:gd name="T3" fmla="*/ 339 h 340"/>
              <a:gd name="T4" fmla="*/ 198 w 255"/>
              <a:gd name="T5" fmla="*/ 324 h 340"/>
              <a:gd name="T6" fmla="*/ 212 w 255"/>
              <a:gd name="T7" fmla="*/ 310 h 340"/>
              <a:gd name="T8" fmla="*/ 226 w 255"/>
              <a:gd name="T9" fmla="*/ 310 h 340"/>
              <a:gd name="T10" fmla="*/ 226 w 255"/>
              <a:gd name="T11" fmla="*/ 127 h 340"/>
              <a:gd name="T12" fmla="*/ 198 w 255"/>
              <a:gd name="T13" fmla="*/ 56 h 340"/>
              <a:gd name="T14" fmla="*/ 127 w 255"/>
              <a:gd name="T15" fmla="*/ 28 h 340"/>
              <a:gd name="T16" fmla="*/ 29 w 255"/>
              <a:gd name="T17" fmla="*/ 127 h 340"/>
              <a:gd name="T18" fmla="*/ 29 w 255"/>
              <a:gd name="T19" fmla="*/ 310 h 340"/>
              <a:gd name="T20" fmla="*/ 43 w 255"/>
              <a:gd name="T21" fmla="*/ 310 h 340"/>
              <a:gd name="T22" fmla="*/ 57 w 255"/>
              <a:gd name="T23" fmla="*/ 324 h 340"/>
              <a:gd name="T24" fmla="*/ 43 w 255"/>
              <a:gd name="T25" fmla="*/ 339 h 340"/>
              <a:gd name="T26" fmla="*/ 15 w 255"/>
              <a:gd name="T27" fmla="*/ 339 h 340"/>
              <a:gd name="T28" fmla="*/ 0 w 255"/>
              <a:gd name="T29" fmla="*/ 324 h 340"/>
              <a:gd name="T30" fmla="*/ 0 w 255"/>
              <a:gd name="T31" fmla="*/ 127 h 340"/>
              <a:gd name="T32" fmla="*/ 127 w 255"/>
              <a:gd name="T33" fmla="*/ 0 h 340"/>
              <a:gd name="T34" fmla="*/ 218 w 255"/>
              <a:gd name="T35" fmla="*/ 37 h 340"/>
              <a:gd name="T36" fmla="*/ 254 w 255"/>
              <a:gd name="T37" fmla="*/ 127 h 340"/>
              <a:gd name="T38" fmla="*/ 254 w 255"/>
              <a:gd name="T39" fmla="*/ 324 h 340"/>
              <a:gd name="T40" fmla="*/ 240 w 255"/>
              <a:gd name="T41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5" h="340">
                <a:moveTo>
                  <a:pt x="240" y="339"/>
                </a:moveTo>
                <a:lnTo>
                  <a:pt x="212" y="339"/>
                </a:lnTo>
                <a:cubicBezTo>
                  <a:pt x="204" y="339"/>
                  <a:pt x="198" y="333"/>
                  <a:pt x="198" y="324"/>
                </a:cubicBezTo>
                <a:cubicBezTo>
                  <a:pt x="198" y="316"/>
                  <a:pt x="204" y="310"/>
                  <a:pt x="212" y="310"/>
                </a:cubicBezTo>
                <a:lnTo>
                  <a:pt x="226" y="310"/>
                </a:lnTo>
                <a:lnTo>
                  <a:pt x="226" y="127"/>
                </a:lnTo>
                <a:cubicBezTo>
                  <a:pt x="226" y="102"/>
                  <a:pt x="215" y="76"/>
                  <a:pt x="198" y="56"/>
                </a:cubicBezTo>
                <a:cubicBezTo>
                  <a:pt x="178" y="37"/>
                  <a:pt x="156" y="28"/>
                  <a:pt x="127" y="28"/>
                </a:cubicBezTo>
                <a:cubicBezTo>
                  <a:pt x="74" y="28"/>
                  <a:pt x="29" y="73"/>
                  <a:pt x="29" y="127"/>
                </a:cubicBezTo>
                <a:lnTo>
                  <a:pt x="29" y="310"/>
                </a:lnTo>
                <a:lnTo>
                  <a:pt x="43" y="310"/>
                </a:lnTo>
                <a:cubicBezTo>
                  <a:pt x="51" y="310"/>
                  <a:pt x="57" y="316"/>
                  <a:pt x="57" y="324"/>
                </a:cubicBezTo>
                <a:cubicBezTo>
                  <a:pt x="57" y="333"/>
                  <a:pt x="51" y="339"/>
                  <a:pt x="43" y="339"/>
                </a:cubicBezTo>
                <a:lnTo>
                  <a:pt x="15" y="339"/>
                </a:lnTo>
                <a:cubicBezTo>
                  <a:pt x="6" y="339"/>
                  <a:pt x="0" y="333"/>
                  <a:pt x="0" y="324"/>
                </a:cubicBezTo>
                <a:lnTo>
                  <a:pt x="0" y="127"/>
                </a:lnTo>
                <a:cubicBezTo>
                  <a:pt x="0" y="56"/>
                  <a:pt x="57" y="0"/>
                  <a:pt x="127" y="0"/>
                </a:cubicBezTo>
                <a:cubicBezTo>
                  <a:pt x="161" y="0"/>
                  <a:pt x="192" y="14"/>
                  <a:pt x="218" y="37"/>
                </a:cubicBezTo>
                <a:cubicBezTo>
                  <a:pt x="243" y="62"/>
                  <a:pt x="254" y="93"/>
                  <a:pt x="254" y="127"/>
                </a:cubicBezTo>
                <a:lnTo>
                  <a:pt x="254" y="324"/>
                </a:lnTo>
                <a:cubicBezTo>
                  <a:pt x="254" y="333"/>
                  <a:pt x="249" y="339"/>
                  <a:pt x="240" y="33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146">
            <a:extLst>
              <a:ext uri="{FF2B5EF4-FFF2-40B4-BE49-F238E27FC236}">
                <a16:creationId xmlns:a16="http://schemas.microsoft.com/office/drawing/2014/main" id="{C8639C1A-862C-1D4A-917E-E1634A11E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384" y="8559548"/>
            <a:ext cx="59826" cy="20938"/>
          </a:xfrm>
          <a:custGeom>
            <a:avLst/>
            <a:gdLst>
              <a:gd name="T0" fmla="*/ 71 w 86"/>
              <a:gd name="T1" fmla="*/ 29 h 30"/>
              <a:gd name="T2" fmla="*/ 14 w 86"/>
              <a:gd name="T3" fmla="*/ 29 h 30"/>
              <a:gd name="T4" fmla="*/ 0 w 86"/>
              <a:gd name="T5" fmla="*/ 14 h 30"/>
              <a:gd name="T6" fmla="*/ 14 w 86"/>
              <a:gd name="T7" fmla="*/ 0 h 30"/>
              <a:gd name="T8" fmla="*/ 71 w 86"/>
              <a:gd name="T9" fmla="*/ 0 h 30"/>
              <a:gd name="T10" fmla="*/ 85 w 86"/>
              <a:gd name="T11" fmla="*/ 14 h 30"/>
              <a:gd name="T12" fmla="*/ 71 w 86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30">
                <a:moveTo>
                  <a:pt x="71" y="29"/>
                </a:moveTo>
                <a:lnTo>
                  <a:pt x="14" y="29"/>
                </a:lnTo>
                <a:cubicBezTo>
                  <a:pt x="6" y="29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4"/>
                </a:cubicBezTo>
                <a:cubicBezTo>
                  <a:pt x="85" y="23"/>
                  <a:pt x="79" y="29"/>
                  <a:pt x="71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147">
            <a:extLst>
              <a:ext uri="{FF2B5EF4-FFF2-40B4-BE49-F238E27FC236}">
                <a16:creationId xmlns:a16="http://schemas.microsoft.com/office/drawing/2014/main" id="{3A884F5A-6B01-E04F-90E5-9DF3DC6C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498" y="8559548"/>
            <a:ext cx="56833" cy="77773"/>
          </a:xfrm>
          <a:custGeom>
            <a:avLst/>
            <a:gdLst>
              <a:gd name="T0" fmla="*/ 42 w 85"/>
              <a:gd name="T1" fmla="*/ 113 h 114"/>
              <a:gd name="T2" fmla="*/ 0 w 85"/>
              <a:gd name="T3" fmla="*/ 71 h 114"/>
              <a:gd name="T4" fmla="*/ 0 w 85"/>
              <a:gd name="T5" fmla="*/ 14 h 114"/>
              <a:gd name="T6" fmla="*/ 14 w 85"/>
              <a:gd name="T7" fmla="*/ 0 h 114"/>
              <a:gd name="T8" fmla="*/ 28 w 85"/>
              <a:gd name="T9" fmla="*/ 14 h 114"/>
              <a:gd name="T10" fmla="*/ 28 w 85"/>
              <a:gd name="T11" fmla="*/ 71 h 114"/>
              <a:gd name="T12" fmla="*/ 42 w 85"/>
              <a:gd name="T13" fmla="*/ 85 h 114"/>
              <a:gd name="T14" fmla="*/ 56 w 85"/>
              <a:gd name="T15" fmla="*/ 71 h 114"/>
              <a:gd name="T16" fmla="*/ 56 w 85"/>
              <a:gd name="T17" fmla="*/ 14 h 114"/>
              <a:gd name="T18" fmla="*/ 70 w 85"/>
              <a:gd name="T19" fmla="*/ 0 h 114"/>
              <a:gd name="T20" fmla="*/ 84 w 85"/>
              <a:gd name="T21" fmla="*/ 14 h 114"/>
              <a:gd name="T22" fmla="*/ 84 w 85"/>
              <a:gd name="T23" fmla="*/ 71 h 114"/>
              <a:gd name="T24" fmla="*/ 42 w 85"/>
              <a:gd name="T2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114">
                <a:moveTo>
                  <a:pt x="42" y="113"/>
                </a:moveTo>
                <a:cubicBezTo>
                  <a:pt x="19" y="113"/>
                  <a:pt x="0" y="94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71"/>
                </a:lnTo>
                <a:cubicBezTo>
                  <a:pt x="28" y="79"/>
                  <a:pt x="34" y="85"/>
                  <a:pt x="42" y="85"/>
                </a:cubicBezTo>
                <a:cubicBezTo>
                  <a:pt x="51" y="85"/>
                  <a:pt x="56" y="79"/>
                  <a:pt x="56" y="71"/>
                </a:cubicBezTo>
                <a:lnTo>
                  <a:pt x="56" y="14"/>
                </a:lnTo>
                <a:cubicBezTo>
                  <a:pt x="56" y="6"/>
                  <a:pt x="62" y="0"/>
                  <a:pt x="70" y="0"/>
                </a:cubicBezTo>
                <a:cubicBezTo>
                  <a:pt x="79" y="0"/>
                  <a:pt x="84" y="6"/>
                  <a:pt x="84" y="14"/>
                </a:cubicBezTo>
                <a:lnTo>
                  <a:pt x="84" y="71"/>
                </a:lnTo>
                <a:cubicBezTo>
                  <a:pt x="84" y="94"/>
                  <a:pt x="65" y="113"/>
                  <a:pt x="42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148">
            <a:extLst>
              <a:ext uri="{FF2B5EF4-FFF2-40B4-BE49-F238E27FC236}">
                <a16:creationId xmlns:a16="http://schemas.microsoft.com/office/drawing/2014/main" id="{9AF6FAA1-A1C3-9D49-A8A6-5689945D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271" y="8559548"/>
            <a:ext cx="56833" cy="77773"/>
          </a:xfrm>
          <a:custGeom>
            <a:avLst/>
            <a:gdLst>
              <a:gd name="T0" fmla="*/ 42 w 85"/>
              <a:gd name="T1" fmla="*/ 113 h 114"/>
              <a:gd name="T2" fmla="*/ 0 w 85"/>
              <a:gd name="T3" fmla="*/ 71 h 114"/>
              <a:gd name="T4" fmla="*/ 0 w 85"/>
              <a:gd name="T5" fmla="*/ 14 h 114"/>
              <a:gd name="T6" fmla="*/ 14 w 85"/>
              <a:gd name="T7" fmla="*/ 0 h 114"/>
              <a:gd name="T8" fmla="*/ 28 w 85"/>
              <a:gd name="T9" fmla="*/ 14 h 114"/>
              <a:gd name="T10" fmla="*/ 28 w 85"/>
              <a:gd name="T11" fmla="*/ 71 h 114"/>
              <a:gd name="T12" fmla="*/ 42 w 85"/>
              <a:gd name="T13" fmla="*/ 85 h 114"/>
              <a:gd name="T14" fmla="*/ 56 w 85"/>
              <a:gd name="T15" fmla="*/ 71 h 114"/>
              <a:gd name="T16" fmla="*/ 56 w 85"/>
              <a:gd name="T17" fmla="*/ 14 h 114"/>
              <a:gd name="T18" fmla="*/ 70 w 85"/>
              <a:gd name="T19" fmla="*/ 0 h 114"/>
              <a:gd name="T20" fmla="*/ 84 w 85"/>
              <a:gd name="T21" fmla="*/ 14 h 114"/>
              <a:gd name="T22" fmla="*/ 84 w 85"/>
              <a:gd name="T23" fmla="*/ 71 h 114"/>
              <a:gd name="T24" fmla="*/ 42 w 85"/>
              <a:gd name="T2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114">
                <a:moveTo>
                  <a:pt x="42" y="113"/>
                </a:moveTo>
                <a:cubicBezTo>
                  <a:pt x="19" y="113"/>
                  <a:pt x="0" y="94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71"/>
                </a:lnTo>
                <a:cubicBezTo>
                  <a:pt x="28" y="79"/>
                  <a:pt x="34" y="85"/>
                  <a:pt x="42" y="85"/>
                </a:cubicBezTo>
                <a:cubicBezTo>
                  <a:pt x="51" y="85"/>
                  <a:pt x="56" y="79"/>
                  <a:pt x="56" y="71"/>
                </a:cubicBezTo>
                <a:lnTo>
                  <a:pt x="56" y="14"/>
                </a:lnTo>
                <a:cubicBezTo>
                  <a:pt x="56" y="6"/>
                  <a:pt x="62" y="0"/>
                  <a:pt x="70" y="0"/>
                </a:cubicBezTo>
                <a:cubicBezTo>
                  <a:pt x="79" y="0"/>
                  <a:pt x="84" y="6"/>
                  <a:pt x="84" y="14"/>
                </a:cubicBezTo>
                <a:lnTo>
                  <a:pt x="84" y="71"/>
                </a:lnTo>
                <a:cubicBezTo>
                  <a:pt x="84" y="94"/>
                  <a:pt x="64" y="113"/>
                  <a:pt x="42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149">
            <a:extLst>
              <a:ext uri="{FF2B5EF4-FFF2-40B4-BE49-F238E27FC236}">
                <a16:creationId xmlns:a16="http://schemas.microsoft.com/office/drawing/2014/main" id="{4D772AA3-840F-8D4A-ADA1-4A407A2C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663" y="8427932"/>
            <a:ext cx="20940" cy="116659"/>
          </a:xfrm>
          <a:custGeom>
            <a:avLst/>
            <a:gdLst>
              <a:gd name="T0" fmla="*/ 14 w 29"/>
              <a:gd name="T1" fmla="*/ 169 h 170"/>
              <a:gd name="T2" fmla="*/ 0 w 29"/>
              <a:gd name="T3" fmla="*/ 155 h 170"/>
              <a:gd name="T4" fmla="*/ 0 w 29"/>
              <a:gd name="T5" fmla="*/ 14 h 170"/>
              <a:gd name="T6" fmla="*/ 14 w 29"/>
              <a:gd name="T7" fmla="*/ 0 h 170"/>
              <a:gd name="T8" fmla="*/ 28 w 29"/>
              <a:gd name="T9" fmla="*/ 14 h 170"/>
              <a:gd name="T10" fmla="*/ 28 w 29"/>
              <a:gd name="T11" fmla="*/ 155 h 170"/>
              <a:gd name="T12" fmla="*/ 14 w 29"/>
              <a:gd name="T13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70">
                <a:moveTo>
                  <a:pt x="14" y="169"/>
                </a:moveTo>
                <a:cubicBezTo>
                  <a:pt x="6" y="169"/>
                  <a:pt x="0" y="164"/>
                  <a:pt x="0" y="155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155"/>
                </a:lnTo>
                <a:cubicBezTo>
                  <a:pt x="28" y="164"/>
                  <a:pt x="23" y="169"/>
                  <a:pt x="14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150">
            <a:extLst>
              <a:ext uri="{FF2B5EF4-FFF2-40B4-BE49-F238E27FC236}">
                <a16:creationId xmlns:a16="http://schemas.microsoft.com/office/drawing/2014/main" id="{805AA0FE-EC68-AC40-A546-670544F9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992" y="8427932"/>
            <a:ext cx="20938" cy="116659"/>
          </a:xfrm>
          <a:custGeom>
            <a:avLst/>
            <a:gdLst>
              <a:gd name="T0" fmla="*/ 14 w 29"/>
              <a:gd name="T1" fmla="*/ 169 h 170"/>
              <a:gd name="T2" fmla="*/ 0 w 29"/>
              <a:gd name="T3" fmla="*/ 155 h 170"/>
              <a:gd name="T4" fmla="*/ 0 w 29"/>
              <a:gd name="T5" fmla="*/ 14 h 170"/>
              <a:gd name="T6" fmla="*/ 14 w 29"/>
              <a:gd name="T7" fmla="*/ 0 h 170"/>
              <a:gd name="T8" fmla="*/ 28 w 29"/>
              <a:gd name="T9" fmla="*/ 14 h 170"/>
              <a:gd name="T10" fmla="*/ 28 w 29"/>
              <a:gd name="T11" fmla="*/ 155 h 170"/>
              <a:gd name="T12" fmla="*/ 14 w 29"/>
              <a:gd name="T13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70">
                <a:moveTo>
                  <a:pt x="14" y="169"/>
                </a:moveTo>
                <a:cubicBezTo>
                  <a:pt x="5" y="169"/>
                  <a:pt x="0" y="164"/>
                  <a:pt x="0" y="155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155"/>
                </a:lnTo>
                <a:cubicBezTo>
                  <a:pt x="28" y="164"/>
                  <a:pt x="22" y="169"/>
                  <a:pt x="14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151">
            <a:extLst>
              <a:ext uri="{FF2B5EF4-FFF2-40B4-BE49-F238E27FC236}">
                <a16:creationId xmlns:a16="http://schemas.microsoft.com/office/drawing/2014/main" id="{A973C6C6-3483-3443-887F-1B9ACA99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551" y="8427932"/>
            <a:ext cx="173494" cy="20938"/>
          </a:xfrm>
          <a:custGeom>
            <a:avLst/>
            <a:gdLst>
              <a:gd name="T0" fmla="*/ 240 w 255"/>
              <a:gd name="T1" fmla="*/ 28 h 29"/>
              <a:gd name="T2" fmla="*/ 15 w 255"/>
              <a:gd name="T3" fmla="*/ 28 h 29"/>
              <a:gd name="T4" fmla="*/ 0 w 255"/>
              <a:gd name="T5" fmla="*/ 14 h 29"/>
              <a:gd name="T6" fmla="*/ 15 w 255"/>
              <a:gd name="T7" fmla="*/ 0 h 29"/>
              <a:gd name="T8" fmla="*/ 240 w 255"/>
              <a:gd name="T9" fmla="*/ 0 h 29"/>
              <a:gd name="T10" fmla="*/ 254 w 255"/>
              <a:gd name="T11" fmla="*/ 14 h 29"/>
              <a:gd name="T12" fmla="*/ 240 w 255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" h="29">
                <a:moveTo>
                  <a:pt x="240" y="28"/>
                </a:move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240" y="0"/>
                </a:lnTo>
                <a:cubicBezTo>
                  <a:pt x="249" y="0"/>
                  <a:pt x="254" y="6"/>
                  <a:pt x="254" y="14"/>
                </a:cubicBezTo>
                <a:cubicBezTo>
                  <a:pt x="254" y="23"/>
                  <a:pt x="249" y="28"/>
                  <a:pt x="240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152">
            <a:extLst>
              <a:ext uri="{FF2B5EF4-FFF2-40B4-BE49-F238E27FC236}">
                <a16:creationId xmlns:a16="http://schemas.microsoft.com/office/drawing/2014/main" id="{70346B4F-8092-7143-A123-EFB44A51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551" y="8332212"/>
            <a:ext cx="44868" cy="56833"/>
          </a:xfrm>
          <a:custGeom>
            <a:avLst/>
            <a:gdLst>
              <a:gd name="T0" fmla="*/ 51 w 66"/>
              <a:gd name="T1" fmla="*/ 84 h 85"/>
              <a:gd name="T2" fmla="*/ 40 w 66"/>
              <a:gd name="T3" fmla="*/ 79 h 85"/>
              <a:gd name="T4" fmla="*/ 3 w 66"/>
              <a:gd name="T5" fmla="*/ 22 h 85"/>
              <a:gd name="T6" fmla="*/ 6 w 66"/>
              <a:gd name="T7" fmla="*/ 3 h 85"/>
              <a:gd name="T8" fmla="*/ 26 w 66"/>
              <a:gd name="T9" fmla="*/ 5 h 85"/>
              <a:gd name="T10" fmla="*/ 62 w 66"/>
              <a:gd name="T11" fmla="*/ 62 h 85"/>
              <a:gd name="T12" fmla="*/ 60 w 66"/>
              <a:gd name="T13" fmla="*/ 82 h 85"/>
              <a:gd name="T14" fmla="*/ 51 w 66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85">
                <a:moveTo>
                  <a:pt x="51" y="84"/>
                </a:moveTo>
                <a:cubicBezTo>
                  <a:pt x="46" y="84"/>
                  <a:pt x="43" y="82"/>
                  <a:pt x="40" y="79"/>
                </a:cubicBezTo>
                <a:lnTo>
                  <a:pt x="3" y="22"/>
                </a:lnTo>
                <a:cubicBezTo>
                  <a:pt x="0" y="17"/>
                  <a:pt x="0" y="8"/>
                  <a:pt x="6" y="3"/>
                </a:cubicBezTo>
                <a:cubicBezTo>
                  <a:pt x="12" y="0"/>
                  <a:pt x="20" y="0"/>
                  <a:pt x="26" y="5"/>
                </a:cubicBezTo>
                <a:lnTo>
                  <a:pt x="62" y="62"/>
                </a:lnTo>
                <a:cubicBezTo>
                  <a:pt x="65" y="67"/>
                  <a:pt x="65" y="76"/>
                  <a:pt x="60" y="82"/>
                </a:cubicBezTo>
                <a:cubicBezTo>
                  <a:pt x="57" y="84"/>
                  <a:pt x="54" y="84"/>
                  <a:pt x="51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153">
            <a:extLst>
              <a:ext uri="{FF2B5EF4-FFF2-40B4-BE49-F238E27FC236}">
                <a16:creationId xmlns:a16="http://schemas.microsoft.com/office/drawing/2014/main" id="{AAEEE459-B738-C043-81D6-83A77BC6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174" y="8329219"/>
            <a:ext cx="44870" cy="62818"/>
          </a:xfrm>
          <a:custGeom>
            <a:avLst/>
            <a:gdLst>
              <a:gd name="T0" fmla="*/ 17 w 66"/>
              <a:gd name="T1" fmla="*/ 90 h 91"/>
              <a:gd name="T2" fmla="*/ 9 w 66"/>
              <a:gd name="T3" fmla="*/ 87 h 91"/>
              <a:gd name="T4" fmla="*/ 3 w 66"/>
              <a:gd name="T5" fmla="*/ 68 h 91"/>
              <a:gd name="T6" fmla="*/ 37 w 66"/>
              <a:gd name="T7" fmla="*/ 8 h 91"/>
              <a:gd name="T8" fmla="*/ 57 w 66"/>
              <a:gd name="T9" fmla="*/ 3 h 91"/>
              <a:gd name="T10" fmla="*/ 63 w 66"/>
              <a:gd name="T11" fmla="*/ 22 h 91"/>
              <a:gd name="T12" fmla="*/ 29 w 66"/>
              <a:gd name="T13" fmla="*/ 82 h 91"/>
              <a:gd name="T14" fmla="*/ 17 w 66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91">
                <a:moveTo>
                  <a:pt x="17" y="90"/>
                </a:moveTo>
                <a:cubicBezTo>
                  <a:pt x="15" y="90"/>
                  <a:pt x="12" y="90"/>
                  <a:pt x="9" y="87"/>
                </a:cubicBezTo>
                <a:cubicBezTo>
                  <a:pt x="3" y="85"/>
                  <a:pt x="0" y="76"/>
                  <a:pt x="3" y="68"/>
                </a:cubicBezTo>
                <a:lnTo>
                  <a:pt x="37" y="8"/>
                </a:lnTo>
                <a:cubicBezTo>
                  <a:pt x="40" y="3"/>
                  <a:pt x="48" y="0"/>
                  <a:pt x="57" y="3"/>
                </a:cubicBezTo>
                <a:cubicBezTo>
                  <a:pt x="63" y="6"/>
                  <a:pt x="65" y="14"/>
                  <a:pt x="63" y="22"/>
                </a:cubicBezTo>
                <a:lnTo>
                  <a:pt x="29" y="82"/>
                </a:lnTo>
                <a:cubicBezTo>
                  <a:pt x="26" y="87"/>
                  <a:pt x="20" y="90"/>
                  <a:pt x="17" y="9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154">
            <a:extLst>
              <a:ext uri="{FF2B5EF4-FFF2-40B4-BE49-F238E27FC236}">
                <a16:creationId xmlns:a16="http://schemas.microsoft.com/office/drawing/2014/main" id="{7424BB18-134F-F940-8688-D8E0A37B0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271" y="8389045"/>
            <a:ext cx="20938" cy="20940"/>
          </a:xfrm>
          <a:custGeom>
            <a:avLst/>
            <a:gdLst>
              <a:gd name="T0" fmla="*/ 14 w 29"/>
              <a:gd name="T1" fmla="*/ 29 h 30"/>
              <a:gd name="T2" fmla="*/ 0 w 29"/>
              <a:gd name="T3" fmla="*/ 15 h 30"/>
              <a:gd name="T4" fmla="*/ 14 w 29"/>
              <a:gd name="T5" fmla="*/ 0 h 30"/>
              <a:gd name="T6" fmla="*/ 14 w 29"/>
              <a:gd name="T7" fmla="*/ 0 h 30"/>
              <a:gd name="T8" fmla="*/ 28 w 29"/>
              <a:gd name="T9" fmla="*/ 15 h 30"/>
              <a:gd name="T10" fmla="*/ 14 w 29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0">
                <a:moveTo>
                  <a:pt x="14" y="29"/>
                </a:moveTo>
                <a:cubicBezTo>
                  <a:pt x="5" y="29"/>
                  <a:pt x="0" y="24"/>
                  <a:pt x="0" y="15"/>
                </a:cubicBezTo>
                <a:cubicBezTo>
                  <a:pt x="0" y="7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7"/>
                  <a:pt x="28" y="15"/>
                </a:cubicBezTo>
                <a:cubicBezTo>
                  <a:pt x="28" y="24"/>
                  <a:pt x="22" y="29"/>
                  <a:pt x="14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155">
            <a:extLst>
              <a:ext uri="{FF2B5EF4-FFF2-40B4-BE49-F238E27FC236}">
                <a16:creationId xmlns:a16="http://schemas.microsoft.com/office/drawing/2014/main" id="{6316B79C-96FE-044E-8B30-6E4F655C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384" y="8389045"/>
            <a:ext cx="20940" cy="20940"/>
          </a:xfrm>
          <a:custGeom>
            <a:avLst/>
            <a:gdLst>
              <a:gd name="T0" fmla="*/ 14 w 29"/>
              <a:gd name="T1" fmla="*/ 29 h 30"/>
              <a:gd name="T2" fmla="*/ 0 w 29"/>
              <a:gd name="T3" fmla="*/ 15 h 30"/>
              <a:gd name="T4" fmla="*/ 14 w 29"/>
              <a:gd name="T5" fmla="*/ 0 h 30"/>
              <a:gd name="T6" fmla="*/ 14 w 29"/>
              <a:gd name="T7" fmla="*/ 0 h 30"/>
              <a:gd name="T8" fmla="*/ 28 w 29"/>
              <a:gd name="T9" fmla="*/ 15 h 30"/>
              <a:gd name="T10" fmla="*/ 14 w 29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0">
                <a:moveTo>
                  <a:pt x="14" y="29"/>
                </a:moveTo>
                <a:cubicBezTo>
                  <a:pt x="6" y="29"/>
                  <a:pt x="0" y="24"/>
                  <a:pt x="0" y="15"/>
                </a:cubicBezTo>
                <a:cubicBezTo>
                  <a:pt x="0" y="7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8" y="7"/>
                  <a:pt x="28" y="15"/>
                </a:cubicBezTo>
                <a:cubicBezTo>
                  <a:pt x="28" y="24"/>
                  <a:pt x="23" y="29"/>
                  <a:pt x="14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156">
            <a:extLst>
              <a:ext uri="{FF2B5EF4-FFF2-40B4-BE49-F238E27FC236}">
                <a16:creationId xmlns:a16="http://schemas.microsoft.com/office/drawing/2014/main" id="{3F6A7C54-B5B5-6946-B959-C6CB5839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830" y="8332212"/>
            <a:ext cx="260242" cy="308100"/>
          </a:xfrm>
          <a:custGeom>
            <a:avLst/>
            <a:gdLst>
              <a:gd name="T0" fmla="*/ 240 w 382"/>
              <a:gd name="T1" fmla="*/ 451 h 452"/>
              <a:gd name="T2" fmla="*/ 240 w 382"/>
              <a:gd name="T3" fmla="*/ 451 h 452"/>
              <a:gd name="T4" fmla="*/ 68 w 382"/>
              <a:gd name="T5" fmla="*/ 423 h 452"/>
              <a:gd name="T6" fmla="*/ 57 w 382"/>
              <a:gd name="T7" fmla="*/ 409 h 452"/>
              <a:gd name="T8" fmla="*/ 57 w 382"/>
              <a:gd name="T9" fmla="*/ 321 h 452"/>
              <a:gd name="T10" fmla="*/ 40 w 382"/>
              <a:gd name="T11" fmla="*/ 276 h 452"/>
              <a:gd name="T12" fmla="*/ 0 w 382"/>
              <a:gd name="T13" fmla="*/ 169 h 452"/>
              <a:gd name="T14" fmla="*/ 169 w 382"/>
              <a:gd name="T15" fmla="*/ 0 h 452"/>
              <a:gd name="T16" fmla="*/ 339 w 382"/>
              <a:gd name="T17" fmla="*/ 169 h 452"/>
              <a:gd name="T18" fmla="*/ 339 w 382"/>
              <a:gd name="T19" fmla="*/ 194 h 452"/>
              <a:gd name="T20" fmla="*/ 378 w 382"/>
              <a:gd name="T21" fmla="*/ 276 h 452"/>
              <a:gd name="T22" fmla="*/ 378 w 382"/>
              <a:gd name="T23" fmla="*/ 290 h 452"/>
              <a:gd name="T24" fmla="*/ 367 w 382"/>
              <a:gd name="T25" fmla="*/ 296 h 452"/>
              <a:gd name="T26" fmla="*/ 339 w 382"/>
              <a:gd name="T27" fmla="*/ 296 h 452"/>
              <a:gd name="T28" fmla="*/ 339 w 382"/>
              <a:gd name="T29" fmla="*/ 364 h 452"/>
              <a:gd name="T30" fmla="*/ 327 w 382"/>
              <a:gd name="T31" fmla="*/ 386 h 452"/>
              <a:gd name="T32" fmla="*/ 305 w 382"/>
              <a:gd name="T33" fmla="*/ 392 h 452"/>
              <a:gd name="T34" fmla="*/ 254 w 382"/>
              <a:gd name="T35" fmla="*/ 384 h 452"/>
              <a:gd name="T36" fmla="*/ 254 w 382"/>
              <a:gd name="T37" fmla="*/ 437 h 452"/>
              <a:gd name="T38" fmla="*/ 248 w 382"/>
              <a:gd name="T39" fmla="*/ 448 h 452"/>
              <a:gd name="T40" fmla="*/ 240 w 382"/>
              <a:gd name="T41" fmla="*/ 451 h 452"/>
              <a:gd name="T42" fmla="*/ 85 w 382"/>
              <a:gd name="T43" fmla="*/ 398 h 452"/>
              <a:gd name="T44" fmla="*/ 226 w 382"/>
              <a:gd name="T45" fmla="*/ 420 h 452"/>
              <a:gd name="T46" fmla="*/ 226 w 382"/>
              <a:gd name="T47" fmla="*/ 367 h 452"/>
              <a:gd name="T48" fmla="*/ 231 w 382"/>
              <a:gd name="T49" fmla="*/ 355 h 452"/>
              <a:gd name="T50" fmla="*/ 243 w 382"/>
              <a:gd name="T51" fmla="*/ 352 h 452"/>
              <a:gd name="T52" fmla="*/ 310 w 382"/>
              <a:gd name="T53" fmla="*/ 364 h 452"/>
              <a:gd name="T54" fmla="*/ 310 w 382"/>
              <a:gd name="T55" fmla="*/ 282 h 452"/>
              <a:gd name="T56" fmla="*/ 325 w 382"/>
              <a:gd name="T57" fmla="*/ 268 h 452"/>
              <a:gd name="T58" fmla="*/ 344 w 382"/>
              <a:gd name="T59" fmla="*/ 268 h 452"/>
              <a:gd name="T60" fmla="*/ 313 w 382"/>
              <a:gd name="T61" fmla="*/ 203 h 452"/>
              <a:gd name="T62" fmla="*/ 310 w 382"/>
              <a:gd name="T63" fmla="*/ 197 h 452"/>
              <a:gd name="T64" fmla="*/ 310 w 382"/>
              <a:gd name="T65" fmla="*/ 169 h 452"/>
              <a:gd name="T66" fmla="*/ 169 w 382"/>
              <a:gd name="T67" fmla="*/ 28 h 452"/>
              <a:gd name="T68" fmla="*/ 28 w 382"/>
              <a:gd name="T69" fmla="*/ 169 h 452"/>
              <a:gd name="T70" fmla="*/ 59 w 382"/>
              <a:gd name="T71" fmla="*/ 259 h 452"/>
              <a:gd name="T72" fmla="*/ 85 w 382"/>
              <a:gd name="T73" fmla="*/ 321 h 452"/>
              <a:gd name="T74" fmla="*/ 85 w 382"/>
              <a:gd name="T75" fmla="*/ 39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2" h="452">
                <a:moveTo>
                  <a:pt x="240" y="451"/>
                </a:moveTo>
                <a:cubicBezTo>
                  <a:pt x="240" y="451"/>
                  <a:pt x="237" y="451"/>
                  <a:pt x="240" y="451"/>
                </a:cubicBezTo>
                <a:lnTo>
                  <a:pt x="68" y="423"/>
                </a:lnTo>
                <a:cubicBezTo>
                  <a:pt x="62" y="423"/>
                  <a:pt x="57" y="417"/>
                  <a:pt x="57" y="409"/>
                </a:cubicBezTo>
                <a:lnTo>
                  <a:pt x="57" y="321"/>
                </a:lnTo>
                <a:cubicBezTo>
                  <a:pt x="57" y="302"/>
                  <a:pt x="48" y="285"/>
                  <a:pt x="40" y="276"/>
                </a:cubicBezTo>
                <a:cubicBezTo>
                  <a:pt x="14" y="245"/>
                  <a:pt x="0" y="209"/>
                  <a:pt x="0" y="169"/>
                </a:cubicBezTo>
                <a:cubicBezTo>
                  <a:pt x="0" y="76"/>
                  <a:pt x="75" y="0"/>
                  <a:pt x="169" y="0"/>
                </a:cubicBezTo>
                <a:cubicBezTo>
                  <a:pt x="262" y="0"/>
                  <a:pt x="339" y="76"/>
                  <a:pt x="339" y="169"/>
                </a:cubicBezTo>
                <a:lnTo>
                  <a:pt x="339" y="194"/>
                </a:lnTo>
                <a:lnTo>
                  <a:pt x="378" y="276"/>
                </a:lnTo>
                <a:cubicBezTo>
                  <a:pt x="381" y="282"/>
                  <a:pt x="381" y="285"/>
                  <a:pt x="378" y="290"/>
                </a:cubicBezTo>
                <a:cubicBezTo>
                  <a:pt x="375" y="296"/>
                  <a:pt x="370" y="296"/>
                  <a:pt x="367" y="296"/>
                </a:cubicBezTo>
                <a:lnTo>
                  <a:pt x="339" y="296"/>
                </a:lnTo>
                <a:lnTo>
                  <a:pt x="339" y="364"/>
                </a:lnTo>
                <a:cubicBezTo>
                  <a:pt x="339" y="372"/>
                  <a:pt x="336" y="381"/>
                  <a:pt x="327" y="386"/>
                </a:cubicBezTo>
                <a:cubicBezTo>
                  <a:pt x="322" y="392"/>
                  <a:pt x="313" y="395"/>
                  <a:pt x="305" y="392"/>
                </a:cubicBezTo>
                <a:lnTo>
                  <a:pt x="254" y="384"/>
                </a:lnTo>
                <a:lnTo>
                  <a:pt x="254" y="437"/>
                </a:lnTo>
                <a:cubicBezTo>
                  <a:pt x="254" y="440"/>
                  <a:pt x="251" y="446"/>
                  <a:pt x="248" y="448"/>
                </a:cubicBezTo>
                <a:cubicBezTo>
                  <a:pt x="246" y="451"/>
                  <a:pt x="243" y="451"/>
                  <a:pt x="240" y="451"/>
                </a:cubicBezTo>
                <a:close/>
                <a:moveTo>
                  <a:pt x="85" y="398"/>
                </a:moveTo>
                <a:lnTo>
                  <a:pt x="226" y="420"/>
                </a:lnTo>
                <a:lnTo>
                  <a:pt x="226" y="367"/>
                </a:lnTo>
                <a:cubicBezTo>
                  <a:pt x="226" y="364"/>
                  <a:pt x="229" y="358"/>
                  <a:pt x="231" y="355"/>
                </a:cubicBezTo>
                <a:cubicBezTo>
                  <a:pt x="234" y="352"/>
                  <a:pt x="240" y="352"/>
                  <a:pt x="243" y="352"/>
                </a:cubicBezTo>
                <a:lnTo>
                  <a:pt x="310" y="364"/>
                </a:lnTo>
                <a:lnTo>
                  <a:pt x="310" y="282"/>
                </a:lnTo>
                <a:cubicBezTo>
                  <a:pt x="310" y="273"/>
                  <a:pt x="316" y="268"/>
                  <a:pt x="325" y="268"/>
                </a:cubicBezTo>
                <a:lnTo>
                  <a:pt x="344" y="268"/>
                </a:lnTo>
                <a:lnTo>
                  <a:pt x="313" y="203"/>
                </a:lnTo>
                <a:cubicBezTo>
                  <a:pt x="313" y="200"/>
                  <a:pt x="310" y="200"/>
                  <a:pt x="310" y="197"/>
                </a:cubicBezTo>
                <a:lnTo>
                  <a:pt x="310" y="169"/>
                </a:lnTo>
                <a:cubicBezTo>
                  <a:pt x="310" y="90"/>
                  <a:pt x="248" y="28"/>
                  <a:pt x="169" y="28"/>
                </a:cubicBezTo>
                <a:cubicBezTo>
                  <a:pt x="90" y="28"/>
                  <a:pt x="28" y="90"/>
                  <a:pt x="28" y="169"/>
                </a:cubicBezTo>
                <a:cubicBezTo>
                  <a:pt x="28" y="203"/>
                  <a:pt x="40" y="234"/>
                  <a:pt x="59" y="259"/>
                </a:cubicBezTo>
                <a:cubicBezTo>
                  <a:pt x="76" y="279"/>
                  <a:pt x="85" y="302"/>
                  <a:pt x="85" y="321"/>
                </a:cubicBezTo>
                <a:lnTo>
                  <a:pt x="85" y="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157">
            <a:extLst>
              <a:ext uri="{FF2B5EF4-FFF2-40B4-BE49-F238E27FC236}">
                <a16:creationId xmlns:a16="http://schemas.microsoft.com/office/drawing/2014/main" id="{96558373-986C-F44A-AFC5-F80EDAA8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656" y="8389045"/>
            <a:ext cx="95721" cy="95721"/>
          </a:xfrm>
          <a:custGeom>
            <a:avLst/>
            <a:gdLst>
              <a:gd name="T0" fmla="*/ 127 w 142"/>
              <a:gd name="T1" fmla="*/ 142 h 143"/>
              <a:gd name="T2" fmla="*/ 14 w 142"/>
              <a:gd name="T3" fmla="*/ 142 h 143"/>
              <a:gd name="T4" fmla="*/ 0 w 142"/>
              <a:gd name="T5" fmla="*/ 127 h 143"/>
              <a:gd name="T6" fmla="*/ 0 w 142"/>
              <a:gd name="T7" fmla="*/ 15 h 143"/>
              <a:gd name="T8" fmla="*/ 14 w 142"/>
              <a:gd name="T9" fmla="*/ 0 h 143"/>
              <a:gd name="T10" fmla="*/ 127 w 142"/>
              <a:gd name="T11" fmla="*/ 0 h 143"/>
              <a:gd name="T12" fmla="*/ 141 w 142"/>
              <a:gd name="T13" fmla="*/ 15 h 143"/>
              <a:gd name="T14" fmla="*/ 141 w 142"/>
              <a:gd name="T15" fmla="*/ 127 h 143"/>
              <a:gd name="T16" fmla="*/ 127 w 142"/>
              <a:gd name="T17" fmla="*/ 142 h 143"/>
              <a:gd name="T18" fmla="*/ 28 w 142"/>
              <a:gd name="T19" fmla="*/ 113 h 143"/>
              <a:gd name="T20" fmla="*/ 113 w 142"/>
              <a:gd name="T21" fmla="*/ 113 h 143"/>
              <a:gd name="T22" fmla="*/ 113 w 142"/>
              <a:gd name="T23" fmla="*/ 29 h 143"/>
              <a:gd name="T24" fmla="*/ 28 w 142"/>
              <a:gd name="T25" fmla="*/ 29 h 143"/>
              <a:gd name="T26" fmla="*/ 28 w 142"/>
              <a:gd name="T27" fmla="*/ 11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43">
                <a:moveTo>
                  <a:pt x="127" y="142"/>
                </a:moveTo>
                <a:lnTo>
                  <a:pt x="14" y="142"/>
                </a:lnTo>
                <a:cubicBezTo>
                  <a:pt x="5" y="142"/>
                  <a:pt x="0" y="136"/>
                  <a:pt x="0" y="127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lnTo>
                  <a:pt x="127" y="0"/>
                </a:lnTo>
                <a:cubicBezTo>
                  <a:pt x="135" y="0"/>
                  <a:pt x="141" y="6"/>
                  <a:pt x="141" y="15"/>
                </a:cubicBezTo>
                <a:lnTo>
                  <a:pt x="141" y="127"/>
                </a:lnTo>
                <a:cubicBezTo>
                  <a:pt x="141" y="136"/>
                  <a:pt x="135" y="142"/>
                  <a:pt x="127" y="142"/>
                </a:cubicBezTo>
                <a:close/>
                <a:moveTo>
                  <a:pt x="28" y="113"/>
                </a:moveTo>
                <a:lnTo>
                  <a:pt x="113" y="113"/>
                </a:lnTo>
                <a:lnTo>
                  <a:pt x="113" y="29"/>
                </a:lnTo>
                <a:lnTo>
                  <a:pt x="28" y="29"/>
                </a:lnTo>
                <a:lnTo>
                  <a:pt x="28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Freeform 158">
            <a:extLst>
              <a:ext uri="{FF2B5EF4-FFF2-40B4-BE49-F238E27FC236}">
                <a16:creationId xmlns:a16="http://schemas.microsoft.com/office/drawing/2014/main" id="{0AB4B9CA-9193-4845-BBFB-1114F27BE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03" y="8368107"/>
            <a:ext cx="20940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4 h 58"/>
              <a:gd name="T6" fmla="*/ 14 w 29"/>
              <a:gd name="T7" fmla="*/ 0 h 58"/>
              <a:gd name="T8" fmla="*/ 28 w 29"/>
              <a:gd name="T9" fmla="*/ 14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43"/>
                </a:lnTo>
                <a:cubicBezTo>
                  <a:pt x="28" y="51"/>
                  <a:pt x="23" y="57"/>
                  <a:pt x="14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159">
            <a:extLst>
              <a:ext uri="{FF2B5EF4-FFF2-40B4-BE49-F238E27FC236}">
                <a16:creationId xmlns:a16="http://schemas.microsoft.com/office/drawing/2014/main" id="{E934142C-6D62-5646-AB7D-D5AF5A17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91" y="8368107"/>
            <a:ext cx="20938" cy="38886"/>
          </a:xfrm>
          <a:custGeom>
            <a:avLst/>
            <a:gdLst>
              <a:gd name="T0" fmla="*/ 15 w 30"/>
              <a:gd name="T1" fmla="*/ 57 h 58"/>
              <a:gd name="T2" fmla="*/ 0 w 30"/>
              <a:gd name="T3" fmla="*/ 43 h 58"/>
              <a:gd name="T4" fmla="*/ 0 w 30"/>
              <a:gd name="T5" fmla="*/ 14 h 58"/>
              <a:gd name="T6" fmla="*/ 15 w 30"/>
              <a:gd name="T7" fmla="*/ 0 h 58"/>
              <a:gd name="T8" fmla="*/ 29 w 30"/>
              <a:gd name="T9" fmla="*/ 14 h 58"/>
              <a:gd name="T10" fmla="*/ 29 w 30"/>
              <a:gd name="T11" fmla="*/ 43 h 58"/>
              <a:gd name="T12" fmla="*/ 15 w 30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8">
                <a:moveTo>
                  <a:pt x="15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cubicBezTo>
                  <a:pt x="23" y="0"/>
                  <a:pt x="29" y="6"/>
                  <a:pt x="29" y="14"/>
                </a:cubicBezTo>
                <a:lnTo>
                  <a:pt x="29" y="43"/>
                </a:lnTo>
                <a:cubicBezTo>
                  <a:pt x="29" y="51"/>
                  <a:pt x="23" y="57"/>
                  <a:pt x="15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Freeform 160">
            <a:extLst>
              <a:ext uri="{FF2B5EF4-FFF2-40B4-BE49-F238E27FC236}">
                <a16:creationId xmlns:a16="http://schemas.microsoft.com/office/drawing/2014/main" id="{1C5B8928-04BE-CD4D-88DE-72389471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03" y="8463828"/>
            <a:ext cx="20940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4 h 58"/>
              <a:gd name="T6" fmla="*/ 14 w 29"/>
              <a:gd name="T7" fmla="*/ 0 h 58"/>
              <a:gd name="T8" fmla="*/ 28 w 29"/>
              <a:gd name="T9" fmla="*/ 14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43"/>
                </a:lnTo>
                <a:cubicBezTo>
                  <a:pt x="28" y="51"/>
                  <a:pt x="23" y="57"/>
                  <a:pt x="14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61">
            <a:extLst>
              <a:ext uri="{FF2B5EF4-FFF2-40B4-BE49-F238E27FC236}">
                <a16:creationId xmlns:a16="http://schemas.microsoft.com/office/drawing/2014/main" id="{57F2E805-0C3F-6F46-8C4A-8D0F64D4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91" y="8463828"/>
            <a:ext cx="20938" cy="38886"/>
          </a:xfrm>
          <a:custGeom>
            <a:avLst/>
            <a:gdLst>
              <a:gd name="T0" fmla="*/ 15 w 30"/>
              <a:gd name="T1" fmla="*/ 57 h 58"/>
              <a:gd name="T2" fmla="*/ 0 w 30"/>
              <a:gd name="T3" fmla="*/ 43 h 58"/>
              <a:gd name="T4" fmla="*/ 0 w 30"/>
              <a:gd name="T5" fmla="*/ 14 h 58"/>
              <a:gd name="T6" fmla="*/ 15 w 30"/>
              <a:gd name="T7" fmla="*/ 0 h 58"/>
              <a:gd name="T8" fmla="*/ 29 w 30"/>
              <a:gd name="T9" fmla="*/ 14 h 58"/>
              <a:gd name="T10" fmla="*/ 29 w 30"/>
              <a:gd name="T11" fmla="*/ 43 h 58"/>
              <a:gd name="T12" fmla="*/ 15 w 30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8">
                <a:moveTo>
                  <a:pt x="15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cubicBezTo>
                  <a:pt x="23" y="0"/>
                  <a:pt x="29" y="6"/>
                  <a:pt x="29" y="14"/>
                </a:cubicBezTo>
                <a:lnTo>
                  <a:pt x="29" y="43"/>
                </a:lnTo>
                <a:cubicBezTo>
                  <a:pt x="29" y="51"/>
                  <a:pt x="23" y="57"/>
                  <a:pt x="15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Freeform 162">
            <a:extLst>
              <a:ext uri="{FF2B5EF4-FFF2-40B4-BE49-F238E27FC236}">
                <a16:creationId xmlns:a16="http://schemas.microsoft.com/office/drawing/2014/main" id="{B8AA6071-5077-9047-A77C-DD63AEB1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8445880"/>
            <a:ext cx="38886" cy="20938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Freeform 163">
            <a:extLst>
              <a:ext uri="{FF2B5EF4-FFF2-40B4-BE49-F238E27FC236}">
                <a16:creationId xmlns:a16="http://schemas.microsoft.com/office/drawing/2014/main" id="{7D70BCCB-4C00-9A46-9B26-984C852B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8406992"/>
            <a:ext cx="38886" cy="20940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Freeform 164">
            <a:extLst>
              <a:ext uri="{FF2B5EF4-FFF2-40B4-BE49-F238E27FC236}">
                <a16:creationId xmlns:a16="http://schemas.microsoft.com/office/drawing/2014/main" id="{EEC74950-A4C2-7546-A587-4E16570A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438" y="8445880"/>
            <a:ext cx="38886" cy="20938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Freeform 165">
            <a:extLst>
              <a:ext uri="{FF2B5EF4-FFF2-40B4-BE49-F238E27FC236}">
                <a16:creationId xmlns:a16="http://schemas.microsoft.com/office/drawing/2014/main" id="{9CB35C32-310A-E448-BD65-9A0682CC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438" y="8406992"/>
            <a:ext cx="38886" cy="20940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Freeform 166">
            <a:extLst>
              <a:ext uri="{FF2B5EF4-FFF2-40B4-BE49-F238E27FC236}">
                <a16:creationId xmlns:a16="http://schemas.microsoft.com/office/drawing/2014/main" id="{63FB92DB-409A-0941-97C2-81A52104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303" y="3947001"/>
            <a:ext cx="77773" cy="59826"/>
          </a:xfrm>
          <a:custGeom>
            <a:avLst/>
            <a:gdLst>
              <a:gd name="T0" fmla="*/ 56 w 113"/>
              <a:gd name="T1" fmla="*/ 85 h 86"/>
              <a:gd name="T2" fmla="*/ 0 w 113"/>
              <a:gd name="T3" fmla="*/ 43 h 86"/>
              <a:gd name="T4" fmla="*/ 56 w 113"/>
              <a:gd name="T5" fmla="*/ 0 h 86"/>
              <a:gd name="T6" fmla="*/ 112 w 113"/>
              <a:gd name="T7" fmla="*/ 43 h 86"/>
              <a:gd name="T8" fmla="*/ 56 w 113"/>
              <a:gd name="T9" fmla="*/ 85 h 86"/>
              <a:gd name="T10" fmla="*/ 56 w 113"/>
              <a:gd name="T11" fmla="*/ 29 h 86"/>
              <a:gd name="T12" fmla="*/ 28 w 113"/>
              <a:gd name="T13" fmla="*/ 43 h 86"/>
              <a:gd name="T14" fmla="*/ 56 w 113"/>
              <a:gd name="T15" fmla="*/ 57 h 86"/>
              <a:gd name="T16" fmla="*/ 84 w 113"/>
              <a:gd name="T17" fmla="*/ 43 h 86"/>
              <a:gd name="T18" fmla="*/ 56 w 113"/>
              <a:gd name="T19" fmla="*/ 2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86">
                <a:moveTo>
                  <a:pt x="56" y="85"/>
                </a:moveTo>
                <a:cubicBezTo>
                  <a:pt x="25" y="85"/>
                  <a:pt x="0" y="65"/>
                  <a:pt x="0" y="43"/>
                </a:cubicBezTo>
                <a:cubicBezTo>
                  <a:pt x="0" y="20"/>
                  <a:pt x="25" y="0"/>
                  <a:pt x="56" y="0"/>
                </a:cubicBezTo>
                <a:cubicBezTo>
                  <a:pt x="87" y="0"/>
                  <a:pt x="112" y="20"/>
                  <a:pt x="112" y="43"/>
                </a:cubicBezTo>
                <a:cubicBezTo>
                  <a:pt x="112" y="65"/>
                  <a:pt x="87" y="85"/>
                  <a:pt x="56" y="85"/>
                </a:cubicBezTo>
                <a:close/>
                <a:moveTo>
                  <a:pt x="56" y="29"/>
                </a:moveTo>
                <a:cubicBezTo>
                  <a:pt x="39" y="29"/>
                  <a:pt x="28" y="37"/>
                  <a:pt x="28" y="43"/>
                </a:cubicBezTo>
                <a:cubicBezTo>
                  <a:pt x="28" y="48"/>
                  <a:pt x="39" y="57"/>
                  <a:pt x="56" y="57"/>
                </a:cubicBezTo>
                <a:cubicBezTo>
                  <a:pt x="73" y="57"/>
                  <a:pt x="84" y="48"/>
                  <a:pt x="84" y="43"/>
                </a:cubicBezTo>
                <a:cubicBezTo>
                  <a:pt x="84" y="37"/>
                  <a:pt x="73" y="29"/>
                  <a:pt x="56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Freeform 167">
            <a:extLst>
              <a:ext uri="{FF2B5EF4-FFF2-40B4-BE49-F238E27FC236}">
                <a16:creationId xmlns:a16="http://schemas.microsoft.com/office/drawing/2014/main" id="{84318DB4-CB5C-2C4E-B2C9-75CE0A76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39" y="3851280"/>
            <a:ext cx="59826" cy="56833"/>
          </a:xfrm>
          <a:custGeom>
            <a:avLst/>
            <a:gdLst>
              <a:gd name="T0" fmla="*/ 74 w 89"/>
              <a:gd name="T1" fmla="*/ 82 h 83"/>
              <a:gd name="T2" fmla="*/ 60 w 89"/>
              <a:gd name="T3" fmla="*/ 68 h 83"/>
              <a:gd name="T4" fmla="*/ 15 w 89"/>
              <a:gd name="T5" fmla="*/ 29 h 83"/>
              <a:gd name="T6" fmla="*/ 3 w 89"/>
              <a:gd name="T7" fmla="*/ 12 h 83"/>
              <a:gd name="T8" fmla="*/ 20 w 89"/>
              <a:gd name="T9" fmla="*/ 0 h 83"/>
              <a:gd name="T10" fmla="*/ 88 w 89"/>
              <a:gd name="T11" fmla="*/ 68 h 83"/>
              <a:gd name="T12" fmla="*/ 74 w 89"/>
              <a:gd name="T1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83">
                <a:moveTo>
                  <a:pt x="74" y="82"/>
                </a:moveTo>
                <a:cubicBezTo>
                  <a:pt x="65" y="82"/>
                  <a:pt x="60" y="77"/>
                  <a:pt x="60" y="68"/>
                </a:cubicBezTo>
                <a:cubicBezTo>
                  <a:pt x="60" y="37"/>
                  <a:pt x="15" y="29"/>
                  <a:pt x="15" y="29"/>
                </a:cubicBezTo>
                <a:cubicBezTo>
                  <a:pt x="6" y="26"/>
                  <a:pt x="0" y="20"/>
                  <a:pt x="3" y="12"/>
                </a:cubicBezTo>
                <a:cubicBezTo>
                  <a:pt x="6" y="3"/>
                  <a:pt x="12" y="0"/>
                  <a:pt x="20" y="0"/>
                </a:cubicBezTo>
                <a:cubicBezTo>
                  <a:pt x="43" y="6"/>
                  <a:pt x="88" y="26"/>
                  <a:pt x="88" y="68"/>
                </a:cubicBezTo>
                <a:cubicBezTo>
                  <a:pt x="88" y="77"/>
                  <a:pt x="82" y="82"/>
                  <a:pt x="74" y="8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Freeform 168">
            <a:extLst>
              <a:ext uri="{FF2B5EF4-FFF2-40B4-BE49-F238E27FC236}">
                <a16:creationId xmlns:a16="http://schemas.microsoft.com/office/drawing/2014/main" id="{198C3AE0-0E6B-8146-A98B-B395353D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39" y="3851280"/>
            <a:ext cx="20938" cy="134606"/>
          </a:xfrm>
          <a:custGeom>
            <a:avLst/>
            <a:gdLst>
              <a:gd name="T0" fmla="*/ 14 w 29"/>
              <a:gd name="T1" fmla="*/ 198 h 199"/>
              <a:gd name="T2" fmla="*/ 14 w 29"/>
              <a:gd name="T3" fmla="*/ 198 h 199"/>
              <a:gd name="T4" fmla="*/ 0 w 29"/>
              <a:gd name="T5" fmla="*/ 184 h 199"/>
              <a:gd name="T6" fmla="*/ 0 w 29"/>
              <a:gd name="T7" fmla="*/ 15 h 199"/>
              <a:gd name="T8" fmla="*/ 14 w 29"/>
              <a:gd name="T9" fmla="*/ 0 h 199"/>
              <a:gd name="T10" fmla="*/ 14 w 29"/>
              <a:gd name="T11" fmla="*/ 0 h 199"/>
              <a:gd name="T12" fmla="*/ 28 w 29"/>
              <a:gd name="T13" fmla="*/ 15 h 199"/>
              <a:gd name="T14" fmla="*/ 28 w 29"/>
              <a:gd name="T15" fmla="*/ 184 h 199"/>
              <a:gd name="T16" fmla="*/ 14 w 29"/>
              <a:gd name="T17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99">
                <a:moveTo>
                  <a:pt x="14" y="198"/>
                </a:moveTo>
                <a:lnTo>
                  <a:pt x="14" y="198"/>
                </a:lnTo>
                <a:cubicBezTo>
                  <a:pt x="6" y="198"/>
                  <a:pt x="0" y="192"/>
                  <a:pt x="0" y="184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8" y="6"/>
                  <a:pt x="28" y="15"/>
                </a:cubicBezTo>
                <a:lnTo>
                  <a:pt x="28" y="184"/>
                </a:lnTo>
                <a:cubicBezTo>
                  <a:pt x="28" y="192"/>
                  <a:pt x="23" y="198"/>
                  <a:pt x="14" y="19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Freeform 169">
            <a:extLst>
              <a:ext uri="{FF2B5EF4-FFF2-40B4-BE49-F238E27FC236}">
                <a16:creationId xmlns:a16="http://schemas.microsoft.com/office/drawing/2014/main" id="{3D3C49A0-7C76-624C-8561-C0D953E2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3815385"/>
            <a:ext cx="308102" cy="230327"/>
          </a:xfrm>
          <a:custGeom>
            <a:avLst/>
            <a:gdLst>
              <a:gd name="T0" fmla="*/ 437 w 452"/>
              <a:gd name="T1" fmla="*/ 339 h 340"/>
              <a:gd name="T2" fmla="*/ 14 w 452"/>
              <a:gd name="T3" fmla="*/ 339 h 340"/>
              <a:gd name="T4" fmla="*/ 0 w 452"/>
              <a:gd name="T5" fmla="*/ 324 h 340"/>
              <a:gd name="T6" fmla="*/ 0 w 452"/>
              <a:gd name="T7" fmla="*/ 14 h 340"/>
              <a:gd name="T8" fmla="*/ 14 w 452"/>
              <a:gd name="T9" fmla="*/ 0 h 340"/>
              <a:gd name="T10" fmla="*/ 437 w 452"/>
              <a:gd name="T11" fmla="*/ 0 h 340"/>
              <a:gd name="T12" fmla="*/ 451 w 452"/>
              <a:gd name="T13" fmla="*/ 14 h 340"/>
              <a:gd name="T14" fmla="*/ 451 w 452"/>
              <a:gd name="T15" fmla="*/ 324 h 340"/>
              <a:gd name="T16" fmla="*/ 437 w 452"/>
              <a:gd name="T17" fmla="*/ 339 h 340"/>
              <a:gd name="T18" fmla="*/ 28 w 452"/>
              <a:gd name="T19" fmla="*/ 310 h 340"/>
              <a:gd name="T20" fmla="*/ 423 w 452"/>
              <a:gd name="T21" fmla="*/ 310 h 340"/>
              <a:gd name="T22" fmla="*/ 423 w 452"/>
              <a:gd name="T23" fmla="*/ 28 h 340"/>
              <a:gd name="T24" fmla="*/ 28 w 452"/>
              <a:gd name="T25" fmla="*/ 28 h 340"/>
              <a:gd name="T26" fmla="*/ 28 w 452"/>
              <a:gd name="T27" fmla="*/ 31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40">
                <a:moveTo>
                  <a:pt x="437" y="339"/>
                </a:moveTo>
                <a:lnTo>
                  <a:pt x="14" y="339"/>
                </a:lnTo>
                <a:cubicBezTo>
                  <a:pt x="5" y="339"/>
                  <a:pt x="0" y="333"/>
                  <a:pt x="0" y="324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437" y="0"/>
                </a:lnTo>
                <a:cubicBezTo>
                  <a:pt x="445" y="0"/>
                  <a:pt x="451" y="6"/>
                  <a:pt x="451" y="14"/>
                </a:cubicBezTo>
                <a:lnTo>
                  <a:pt x="451" y="324"/>
                </a:lnTo>
                <a:cubicBezTo>
                  <a:pt x="451" y="333"/>
                  <a:pt x="445" y="339"/>
                  <a:pt x="437" y="339"/>
                </a:cubicBezTo>
                <a:close/>
                <a:moveTo>
                  <a:pt x="28" y="310"/>
                </a:moveTo>
                <a:lnTo>
                  <a:pt x="423" y="310"/>
                </a:lnTo>
                <a:lnTo>
                  <a:pt x="423" y="28"/>
                </a:lnTo>
                <a:lnTo>
                  <a:pt x="28" y="28"/>
                </a:lnTo>
                <a:lnTo>
                  <a:pt x="28" y="3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Freeform 170">
            <a:extLst>
              <a:ext uri="{FF2B5EF4-FFF2-40B4-BE49-F238E27FC236}">
                <a16:creationId xmlns:a16="http://schemas.microsoft.com/office/drawing/2014/main" id="{3C71CBB1-865D-7646-8037-16058C21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470" y="3776497"/>
            <a:ext cx="230327" cy="47860"/>
          </a:xfrm>
          <a:custGeom>
            <a:avLst/>
            <a:gdLst>
              <a:gd name="T0" fmla="*/ 339 w 340"/>
              <a:gd name="T1" fmla="*/ 70 h 71"/>
              <a:gd name="T2" fmla="*/ 310 w 340"/>
              <a:gd name="T3" fmla="*/ 70 h 71"/>
              <a:gd name="T4" fmla="*/ 310 w 340"/>
              <a:gd name="T5" fmla="*/ 28 h 71"/>
              <a:gd name="T6" fmla="*/ 28 w 340"/>
              <a:gd name="T7" fmla="*/ 28 h 71"/>
              <a:gd name="T8" fmla="*/ 28 w 340"/>
              <a:gd name="T9" fmla="*/ 70 h 71"/>
              <a:gd name="T10" fmla="*/ 0 w 340"/>
              <a:gd name="T11" fmla="*/ 70 h 71"/>
              <a:gd name="T12" fmla="*/ 0 w 340"/>
              <a:gd name="T13" fmla="*/ 14 h 71"/>
              <a:gd name="T14" fmla="*/ 14 w 340"/>
              <a:gd name="T15" fmla="*/ 0 h 71"/>
              <a:gd name="T16" fmla="*/ 324 w 340"/>
              <a:gd name="T17" fmla="*/ 0 h 71"/>
              <a:gd name="T18" fmla="*/ 339 w 340"/>
              <a:gd name="T19" fmla="*/ 14 h 71"/>
              <a:gd name="T20" fmla="*/ 339 w 340"/>
              <a:gd name="T21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0" h="71">
                <a:moveTo>
                  <a:pt x="339" y="70"/>
                </a:moveTo>
                <a:lnTo>
                  <a:pt x="310" y="70"/>
                </a:lnTo>
                <a:lnTo>
                  <a:pt x="310" y="28"/>
                </a:lnTo>
                <a:lnTo>
                  <a:pt x="28" y="28"/>
                </a:lnTo>
                <a:lnTo>
                  <a:pt x="28" y="70"/>
                </a:lnTo>
                <a:lnTo>
                  <a:pt x="0" y="70"/>
                </a:ln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324" y="0"/>
                </a:lnTo>
                <a:cubicBezTo>
                  <a:pt x="333" y="0"/>
                  <a:pt x="339" y="5"/>
                  <a:pt x="339" y="14"/>
                </a:cubicBezTo>
                <a:lnTo>
                  <a:pt x="339" y="7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Freeform 171">
            <a:extLst>
              <a:ext uri="{FF2B5EF4-FFF2-40B4-BE49-F238E27FC236}">
                <a16:creationId xmlns:a16="http://schemas.microsoft.com/office/drawing/2014/main" id="{8FA698AF-80E4-124B-8361-C815B66D8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356" y="3737612"/>
            <a:ext cx="152556" cy="47860"/>
          </a:xfrm>
          <a:custGeom>
            <a:avLst/>
            <a:gdLst>
              <a:gd name="T0" fmla="*/ 226 w 227"/>
              <a:gd name="T1" fmla="*/ 71 h 72"/>
              <a:gd name="T2" fmla="*/ 198 w 227"/>
              <a:gd name="T3" fmla="*/ 71 h 72"/>
              <a:gd name="T4" fmla="*/ 198 w 227"/>
              <a:gd name="T5" fmla="*/ 28 h 72"/>
              <a:gd name="T6" fmla="*/ 29 w 227"/>
              <a:gd name="T7" fmla="*/ 28 h 72"/>
              <a:gd name="T8" fmla="*/ 29 w 227"/>
              <a:gd name="T9" fmla="*/ 71 h 72"/>
              <a:gd name="T10" fmla="*/ 0 w 227"/>
              <a:gd name="T11" fmla="*/ 71 h 72"/>
              <a:gd name="T12" fmla="*/ 0 w 227"/>
              <a:gd name="T13" fmla="*/ 14 h 72"/>
              <a:gd name="T14" fmla="*/ 15 w 227"/>
              <a:gd name="T15" fmla="*/ 0 h 72"/>
              <a:gd name="T16" fmla="*/ 212 w 227"/>
              <a:gd name="T17" fmla="*/ 0 h 72"/>
              <a:gd name="T18" fmla="*/ 226 w 227"/>
              <a:gd name="T19" fmla="*/ 14 h 72"/>
              <a:gd name="T20" fmla="*/ 226 w 227"/>
              <a:gd name="T2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72">
                <a:moveTo>
                  <a:pt x="226" y="71"/>
                </a:moveTo>
                <a:lnTo>
                  <a:pt x="198" y="71"/>
                </a:lnTo>
                <a:lnTo>
                  <a:pt x="198" y="28"/>
                </a:lnTo>
                <a:lnTo>
                  <a:pt x="29" y="28"/>
                </a:lnTo>
                <a:lnTo>
                  <a:pt x="29" y="71"/>
                </a:lnTo>
                <a:lnTo>
                  <a:pt x="0" y="71"/>
                </a:ln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212" y="0"/>
                </a:lnTo>
                <a:cubicBezTo>
                  <a:pt x="221" y="0"/>
                  <a:pt x="226" y="6"/>
                  <a:pt x="226" y="14"/>
                </a:cubicBezTo>
                <a:lnTo>
                  <a:pt x="226" y="7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Freeform 172">
            <a:extLst>
              <a:ext uri="{FF2B5EF4-FFF2-40B4-BE49-F238E27FC236}">
                <a16:creationId xmlns:a16="http://schemas.microsoft.com/office/drawing/2014/main" id="{8280A81A-5562-8244-9913-5B11F32B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3755559"/>
            <a:ext cx="191442" cy="269215"/>
          </a:xfrm>
          <a:custGeom>
            <a:avLst/>
            <a:gdLst>
              <a:gd name="T0" fmla="*/ 254 w 283"/>
              <a:gd name="T1" fmla="*/ 395 h 396"/>
              <a:gd name="T2" fmla="*/ 29 w 283"/>
              <a:gd name="T3" fmla="*/ 395 h 396"/>
              <a:gd name="T4" fmla="*/ 0 w 283"/>
              <a:gd name="T5" fmla="*/ 367 h 396"/>
              <a:gd name="T6" fmla="*/ 0 w 283"/>
              <a:gd name="T7" fmla="*/ 29 h 396"/>
              <a:gd name="T8" fmla="*/ 29 w 283"/>
              <a:gd name="T9" fmla="*/ 0 h 396"/>
              <a:gd name="T10" fmla="*/ 254 w 283"/>
              <a:gd name="T11" fmla="*/ 0 h 396"/>
              <a:gd name="T12" fmla="*/ 282 w 283"/>
              <a:gd name="T13" fmla="*/ 29 h 396"/>
              <a:gd name="T14" fmla="*/ 282 w 283"/>
              <a:gd name="T15" fmla="*/ 367 h 396"/>
              <a:gd name="T16" fmla="*/ 254 w 283"/>
              <a:gd name="T17" fmla="*/ 395 h 396"/>
              <a:gd name="T18" fmla="*/ 29 w 283"/>
              <a:gd name="T19" fmla="*/ 29 h 396"/>
              <a:gd name="T20" fmla="*/ 29 w 283"/>
              <a:gd name="T21" fmla="*/ 367 h 396"/>
              <a:gd name="T22" fmla="*/ 254 w 283"/>
              <a:gd name="T23" fmla="*/ 367 h 396"/>
              <a:gd name="T24" fmla="*/ 254 w 283"/>
              <a:gd name="T25" fmla="*/ 29 h 396"/>
              <a:gd name="T26" fmla="*/ 29 w 283"/>
              <a:gd name="T27" fmla="*/ 2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3" h="396">
                <a:moveTo>
                  <a:pt x="254" y="395"/>
                </a:moveTo>
                <a:lnTo>
                  <a:pt x="29" y="395"/>
                </a:lnTo>
                <a:cubicBezTo>
                  <a:pt x="12" y="395"/>
                  <a:pt x="0" y="384"/>
                  <a:pt x="0" y="367"/>
                </a:cubicBezTo>
                <a:lnTo>
                  <a:pt x="0" y="29"/>
                </a:lnTo>
                <a:cubicBezTo>
                  <a:pt x="0" y="12"/>
                  <a:pt x="12" y="0"/>
                  <a:pt x="29" y="0"/>
                </a:cubicBezTo>
                <a:lnTo>
                  <a:pt x="254" y="0"/>
                </a:lnTo>
                <a:cubicBezTo>
                  <a:pt x="271" y="0"/>
                  <a:pt x="282" y="12"/>
                  <a:pt x="282" y="29"/>
                </a:cubicBezTo>
                <a:lnTo>
                  <a:pt x="282" y="367"/>
                </a:lnTo>
                <a:cubicBezTo>
                  <a:pt x="282" y="384"/>
                  <a:pt x="271" y="395"/>
                  <a:pt x="254" y="395"/>
                </a:cubicBezTo>
                <a:close/>
                <a:moveTo>
                  <a:pt x="29" y="29"/>
                </a:moveTo>
                <a:lnTo>
                  <a:pt x="29" y="367"/>
                </a:lnTo>
                <a:lnTo>
                  <a:pt x="254" y="367"/>
                </a:lnTo>
                <a:lnTo>
                  <a:pt x="254" y="29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Freeform 173">
            <a:extLst>
              <a:ext uri="{FF2B5EF4-FFF2-40B4-BE49-F238E27FC236}">
                <a16:creationId xmlns:a16="http://schemas.microsoft.com/office/drawing/2014/main" id="{1F9A71E4-36E6-8842-9263-8716AB88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38" y="3779490"/>
            <a:ext cx="98713" cy="224345"/>
          </a:xfrm>
          <a:custGeom>
            <a:avLst/>
            <a:gdLst>
              <a:gd name="T0" fmla="*/ 17 w 145"/>
              <a:gd name="T1" fmla="*/ 328 h 331"/>
              <a:gd name="T2" fmla="*/ 3 w 145"/>
              <a:gd name="T3" fmla="*/ 316 h 331"/>
              <a:gd name="T4" fmla="*/ 11 w 145"/>
              <a:gd name="T5" fmla="*/ 299 h 331"/>
              <a:gd name="T6" fmla="*/ 113 w 145"/>
              <a:gd name="T7" fmla="*/ 164 h 331"/>
              <a:gd name="T8" fmla="*/ 11 w 145"/>
              <a:gd name="T9" fmla="*/ 28 h 331"/>
              <a:gd name="T10" fmla="*/ 3 w 145"/>
              <a:gd name="T11" fmla="*/ 11 h 331"/>
              <a:gd name="T12" fmla="*/ 20 w 145"/>
              <a:gd name="T13" fmla="*/ 3 h 331"/>
              <a:gd name="T14" fmla="*/ 144 w 145"/>
              <a:gd name="T15" fmla="*/ 167 h 331"/>
              <a:gd name="T16" fmla="*/ 20 w 145"/>
              <a:gd name="T17" fmla="*/ 330 h 331"/>
              <a:gd name="T18" fmla="*/ 17 w 145"/>
              <a:gd name="T19" fmla="*/ 328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331">
                <a:moveTo>
                  <a:pt x="17" y="328"/>
                </a:moveTo>
                <a:cubicBezTo>
                  <a:pt x="11" y="328"/>
                  <a:pt x="6" y="324"/>
                  <a:pt x="3" y="316"/>
                </a:cubicBezTo>
                <a:cubicBezTo>
                  <a:pt x="0" y="307"/>
                  <a:pt x="6" y="302"/>
                  <a:pt x="11" y="299"/>
                </a:cubicBezTo>
                <a:cubicBezTo>
                  <a:pt x="70" y="282"/>
                  <a:pt x="113" y="226"/>
                  <a:pt x="113" y="164"/>
                </a:cubicBezTo>
                <a:cubicBezTo>
                  <a:pt x="113" y="102"/>
                  <a:pt x="70" y="45"/>
                  <a:pt x="11" y="28"/>
                </a:cubicBezTo>
                <a:cubicBezTo>
                  <a:pt x="3" y="26"/>
                  <a:pt x="0" y="17"/>
                  <a:pt x="3" y="11"/>
                </a:cubicBezTo>
                <a:cubicBezTo>
                  <a:pt x="6" y="3"/>
                  <a:pt x="14" y="0"/>
                  <a:pt x="20" y="3"/>
                </a:cubicBezTo>
                <a:cubicBezTo>
                  <a:pt x="93" y="23"/>
                  <a:pt x="144" y="90"/>
                  <a:pt x="144" y="167"/>
                </a:cubicBezTo>
                <a:cubicBezTo>
                  <a:pt x="144" y="243"/>
                  <a:pt x="93" y="308"/>
                  <a:pt x="20" y="330"/>
                </a:cubicBezTo>
                <a:cubicBezTo>
                  <a:pt x="20" y="328"/>
                  <a:pt x="17" y="328"/>
                  <a:pt x="17" y="3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Freeform 174">
            <a:extLst>
              <a:ext uri="{FF2B5EF4-FFF2-40B4-BE49-F238E27FC236}">
                <a16:creationId xmlns:a16="http://schemas.microsoft.com/office/drawing/2014/main" id="{B77F2497-D583-0B49-BC38-B12B1DF3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38" y="3857263"/>
            <a:ext cx="38888" cy="74781"/>
          </a:xfrm>
          <a:custGeom>
            <a:avLst/>
            <a:gdLst>
              <a:gd name="T0" fmla="*/ 17 w 57"/>
              <a:gd name="T1" fmla="*/ 104 h 111"/>
              <a:gd name="T2" fmla="*/ 3 w 57"/>
              <a:gd name="T3" fmla="*/ 96 h 111"/>
              <a:gd name="T4" fmla="*/ 11 w 57"/>
              <a:gd name="T5" fmla="*/ 79 h 111"/>
              <a:gd name="T6" fmla="*/ 31 w 57"/>
              <a:gd name="T7" fmla="*/ 54 h 111"/>
              <a:gd name="T8" fmla="*/ 11 w 57"/>
              <a:gd name="T9" fmla="*/ 28 h 111"/>
              <a:gd name="T10" fmla="*/ 3 w 57"/>
              <a:gd name="T11" fmla="*/ 11 h 111"/>
              <a:gd name="T12" fmla="*/ 20 w 57"/>
              <a:gd name="T13" fmla="*/ 3 h 111"/>
              <a:gd name="T14" fmla="*/ 56 w 57"/>
              <a:gd name="T15" fmla="*/ 56 h 111"/>
              <a:gd name="T16" fmla="*/ 20 w 57"/>
              <a:gd name="T17" fmla="*/ 110 h 111"/>
              <a:gd name="T18" fmla="*/ 17 w 57"/>
              <a:gd name="T19" fmla="*/ 10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111">
                <a:moveTo>
                  <a:pt x="17" y="104"/>
                </a:moveTo>
                <a:cubicBezTo>
                  <a:pt x="11" y="104"/>
                  <a:pt x="6" y="102"/>
                  <a:pt x="3" y="96"/>
                </a:cubicBezTo>
                <a:cubicBezTo>
                  <a:pt x="0" y="88"/>
                  <a:pt x="3" y="82"/>
                  <a:pt x="11" y="79"/>
                </a:cubicBezTo>
                <a:cubicBezTo>
                  <a:pt x="22" y="76"/>
                  <a:pt x="31" y="65"/>
                  <a:pt x="31" y="54"/>
                </a:cubicBezTo>
                <a:cubicBezTo>
                  <a:pt x="31" y="42"/>
                  <a:pt x="22" y="31"/>
                  <a:pt x="11" y="28"/>
                </a:cubicBezTo>
                <a:cubicBezTo>
                  <a:pt x="3" y="25"/>
                  <a:pt x="0" y="17"/>
                  <a:pt x="3" y="11"/>
                </a:cubicBezTo>
                <a:cubicBezTo>
                  <a:pt x="6" y="3"/>
                  <a:pt x="14" y="0"/>
                  <a:pt x="20" y="3"/>
                </a:cubicBezTo>
                <a:cubicBezTo>
                  <a:pt x="42" y="11"/>
                  <a:pt x="56" y="30"/>
                  <a:pt x="56" y="56"/>
                </a:cubicBezTo>
                <a:cubicBezTo>
                  <a:pt x="56" y="81"/>
                  <a:pt x="42" y="102"/>
                  <a:pt x="20" y="110"/>
                </a:cubicBezTo>
                <a:cubicBezTo>
                  <a:pt x="20" y="104"/>
                  <a:pt x="20" y="104"/>
                  <a:pt x="17" y="10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Freeform 175">
            <a:extLst>
              <a:ext uri="{FF2B5EF4-FFF2-40B4-BE49-F238E27FC236}">
                <a16:creationId xmlns:a16="http://schemas.microsoft.com/office/drawing/2014/main" id="{D0D126E3-6BEC-7442-91C7-D2512983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237" y="3911106"/>
            <a:ext cx="77773" cy="59826"/>
          </a:xfrm>
          <a:custGeom>
            <a:avLst/>
            <a:gdLst>
              <a:gd name="T0" fmla="*/ 56 w 114"/>
              <a:gd name="T1" fmla="*/ 85 h 86"/>
              <a:gd name="T2" fmla="*/ 0 w 114"/>
              <a:gd name="T3" fmla="*/ 42 h 86"/>
              <a:gd name="T4" fmla="*/ 56 w 114"/>
              <a:gd name="T5" fmla="*/ 0 h 86"/>
              <a:gd name="T6" fmla="*/ 113 w 114"/>
              <a:gd name="T7" fmla="*/ 42 h 86"/>
              <a:gd name="T8" fmla="*/ 56 w 114"/>
              <a:gd name="T9" fmla="*/ 85 h 86"/>
              <a:gd name="T10" fmla="*/ 56 w 114"/>
              <a:gd name="T11" fmla="*/ 28 h 86"/>
              <a:gd name="T12" fmla="*/ 28 w 114"/>
              <a:gd name="T13" fmla="*/ 42 h 86"/>
              <a:gd name="T14" fmla="*/ 56 w 114"/>
              <a:gd name="T15" fmla="*/ 56 h 86"/>
              <a:gd name="T16" fmla="*/ 84 w 114"/>
              <a:gd name="T17" fmla="*/ 42 h 86"/>
              <a:gd name="T18" fmla="*/ 56 w 114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86">
                <a:moveTo>
                  <a:pt x="56" y="85"/>
                </a:moveTo>
                <a:cubicBezTo>
                  <a:pt x="25" y="85"/>
                  <a:pt x="0" y="64"/>
                  <a:pt x="0" y="42"/>
                </a:cubicBezTo>
                <a:cubicBezTo>
                  <a:pt x="0" y="19"/>
                  <a:pt x="25" y="0"/>
                  <a:pt x="56" y="0"/>
                </a:cubicBezTo>
                <a:cubicBezTo>
                  <a:pt x="87" y="0"/>
                  <a:pt x="113" y="19"/>
                  <a:pt x="113" y="42"/>
                </a:cubicBezTo>
                <a:cubicBezTo>
                  <a:pt x="113" y="64"/>
                  <a:pt x="87" y="85"/>
                  <a:pt x="56" y="85"/>
                </a:cubicBezTo>
                <a:close/>
                <a:moveTo>
                  <a:pt x="56" y="28"/>
                </a:moveTo>
                <a:cubicBezTo>
                  <a:pt x="39" y="28"/>
                  <a:pt x="28" y="36"/>
                  <a:pt x="28" y="42"/>
                </a:cubicBezTo>
                <a:cubicBezTo>
                  <a:pt x="28" y="47"/>
                  <a:pt x="39" y="56"/>
                  <a:pt x="56" y="56"/>
                </a:cubicBezTo>
                <a:cubicBezTo>
                  <a:pt x="73" y="56"/>
                  <a:pt x="84" y="47"/>
                  <a:pt x="84" y="42"/>
                </a:cubicBezTo>
                <a:cubicBezTo>
                  <a:pt x="84" y="36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Freeform 176">
            <a:extLst>
              <a:ext uri="{FF2B5EF4-FFF2-40B4-BE49-F238E27FC236}">
                <a16:creationId xmlns:a16="http://schemas.microsoft.com/office/drawing/2014/main" id="{FCA35AAC-7C9A-2549-AE5B-0C367D8C0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070" y="3815385"/>
            <a:ext cx="59826" cy="56833"/>
          </a:xfrm>
          <a:custGeom>
            <a:avLst/>
            <a:gdLst>
              <a:gd name="T0" fmla="*/ 73 w 88"/>
              <a:gd name="T1" fmla="*/ 82 h 83"/>
              <a:gd name="T2" fmla="*/ 59 w 88"/>
              <a:gd name="T3" fmla="*/ 68 h 83"/>
              <a:gd name="T4" fmla="*/ 14 w 88"/>
              <a:gd name="T5" fmla="*/ 28 h 83"/>
              <a:gd name="T6" fmla="*/ 2 w 88"/>
              <a:gd name="T7" fmla="*/ 11 h 83"/>
              <a:gd name="T8" fmla="*/ 19 w 88"/>
              <a:gd name="T9" fmla="*/ 0 h 83"/>
              <a:gd name="T10" fmla="*/ 87 w 88"/>
              <a:gd name="T11" fmla="*/ 68 h 83"/>
              <a:gd name="T12" fmla="*/ 73 w 88"/>
              <a:gd name="T1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83">
                <a:moveTo>
                  <a:pt x="73" y="82"/>
                </a:moveTo>
                <a:cubicBezTo>
                  <a:pt x="64" y="82"/>
                  <a:pt x="59" y="76"/>
                  <a:pt x="59" y="68"/>
                </a:cubicBezTo>
                <a:cubicBezTo>
                  <a:pt x="59" y="37"/>
                  <a:pt x="14" y="28"/>
                  <a:pt x="14" y="28"/>
                </a:cubicBezTo>
                <a:cubicBezTo>
                  <a:pt x="5" y="25"/>
                  <a:pt x="0" y="20"/>
                  <a:pt x="2" y="11"/>
                </a:cubicBezTo>
                <a:cubicBezTo>
                  <a:pt x="5" y="3"/>
                  <a:pt x="11" y="0"/>
                  <a:pt x="19" y="0"/>
                </a:cubicBezTo>
                <a:cubicBezTo>
                  <a:pt x="42" y="6"/>
                  <a:pt x="87" y="25"/>
                  <a:pt x="87" y="68"/>
                </a:cubicBezTo>
                <a:cubicBezTo>
                  <a:pt x="87" y="76"/>
                  <a:pt x="81" y="82"/>
                  <a:pt x="73" y="8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Freeform 177">
            <a:extLst>
              <a:ext uri="{FF2B5EF4-FFF2-40B4-BE49-F238E27FC236}">
                <a16:creationId xmlns:a16="http://schemas.microsoft.com/office/drawing/2014/main" id="{415BC3FD-49E9-3144-8421-904E4F5B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070" y="3815385"/>
            <a:ext cx="20940" cy="134606"/>
          </a:xfrm>
          <a:custGeom>
            <a:avLst/>
            <a:gdLst>
              <a:gd name="T0" fmla="*/ 15 w 30"/>
              <a:gd name="T1" fmla="*/ 197 h 198"/>
              <a:gd name="T2" fmla="*/ 15 w 30"/>
              <a:gd name="T3" fmla="*/ 197 h 198"/>
              <a:gd name="T4" fmla="*/ 0 w 30"/>
              <a:gd name="T5" fmla="*/ 183 h 198"/>
              <a:gd name="T6" fmla="*/ 0 w 30"/>
              <a:gd name="T7" fmla="*/ 14 h 198"/>
              <a:gd name="T8" fmla="*/ 15 w 30"/>
              <a:gd name="T9" fmla="*/ 0 h 198"/>
              <a:gd name="T10" fmla="*/ 15 w 30"/>
              <a:gd name="T11" fmla="*/ 0 h 198"/>
              <a:gd name="T12" fmla="*/ 29 w 30"/>
              <a:gd name="T13" fmla="*/ 14 h 198"/>
              <a:gd name="T14" fmla="*/ 29 w 30"/>
              <a:gd name="T15" fmla="*/ 183 h 198"/>
              <a:gd name="T16" fmla="*/ 15 w 30"/>
              <a:gd name="T17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198">
                <a:moveTo>
                  <a:pt x="15" y="197"/>
                </a:moveTo>
                <a:lnTo>
                  <a:pt x="15" y="197"/>
                </a:ln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15" y="0"/>
                </a:lnTo>
                <a:cubicBezTo>
                  <a:pt x="23" y="0"/>
                  <a:pt x="29" y="6"/>
                  <a:pt x="29" y="14"/>
                </a:cubicBezTo>
                <a:lnTo>
                  <a:pt x="29" y="183"/>
                </a:lnTo>
                <a:cubicBezTo>
                  <a:pt x="29" y="192"/>
                  <a:pt x="23" y="197"/>
                  <a:pt x="15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Freeform 178">
            <a:extLst>
              <a:ext uri="{FF2B5EF4-FFF2-40B4-BE49-F238E27FC236}">
                <a16:creationId xmlns:a16="http://schemas.microsoft.com/office/drawing/2014/main" id="{957619A0-CD19-3D46-B6DE-1D971DAB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2992783"/>
            <a:ext cx="290155" cy="116661"/>
          </a:xfrm>
          <a:custGeom>
            <a:avLst/>
            <a:gdLst>
              <a:gd name="T0" fmla="*/ 409 w 427"/>
              <a:gd name="T1" fmla="*/ 169 h 170"/>
              <a:gd name="T2" fmla="*/ 14 w 427"/>
              <a:gd name="T3" fmla="*/ 169 h 170"/>
              <a:gd name="T4" fmla="*/ 0 w 427"/>
              <a:gd name="T5" fmla="*/ 155 h 170"/>
              <a:gd name="T6" fmla="*/ 0 w 427"/>
              <a:gd name="T7" fmla="*/ 127 h 170"/>
              <a:gd name="T8" fmla="*/ 8 w 427"/>
              <a:gd name="T9" fmla="*/ 115 h 170"/>
              <a:gd name="T10" fmla="*/ 206 w 427"/>
              <a:gd name="T11" fmla="*/ 2 h 170"/>
              <a:gd name="T12" fmla="*/ 220 w 427"/>
              <a:gd name="T13" fmla="*/ 2 h 170"/>
              <a:gd name="T14" fmla="*/ 417 w 427"/>
              <a:gd name="T15" fmla="*/ 115 h 170"/>
              <a:gd name="T16" fmla="*/ 426 w 427"/>
              <a:gd name="T17" fmla="*/ 127 h 170"/>
              <a:gd name="T18" fmla="*/ 426 w 427"/>
              <a:gd name="T19" fmla="*/ 155 h 170"/>
              <a:gd name="T20" fmla="*/ 409 w 427"/>
              <a:gd name="T21" fmla="*/ 169 h 170"/>
              <a:gd name="T22" fmla="*/ 28 w 427"/>
              <a:gd name="T23" fmla="*/ 141 h 170"/>
              <a:gd name="T24" fmla="*/ 395 w 427"/>
              <a:gd name="T25" fmla="*/ 141 h 170"/>
              <a:gd name="T26" fmla="*/ 395 w 427"/>
              <a:gd name="T27" fmla="*/ 135 h 170"/>
              <a:gd name="T28" fmla="*/ 211 w 427"/>
              <a:gd name="T29" fmla="*/ 31 h 170"/>
              <a:gd name="T30" fmla="*/ 28 w 427"/>
              <a:gd name="T31" fmla="*/ 135 h 170"/>
              <a:gd name="T32" fmla="*/ 28 w 427"/>
              <a:gd name="T33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7" h="170">
                <a:moveTo>
                  <a:pt x="409" y="169"/>
                </a:moveTo>
                <a:lnTo>
                  <a:pt x="14" y="169"/>
                </a:lnTo>
                <a:cubicBezTo>
                  <a:pt x="5" y="169"/>
                  <a:pt x="0" y="163"/>
                  <a:pt x="0" y="155"/>
                </a:cubicBezTo>
                <a:lnTo>
                  <a:pt x="0" y="127"/>
                </a:lnTo>
                <a:cubicBezTo>
                  <a:pt x="0" y="121"/>
                  <a:pt x="2" y="118"/>
                  <a:pt x="8" y="115"/>
                </a:cubicBezTo>
                <a:lnTo>
                  <a:pt x="206" y="2"/>
                </a:lnTo>
                <a:cubicBezTo>
                  <a:pt x="211" y="0"/>
                  <a:pt x="214" y="0"/>
                  <a:pt x="220" y="2"/>
                </a:cubicBezTo>
                <a:lnTo>
                  <a:pt x="417" y="115"/>
                </a:lnTo>
                <a:cubicBezTo>
                  <a:pt x="423" y="118"/>
                  <a:pt x="426" y="124"/>
                  <a:pt x="426" y="127"/>
                </a:cubicBezTo>
                <a:lnTo>
                  <a:pt x="426" y="155"/>
                </a:lnTo>
                <a:cubicBezTo>
                  <a:pt x="423" y="163"/>
                  <a:pt x="417" y="169"/>
                  <a:pt x="409" y="169"/>
                </a:cubicBezTo>
                <a:close/>
                <a:moveTo>
                  <a:pt x="28" y="141"/>
                </a:moveTo>
                <a:lnTo>
                  <a:pt x="395" y="141"/>
                </a:lnTo>
                <a:lnTo>
                  <a:pt x="395" y="135"/>
                </a:lnTo>
                <a:lnTo>
                  <a:pt x="211" y="31"/>
                </a:lnTo>
                <a:lnTo>
                  <a:pt x="28" y="135"/>
                </a:lnTo>
                <a:lnTo>
                  <a:pt x="28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Freeform 179">
            <a:extLst>
              <a:ext uri="{FF2B5EF4-FFF2-40B4-BE49-F238E27FC236}">
                <a16:creationId xmlns:a16="http://schemas.microsoft.com/office/drawing/2014/main" id="{9CAF295A-0717-E243-B7EE-CC7BE66D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3202173"/>
            <a:ext cx="287162" cy="59826"/>
          </a:xfrm>
          <a:custGeom>
            <a:avLst/>
            <a:gdLst>
              <a:gd name="T0" fmla="*/ 409 w 424"/>
              <a:gd name="T1" fmla="*/ 85 h 86"/>
              <a:gd name="T2" fmla="*/ 14 w 424"/>
              <a:gd name="T3" fmla="*/ 85 h 86"/>
              <a:gd name="T4" fmla="*/ 0 w 424"/>
              <a:gd name="T5" fmla="*/ 70 h 86"/>
              <a:gd name="T6" fmla="*/ 0 w 424"/>
              <a:gd name="T7" fmla="*/ 28 h 86"/>
              <a:gd name="T8" fmla="*/ 28 w 424"/>
              <a:gd name="T9" fmla="*/ 0 h 86"/>
              <a:gd name="T10" fmla="*/ 395 w 424"/>
              <a:gd name="T11" fmla="*/ 0 h 86"/>
              <a:gd name="T12" fmla="*/ 423 w 424"/>
              <a:gd name="T13" fmla="*/ 28 h 86"/>
              <a:gd name="T14" fmla="*/ 423 w 424"/>
              <a:gd name="T15" fmla="*/ 70 h 86"/>
              <a:gd name="T16" fmla="*/ 409 w 424"/>
              <a:gd name="T17" fmla="*/ 85 h 86"/>
              <a:gd name="T18" fmla="*/ 28 w 424"/>
              <a:gd name="T19" fmla="*/ 56 h 86"/>
              <a:gd name="T20" fmla="*/ 395 w 424"/>
              <a:gd name="T21" fmla="*/ 56 h 86"/>
              <a:gd name="T22" fmla="*/ 395 w 424"/>
              <a:gd name="T23" fmla="*/ 28 h 86"/>
              <a:gd name="T24" fmla="*/ 28 w 424"/>
              <a:gd name="T25" fmla="*/ 28 h 86"/>
              <a:gd name="T26" fmla="*/ 28 w 424"/>
              <a:gd name="T2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4" h="86">
                <a:moveTo>
                  <a:pt x="409" y="85"/>
                </a:moveTo>
                <a:lnTo>
                  <a:pt x="14" y="85"/>
                </a:lnTo>
                <a:cubicBezTo>
                  <a:pt x="5" y="85"/>
                  <a:pt x="0" y="79"/>
                  <a:pt x="0" y="70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95" y="0"/>
                </a:lnTo>
                <a:cubicBezTo>
                  <a:pt x="412" y="0"/>
                  <a:pt x="423" y="11"/>
                  <a:pt x="423" y="28"/>
                </a:cubicBezTo>
                <a:lnTo>
                  <a:pt x="423" y="70"/>
                </a:lnTo>
                <a:cubicBezTo>
                  <a:pt x="423" y="79"/>
                  <a:pt x="417" y="85"/>
                  <a:pt x="409" y="85"/>
                </a:cubicBezTo>
                <a:close/>
                <a:moveTo>
                  <a:pt x="28" y="56"/>
                </a:moveTo>
                <a:lnTo>
                  <a:pt x="395" y="56"/>
                </a:lnTo>
                <a:lnTo>
                  <a:pt x="395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Freeform 180">
            <a:extLst>
              <a:ext uri="{FF2B5EF4-FFF2-40B4-BE49-F238E27FC236}">
                <a16:creationId xmlns:a16="http://schemas.microsoft.com/office/drawing/2014/main" id="{A475455A-732A-814B-840F-E93E24D2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522" y="3085514"/>
            <a:ext cx="20938" cy="134606"/>
          </a:xfrm>
          <a:custGeom>
            <a:avLst/>
            <a:gdLst>
              <a:gd name="T0" fmla="*/ 14 w 29"/>
              <a:gd name="T1" fmla="*/ 197 h 198"/>
              <a:gd name="T2" fmla="*/ 0 w 29"/>
              <a:gd name="T3" fmla="*/ 183 h 198"/>
              <a:gd name="T4" fmla="*/ 0 w 29"/>
              <a:gd name="T5" fmla="*/ 14 h 198"/>
              <a:gd name="T6" fmla="*/ 14 w 29"/>
              <a:gd name="T7" fmla="*/ 0 h 198"/>
              <a:gd name="T8" fmla="*/ 28 w 29"/>
              <a:gd name="T9" fmla="*/ 14 h 198"/>
              <a:gd name="T10" fmla="*/ 28 w 29"/>
              <a:gd name="T11" fmla="*/ 183 h 198"/>
              <a:gd name="T12" fmla="*/ 14 w 29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8">
                <a:moveTo>
                  <a:pt x="14" y="197"/>
                </a:moveTo>
                <a:cubicBezTo>
                  <a:pt x="5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83"/>
                </a:lnTo>
                <a:cubicBezTo>
                  <a:pt x="28" y="192"/>
                  <a:pt x="22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Freeform 181">
            <a:extLst>
              <a:ext uri="{FF2B5EF4-FFF2-40B4-BE49-F238E27FC236}">
                <a16:creationId xmlns:a16="http://schemas.microsoft.com/office/drawing/2014/main" id="{C2C0001B-E638-C44E-8C11-7EB103CF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18" y="3085514"/>
            <a:ext cx="20938" cy="134606"/>
          </a:xfrm>
          <a:custGeom>
            <a:avLst/>
            <a:gdLst>
              <a:gd name="T0" fmla="*/ 14 w 29"/>
              <a:gd name="T1" fmla="*/ 197 h 198"/>
              <a:gd name="T2" fmla="*/ 0 w 29"/>
              <a:gd name="T3" fmla="*/ 183 h 198"/>
              <a:gd name="T4" fmla="*/ 0 w 29"/>
              <a:gd name="T5" fmla="*/ 14 h 198"/>
              <a:gd name="T6" fmla="*/ 14 w 29"/>
              <a:gd name="T7" fmla="*/ 0 h 198"/>
              <a:gd name="T8" fmla="*/ 28 w 29"/>
              <a:gd name="T9" fmla="*/ 14 h 198"/>
              <a:gd name="T10" fmla="*/ 28 w 29"/>
              <a:gd name="T11" fmla="*/ 183 h 198"/>
              <a:gd name="T12" fmla="*/ 14 w 29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8">
                <a:moveTo>
                  <a:pt x="14" y="197"/>
                </a:move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83"/>
                </a:lnTo>
                <a:cubicBezTo>
                  <a:pt x="28" y="192"/>
                  <a:pt x="23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182">
            <a:extLst>
              <a:ext uri="{FF2B5EF4-FFF2-40B4-BE49-F238E27FC236}">
                <a16:creationId xmlns:a16="http://schemas.microsoft.com/office/drawing/2014/main" id="{4C43BF60-0F9B-8D4B-BCAB-CCA79B93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243" y="3085514"/>
            <a:ext cx="20938" cy="134606"/>
          </a:xfrm>
          <a:custGeom>
            <a:avLst/>
            <a:gdLst>
              <a:gd name="T0" fmla="*/ 14 w 29"/>
              <a:gd name="T1" fmla="*/ 197 h 198"/>
              <a:gd name="T2" fmla="*/ 0 w 29"/>
              <a:gd name="T3" fmla="*/ 183 h 198"/>
              <a:gd name="T4" fmla="*/ 0 w 29"/>
              <a:gd name="T5" fmla="*/ 14 h 198"/>
              <a:gd name="T6" fmla="*/ 14 w 29"/>
              <a:gd name="T7" fmla="*/ 0 h 198"/>
              <a:gd name="T8" fmla="*/ 28 w 29"/>
              <a:gd name="T9" fmla="*/ 14 h 198"/>
              <a:gd name="T10" fmla="*/ 28 w 29"/>
              <a:gd name="T11" fmla="*/ 183 h 198"/>
              <a:gd name="T12" fmla="*/ 14 w 29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8">
                <a:moveTo>
                  <a:pt x="14" y="197"/>
                </a:moveTo>
                <a:cubicBezTo>
                  <a:pt x="5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83"/>
                </a:lnTo>
                <a:cubicBezTo>
                  <a:pt x="28" y="192"/>
                  <a:pt x="22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183">
            <a:extLst>
              <a:ext uri="{FF2B5EF4-FFF2-40B4-BE49-F238E27FC236}">
                <a16:creationId xmlns:a16="http://schemas.microsoft.com/office/drawing/2014/main" id="{79EDD77C-E747-0D4B-A3BB-64885580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39" y="3085514"/>
            <a:ext cx="20938" cy="134606"/>
          </a:xfrm>
          <a:custGeom>
            <a:avLst/>
            <a:gdLst>
              <a:gd name="T0" fmla="*/ 14 w 29"/>
              <a:gd name="T1" fmla="*/ 197 h 198"/>
              <a:gd name="T2" fmla="*/ 0 w 29"/>
              <a:gd name="T3" fmla="*/ 183 h 198"/>
              <a:gd name="T4" fmla="*/ 0 w 29"/>
              <a:gd name="T5" fmla="*/ 14 h 198"/>
              <a:gd name="T6" fmla="*/ 14 w 29"/>
              <a:gd name="T7" fmla="*/ 0 h 198"/>
              <a:gd name="T8" fmla="*/ 28 w 29"/>
              <a:gd name="T9" fmla="*/ 14 h 198"/>
              <a:gd name="T10" fmla="*/ 28 w 29"/>
              <a:gd name="T11" fmla="*/ 183 h 198"/>
              <a:gd name="T12" fmla="*/ 14 w 29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8">
                <a:moveTo>
                  <a:pt x="14" y="197"/>
                </a:move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83"/>
                </a:lnTo>
                <a:cubicBezTo>
                  <a:pt x="28" y="192"/>
                  <a:pt x="23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184">
            <a:extLst>
              <a:ext uri="{FF2B5EF4-FFF2-40B4-BE49-F238E27FC236}">
                <a16:creationId xmlns:a16="http://schemas.microsoft.com/office/drawing/2014/main" id="{1512D393-8D84-E745-A8CF-53B65A6E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964" y="3085514"/>
            <a:ext cx="20938" cy="134606"/>
          </a:xfrm>
          <a:custGeom>
            <a:avLst/>
            <a:gdLst>
              <a:gd name="T0" fmla="*/ 14 w 29"/>
              <a:gd name="T1" fmla="*/ 197 h 198"/>
              <a:gd name="T2" fmla="*/ 0 w 29"/>
              <a:gd name="T3" fmla="*/ 183 h 198"/>
              <a:gd name="T4" fmla="*/ 0 w 29"/>
              <a:gd name="T5" fmla="*/ 14 h 198"/>
              <a:gd name="T6" fmla="*/ 14 w 29"/>
              <a:gd name="T7" fmla="*/ 0 h 198"/>
              <a:gd name="T8" fmla="*/ 28 w 29"/>
              <a:gd name="T9" fmla="*/ 14 h 198"/>
              <a:gd name="T10" fmla="*/ 28 w 29"/>
              <a:gd name="T11" fmla="*/ 183 h 198"/>
              <a:gd name="T12" fmla="*/ 14 w 29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8">
                <a:moveTo>
                  <a:pt x="14" y="197"/>
                </a:move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83"/>
                </a:lnTo>
                <a:cubicBezTo>
                  <a:pt x="28" y="192"/>
                  <a:pt x="23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185">
            <a:extLst>
              <a:ext uri="{FF2B5EF4-FFF2-40B4-BE49-F238E27FC236}">
                <a16:creationId xmlns:a16="http://schemas.microsoft.com/office/drawing/2014/main" id="{AC8E42BE-0A92-C540-9C72-8F91ECB0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859" y="3085514"/>
            <a:ext cx="20938" cy="134606"/>
          </a:xfrm>
          <a:custGeom>
            <a:avLst/>
            <a:gdLst>
              <a:gd name="T0" fmla="*/ 14 w 30"/>
              <a:gd name="T1" fmla="*/ 197 h 198"/>
              <a:gd name="T2" fmla="*/ 0 w 30"/>
              <a:gd name="T3" fmla="*/ 183 h 198"/>
              <a:gd name="T4" fmla="*/ 0 w 30"/>
              <a:gd name="T5" fmla="*/ 14 h 198"/>
              <a:gd name="T6" fmla="*/ 14 w 30"/>
              <a:gd name="T7" fmla="*/ 0 h 198"/>
              <a:gd name="T8" fmla="*/ 29 w 30"/>
              <a:gd name="T9" fmla="*/ 14 h 198"/>
              <a:gd name="T10" fmla="*/ 29 w 30"/>
              <a:gd name="T11" fmla="*/ 183 h 198"/>
              <a:gd name="T12" fmla="*/ 14 w 30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98">
                <a:moveTo>
                  <a:pt x="14" y="197"/>
                </a:move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9" y="5"/>
                  <a:pt x="29" y="14"/>
                </a:cubicBezTo>
                <a:lnTo>
                  <a:pt x="29" y="183"/>
                </a:lnTo>
                <a:cubicBezTo>
                  <a:pt x="29" y="192"/>
                  <a:pt x="23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186">
            <a:extLst>
              <a:ext uri="{FF2B5EF4-FFF2-40B4-BE49-F238E27FC236}">
                <a16:creationId xmlns:a16="http://schemas.microsoft.com/office/drawing/2014/main" id="{35BDF48C-9D2F-1C46-92A7-C66D3A91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5269145"/>
            <a:ext cx="308102" cy="308100"/>
          </a:xfrm>
          <a:custGeom>
            <a:avLst/>
            <a:gdLst>
              <a:gd name="T0" fmla="*/ 225 w 452"/>
              <a:gd name="T1" fmla="*/ 451 h 452"/>
              <a:gd name="T2" fmla="*/ 0 w 452"/>
              <a:gd name="T3" fmla="*/ 225 h 452"/>
              <a:gd name="T4" fmla="*/ 225 w 452"/>
              <a:gd name="T5" fmla="*/ 0 h 452"/>
              <a:gd name="T6" fmla="*/ 451 w 452"/>
              <a:gd name="T7" fmla="*/ 225 h 452"/>
              <a:gd name="T8" fmla="*/ 225 w 452"/>
              <a:gd name="T9" fmla="*/ 451 h 452"/>
              <a:gd name="T10" fmla="*/ 225 w 452"/>
              <a:gd name="T11" fmla="*/ 28 h 452"/>
              <a:gd name="T12" fmla="*/ 28 w 452"/>
              <a:gd name="T13" fmla="*/ 225 h 452"/>
              <a:gd name="T14" fmla="*/ 225 w 452"/>
              <a:gd name="T15" fmla="*/ 423 h 452"/>
              <a:gd name="T16" fmla="*/ 423 w 452"/>
              <a:gd name="T17" fmla="*/ 225 h 452"/>
              <a:gd name="T18" fmla="*/ 225 w 452"/>
              <a:gd name="T19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452">
                <a:moveTo>
                  <a:pt x="225" y="451"/>
                </a:moveTo>
                <a:cubicBezTo>
                  <a:pt x="101" y="451"/>
                  <a:pt x="0" y="350"/>
                  <a:pt x="0" y="225"/>
                </a:cubicBezTo>
                <a:cubicBezTo>
                  <a:pt x="0" y="101"/>
                  <a:pt x="100" y="0"/>
                  <a:pt x="225" y="0"/>
                </a:cubicBezTo>
                <a:cubicBezTo>
                  <a:pt x="349" y="0"/>
                  <a:pt x="451" y="101"/>
                  <a:pt x="451" y="225"/>
                </a:cubicBezTo>
                <a:cubicBezTo>
                  <a:pt x="451" y="350"/>
                  <a:pt x="350" y="451"/>
                  <a:pt x="225" y="451"/>
                </a:cubicBezTo>
                <a:close/>
                <a:moveTo>
                  <a:pt x="225" y="28"/>
                </a:moveTo>
                <a:cubicBezTo>
                  <a:pt x="115" y="28"/>
                  <a:pt x="28" y="115"/>
                  <a:pt x="28" y="225"/>
                </a:cubicBezTo>
                <a:cubicBezTo>
                  <a:pt x="28" y="335"/>
                  <a:pt x="114" y="423"/>
                  <a:pt x="225" y="423"/>
                </a:cubicBezTo>
                <a:cubicBezTo>
                  <a:pt x="335" y="423"/>
                  <a:pt x="423" y="335"/>
                  <a:pt x="423" y="225"/>
                </a:cubicBezTo>
                <a:cubicBezTo>
                  <a:pt x="423" y="115"/>
                  <a:pt x="336" y="28"/>
                  <a:pt x="22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Freeform 187">
            <a:extLst>
              <a:ext uri="{FF2B5EF4-FFF2-40B4-BE49-F238E27FC236}">
                <a16:creationId xmlns:a16="http://schemas.microsoft.com/office/drawing/2014/main" id="{B4005F14-62EE-1243-887F-B4AB9898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50" y="5355891"/>
            <a:ext cx="59826" cy="56835"/>
          </a:xfrm>
          <a:custGeom>
            <a:avLst/>
            <a:gdLst>
              <a:gd name="T0" fmla="*/ 42 w 86"/>
              <a:gd name="T1" fmla="*/ 84 h 85"/>
              <a:gd name="T2" fmla="*/ 0 w 86"/>
              <a:gd name="T3" fmla="*/ 42 h 85"/>
              <a:gd name="T4" fmla="*/ 42 w 86"/>
              <a:gd name="T5" fmla="*/ 0 h 85"/>
              <a:gd name="T6" fmla="*/ 85 w 86"/>
              <a:gd name="T7" fmla="*/ 42 h 85"/>
              <a:gd name="T8" fmla="*/ 42 w 86"/>
              <a:gd name="T9" fmla="*/ 84 h 85"/>
              <a:gd name="T10" fmla="*/ 42 w 86"/>
              <a:gd name="T11" fmla="*/ 28 h 85"/>
              <a:gd name="T12" fmla="*/ 28 w 86"/>
              <a:gd name="T13" fmla="*/ 42 h 85"/>
              <a:gd name="T14" fmla="*/ 42 w 86"/>
              <a:gd name="T15" fmla="*/ 56 h 85"/>
              <a:gd name="T16" fmla="*/ 57 w 86"/>
              <a:gd name="T17" fmla="*/ 42 h 85"/>
              <a:gd name="T18" fmla="*/ 42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2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64" y="0"/>
                  <a:pt x="85" y="19"/>
                  <a:pt x="85" y="42"/>
                </a:cubicBezTo>
                <a:cubicBezTo>
                  <a:pt x="85" y="65"/>
                  <a:pt x="65" y="84"/>
                  <a:pt x="42" y="84"/>
                </a:cubicBezTo>
                <a:close/>
                <a:moveTo>
                  <a:pt x="42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3" y="56"/>
                  <a:pt x="42" y="56"/>
                </a:cubicBezTo>
                <a:cubicBezTo>
                  <a:pt x="50" y="56"/>
                  <a:pt x="57" y="51"/>
                  <a:pt x="57" y="42"/>
                </a:cubicBezTo>
                <a:cubicBezTo>
                  <a:pt x="57" y="34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Freeform 188">
            <a:extLst>
              <a:ext uri="{FF2B5EF4-FFF2-40B4-BE49-F238E27FC236}">
                <a16:creationId xmlns:a16="http://schemas.microsoft.com/office/drawing/2014/main" id="{62758014-D193-5449-B493-A94F4E61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89" y="5305040"/>
            <a:ext cx="152556" cy="152554"/>
          </a:xfrm>
          <a:custGeom>
            <a:avLst/>
            <a:gdLst>
              <a:gd name="T0" fmla="*/ 112 w 226"/>
              <a:gd name="T1" fmla="*/ 226 h 227"/>
              <a:gd name="T2" fmla="*/ 0 w 226"/>
              <a:gd name="T3" fmla="*/ 113 h 227"/>
              <a:gd name="T4" fmla="*/ 112 w 226"/>
              <a:gd name="T5" fmla="*/ 0 h 227"/>
              <a:gd name="T6" fmla="*/ 225 w 226"/>
              <a:gd name="T7" fmla="*/ 113 h 227"/>
              <a:gd name="T8" fmla="*/ 112 w 226"/>
              <a:gd name="T9" fmla="*/ 226 h 227"/>
              <a:gd name="T10" fmla="*/ 112 w 226"/>
              <a:gd name="T11" fmla="*/ 28 h 227"/>
              <a:gd name="T12" fmla="*/ 28 w 226"/>
              <a:gd name="T13" fmla="*/ 113 h 227"/>
              <a:gd name="T14" fmla="*/ 112 w 226"/>
              <a:gd name="T15" fmla="*/ 198 h 227"/>
              <a:gd name="T16" fmla="*/ 197 w 226"/>
              <a:gd name="T17" fmla="*/ 113 h 227"/>
              <a:gd name="T18" fmla="*/ 112 w 226"/>
              <a:gd name="T19" fmla="*/ 2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227">
                <a:moveTo>
                  <a:pt x="112" y="226"/>
                </a:moveTo>
                <a:cubicBezTo>
                  <a:pt x="50" y="226"/>
                  <a:pt x="0" y="175"/>
                  <a:pt x="0" y="113"/>
                </a:cubicBezTo>
                <a:cubicBezTo>
                  <a:pt x="0" y="51"/>
                  <a:pt x="49" y="0"/>
                  <a:pt x="112" y="0"/>
                </a:cubicBezTo>
                <a:cubicBezTo>
                  <a:pt x="174" y="0"/>
                  <a:pt x="225" y="51"/>
                  <a:pt x="225" y="113"/>
                </a:cubicBezTo>
                <a:cubicBezTo>
                  <a:pt x="225" y="175"/>
                  <a:pt x="175" y="226"/>
                  <a:pt x="112" y="226"/>
                </a:cubicBezTo>
                <a:close/>
                <a:moveTo>
                  <a:pt x="112" y="28"/>
                </a:moveTo>
                <a:cubicBezTo>
                  <a:pt x="65" y="28"/>
                  <a:pt x="28" y="65"/>
                  <a:pt x="28" y="113"/>
                </a:cubicBezTo>
                <a:cubicBezTo>
                  <a:pt x="28" y="161"/>
                  <a:pt x="64" y="198"/>
                  <a:pt x="112" y="198"/>
                </a:cubicBezTo>
                <a:cubicBezTo>
                  <a:pt x="159" y="198"/>
                  <a:pt x="197" y="161"/>
                  <a:pt x="197" y="113"/>
                </a:cubicBezTo>
                <a:cubicBezTo>
                  <a:pt x="197" y="65"/>
                  <a:pt x="160" y="28"/>
                  <a:pt x="11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Freeform 189">
            <a:extLst>
              <a:ext uri="{FF2B5EF4-FFF2-40B4-BE49-F238E27FC236}">
                <a16:creationId xmlns:a16="http://schemas.microsoft.com/office/drawing/2014/main" id="{E96322D4-C755-264F-89AE-17423F83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77" y="5496482"/>
            <a:ext cx="77773" cy="20938"/>
          </a:xfrm>
          <a:custGeom>
            <a:avLst/>
            <a:gdLst>
              <a:gd name="T0" fmla="*/ 99 w 114"/>
              <a:gd name="T1" fmla="*/ 28 h 29"/>
              <a:gd name="T2" fmla="*/ 14 w 114"/>
              <a:gd name="T3" fmla="*/ 28 h 29"/>
              <a:gd name="T4" fmla="*/ 0 w 114"/>
              <a:gd name="T5" fmla="*/ 14 h 29"/>
              <a:gd name="T6" fmla="*/ 14 w 114"/>
              <a:gd name="T7" fmla="*/ 0 h 29"/>
              <a:gd name="T8" fmla="*/ 99 w 114"/>
              <a:gd name="T9" fmla="*/ 0 h 29"/>
              <a:gd name="T10" fmla="*/ 113 w 114"/>
              <a:gd name="T11" fmla="*/ 14 h 29"/>
              <a:gd name="T12" fmla="*/ 99 w 114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">
                <a:moveTo>
                  <a:pt x="99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6"/>
                  <a:pt x="113" y="14"/>
                </a:cubicBezTo>
                <a:cubicBezTo>
                  <a:pt x="113" y="23"/>
                  <a:pt x="107" y="28"/>
                  <a:pt x="99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Freeform 190">
            <a:extLst>
              <a:ext uri="{FF2B5EF4-FFF2-40B4-BE49-F238E27FC236}">
                <a16:creationId xmlns:a16="http://schemas.microsoft.com/office/drawing/2014/main" id="{2BA82827-A9FB-0846-A370-BB8BBF18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53" y="5269145"/>
            <a:ext cx="218362" cy="59826"/>
          </a:xfrm>
          <a:custGeom>
            <a:avLst/>
            <a:gdLst>
              <a:gd name="T0" fmla="*/ 305 w 320"/>
              <a:gd name="T1" fmla="*/ 84 h 88"/>
              <a:gd name="T2" fmla="*/ 297 w 320"/>
              <a:gd name="T3" fmla="*/ 81 h 88"/>
              <a:gd name="T4" fmla="*/ 161 w 320"/>
              <a:gd name="T5" fmla="*/ 28 h 88"/>
              <a:gd name="T6" fmla="*/ 26 w 320"/>
              <a:gd name="T7" fmla="*/ 81 h 88"/>
              <a:gd name="T8" fmla="*/ 6 w 320"/>
              <a:gd name="T9" fmla="*/ 81 h 88"/>
              <a:gd name="T10" fmla="*/ 6 w 320"/>
              <a:gd name="T11" fmla="*/ 62 h 88"/>
              <a:gd name="T12" fmla="*/ 161 w 320"/>
              <a:gd name="T13" fmla="*/ 0 h 88"/>
              <a:gd name="T14" fmla="*/ 314 w 320"/>
              <a:gd name="T15" fmla="*/ 62 h 88"/>
              <a:gd name="T16" fmla="*/ 314 w 320"/>
              <a:gd name="T17" fmla="*/ 81 h 88"/>
              <a:gd name="T18" fmla="*/ 305 w 320"/>
              <a:gd name="T19" fmla="*/ 8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" h="88">
                <a:moveTo>
                  <a:pt x="305" y="84"/>
                </a:moveTo>
                <a:cubicBezTo>
                  <a:pt x="302" y="84"/>
                  <a:pt x="300" y="84"/>
                  <a:pt x="297" y="81"/>
                </a:cubicBezTo>
                <a:cubicBezTo>
                  <a:pt x="260" y="48"/>
                  <a:pt x="212" y="28"/>
                  <a:pt x="161" y="28"/>
                </a:cubicBezTo>
                <a:cubicBezTo>
                  <a:pt x="110" y="28"/>
                  <a:pt x="63" y="48"/>
                  <a:pt x="26" y="81"/>
                </a:cubicBezTo>
                <a:cubicBezTo>
                  <a:pt x="20" y="87"/>
                  <a:pt x="12" y="87"/>
                  <a:pt x="6" y="81"/>
                </a:cubicBezTo>
                <a:cubicBezTo>
                  <a:pt x="0" y="76"/>
                  <a:pt x="0" y="67"/>
                  <a:pt x="6" y="62"/>
                </a:cubicBezTo>
                <a:cubicBezTo>
                  <a:pt x="48" y="22"/>
                  <a:pt x="104" y="0"/>
                  <a:pt x="161" y="0"/>
                </a:cubicBezTo>
                <a:cubicBezTo>
                  <a:pt x="217" y="0"/>
                  <a:pt x="274" y="22"/>
                  <a:pt x="314" y="62"/>
                </a:cubicBezTo>
                <a:cubicBezTo>
                  <a:pt x="319" y="67"/>
                  <a:pt x="319" y="76"/>
                  <a:pt x="314" y="81"/>
                </a:cubicBezTo>
                <a:cubicBezTo>
                  <a:pt x="314" y="84"/>
                  <a:pt x="308" y="84"/>
                  <a:pt x="305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Freeform 191">
            <a:extLst>
              <a:ext uri="{FF2B5EF4-FFF2-40B4-BE49-F238E27FC236}">
                <a16:creationId xmlns:a16="http://schemas.microsoft.com/office/drawing/2014/main" id="{5656F467-630C-6942-B906-0A4659C4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5337943"/>
            <a:ext cx="311093" cy="236312"/>
          </a:xfrm>
          <a:custGeom>
            <a:avLst/>
            <a:gdLst>
              <a:gd name="T0" fmla="*/ 225 w 458"/>
              <a:gd name="T1" fmla="*/ 347 h 348"/>
              <a:gd name="T2" fmla="*/ 0 w 458"/>
              <a:gd name="T3" fmla="*/ 121 h 348"/>
              <a:gd name="T4" fmla="*/ 31 w 458"/>
              <a:gd name="T5" fmla="*/ 9 h 348"/>
              <a:gd name="T6" fmla="*/ 50 w 458"/>
              <a:gd name="T7" fmla="*/ 3 h 348"/>
              <a:gd name="T8" fmla="*/ 56 w 458"/>
              <a:gd name="T9" fmla="*/ 23 h 348"/>
              <a:gd name="T10" fmla="*/ 31 w 458"/>
              <a:gd name="T11" fmla="*/ 121 h 348"/>
              <a:gd name="T12" fmla="*/ 228 w 458"/>
              <a:gd name="T13" fmla="*/ 319 h 348"/>
              <a:gd name="T14" fmla="*/ 426 w 458"/>
              <a:gd name="T15" fmla="*/ 121 h 348"/>
              <a:gd name="T16" fmla="*/ 400 w 458"/>
              <a:gd name="T17" fmla="*/ 23 h 348"/>
              <a:gd name="T18" fmla="*/ 406 w 458"/>
              <a:gd name="T19" fmla="*/ 3 h 348"/>
              <a:gd name="T20" fmla="*/ 426 w 458"/>
              <a:gd name="T21" fmla="*/ 9 h 348"/>
              <a:gd name="T22" fmla="*/ 457 w 458"/>
              <a:gd name="T23" fmla="*/ 121 h 348"/>
              <a:gd name="T24" fmla="*/ 225 w 458"/>
              <a:gd name="T25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8" h="348">
                <a:moveTo>
                  <a:pt x="225" y="347"/>
                </a:moveTo>
                <a:cubicBezTo>
                  <a:pt x="101" y="347"/>
                  <a:pt x="0" y="246"/>
                  <a:pt x="0" y="121"/>
                </a:cubicBezTo>
                <a:cubicBezTo>
                  <a:pt x="0" y="82"/>
                  <a:pt x="11" y="42"/>
                  <a:pt x="31" y="9"/>
                </a:cubicBezTo>
                <a:cubicBezTo>
                  <a:pt x="33" y="3"/>
                  <a:pt x="42" y="0"/>
                  <a:pt x="50" y="3"/>
                </a:cubicBezTo>
                <a:cubicBezTo>
                  <a:pt x="56" y="6"/>
                  <a:pt x="59" y="14"/>
                  <a:pt x="56" y="23"/>
                </a:cubicBezTo>
                <a:cubicBezTo>
                  <a:pt x="39" y="54"/>
                  <a:pt x="31" y="88"/>
                  <a:pt x="31" y="121"/>
                </a:cubicBezTo>
                <a:cubicBezTo>
                  <a:pt x="31" y="231"/>
                  <a:pt x="118" y="319"/>
                  <a:pt x="228" y="319"/>
                </a:cubicBezTo>
                <a:cubicBezTo>
                  <a:pt x="338" y="319"/>
                  <a:pt x="426" y="231"/>
                  <a:pt x="426" y="121"/>
                </a:cubicBezTo>
                <a:cubicBezTo>
                  <a:pt x="426" y="88"/>
                  <a:pt x="417" y="54"/>
                  <a:pt x="400" y="23"/>
                </a:cubicBezTo>
                <a:cubicBezTo>
                  <a:pt x="397" y="17"/>
                  <a:pt x="397" y="9"/>
                  <a:pt x="406" y="3"/>
                </a:cubicBezTo>
                <a:cubicBezTo>
                  <a:pt x="412" y="0"/>
                  <a:pt x="420" y="0"/>
                  <a:pt x="426" y="9"/>
                </a:cubicBezTo>
                <a:cubicBezTo>
                  <a:pt x="445" y="42"/>
                  <a:pt x="457" y="82"/>
                  <a:pt x="457" y="121"/>
                </a:cubicBezTo>
                <a:cubicBezTo>
                  <a:pt x="451" y="246"/>
                  <a:pt x="349" y="347"/>
                  <a:pt x="225" y="34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" name="Freeform 192">
            <a:extLst>
              <a:ext uri="{FF2B5EF4-FFF2-40B4-BE49-F238E27FC236}">
                <a16:creationId xmlns:a16="http://schemas.microsoft.com/office/drawing/2014/main" id="{2242A621-B038-184F-8F4D-B27F2695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18" y="5343926"/>
            <a:ext cx="68798" cy="68800"/>
          </a:xfrm>
          <a:custGeom>
            <a:avLst/>
            <a:gdLst>
              <a:gd name="T0" fmla="*/ 57 w 103"/>
              <a:gd name="T1" fmla="*/ 101 h 102"/>
              <a:gd name="T2" fmla="*/ 17 w 103"/>
              <a:gd name="T3" fmla="*/ 84 h 102"/>
              <a:gd name="T4" fmla="*/ 0 w 103"/>
              <a:gd name="T5" fmla="*/ 45 h 102"/>
              <a:gd name="T6" fmla="*/ 17 w 103"/>
              <a:gd name="T7" fmla="*/ 5 h 102"/>
              <a:gd name="T8" fmla="*/ 37 w 103"/>
              <a:gd name="T9" fmla="*/ 5 h 102"/>
              <a:gd name="T10" fmla="*/ 96 w 103"/>
              <a:gd name="T11" fmla="*/ 65 h 102"/>
              <a:gd name="T12" fmla="*/ 96 w 103"/>
              <a:gd name="T13" fmla="*/ 84 h 102"/>
              <a:gd name="T14" fmla="*/ 57 w 103"/>
              <a:gd name="T15" fmla="*/ 101 h 102"/>
              <a:gd name="T16" fmla="*/ 28 w 103"/>
              <a:gd name="T17" fmla="*/ 36 h 102"/>
              <a:gd name="T18" fmla="*/ 28 w 103"/>
              <a:gd name="T19" fmla="*/ 45 h 102"/>
              <a:gd name="T20" fmla="*/ 37 w 103"/>
              <a:gd name="T21" fmla="*/ 65 h 102"/>
              <a:gd name="T22" fmla="*/ 65 w 103"/>
              <a:gd name="T23" fmla="*/ 73 h 102"/>
              <a:gd name="T24" fmla="*/ 28 w 103"/>
              <a:gd name="T25" fmla="*/ 3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102">
                <a:moveTo>
                  <a:pt x="57" y="101"/>
                </a:moveTo>
                <a:cubicBezTo>
                  <a:pt x="43" y="101"/>
                  <a:pt x="28" y="96"/>
                  <a:pt x="17" y="84"/>
                </a:cubicBezTo>
                <a:cubicBezTo>
                  <a:pt x="6" y="73"/>
                  <a:pt x="0" y="59"/>
                  <a:pt x="0" y="45"/>
                </a:cubicBezTo>
                <a:cubicBezTo>
                  <a:pt x="0" y="31"/>
                  <a:pt x="6" y="17"/>
                  <a:pt x="17" y="5"/>
                </a:cubicBezTo>
                <a:cubicBezTo>
                  <a:pt x="23" y="0"/>
                  <a:pt x="31" y="0"/>
                  <a:pt x="37" y="5"/>
                </a:cubicBezTo>
                <a:lnTo>
                  <a:pt x="96" y="65"/>
                </a:lnTo>
                <a:cubicBezTo>
                  <a:pt x="102" y="70"/>
                  <a:pt x="102" y="79"/>
                  <a:pt x="96" y="84"/>
                </a:cubicBezTo>
                <a:cubicBezTo>
                  <a:pt x="85" y="96"/>
                  <a:pt x="71" y="101"/>
                  <a:pt x="57" y="101"/>
                </a:cubicBezTo>
                <a:close/>
                <a:moveTo>
                  <a:pt x="28" y="36"/>
                </a:moveTo>
                <a:cubicBezTo>
                  <a:pt x="28" y="39"/>
                  <a:pt x="28" y="42"/>
                  <a:pt x="28" y="45"/>
                </a:cubicBezTo>
                <a:cubicBezTo>
                  <a:pt x="28" y="53"/>
                  <a:pt x="31" y="59"/>
                  <a:pt x="37" y="65"/>
                </a:cubicBezTo>
                <a:cubicBezTo>
                  <a:pt x="45" y="73"/>
                  <a:pt x="54" y="73"/>
                  <a:pt x="65" y="73"/>
                </a:cubicBezTo>
                <a:lnTo>
                  <a:pt x="28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Freeform 193">
            <a:extLst>
              <a:ext uri="{FF2B5EF4-FFF2-40B4-BE49-F238E27FC236}">
                <a16:creationId xmlns:a16="http://schemas.microsoft.com/office/drawing/2014/main" id="{F944009B-A9D6-8642-A472-8C817A5E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059" y="5343926"/>
            <a:ext cx="68800" cy="68800"/>
          </a:xfrm>
          <a:custGeom>
            <a:avLst/>
            <a:gdLst>
              <a:gd name="T0" fmla="*/ 45 w 102"/>
              <a:gd name="T1" fmla="*/ 101 h 102"/>
              <a:gd name="T2" fmla="*/ 5 w 102"/>
              <a:gd name="T3" fmla="*/ 84 h 102"/>
              <a:gd name="T4" fmla="*/ 5 w 102"/>
              <a:gd name="T5" fmla="*/ 65 h 102"/>
              <a:gd name="T6" fmla="*/ 65 w 102"/>
              <a:gd name="T7" fmla="*/ 5 h 102"/>
              <a:gd name="T8" fmla="*/ 84 w 102"/>
              <a:gd name="T9" fmla="*/ 5 h 102"/>
              <a:gd name="T10" fmla="*/ 101 w 102"/>
              <a:gd name="T11" fmla="*/ 45 h 102"/>
              <a:gd name="T12" fmla="*/ 84 w 102"/>
              <a:gd name="T13" fmla="*/ 84 h 102"/>
              <a:gd name="T14" fmla="*/ 45 w 102"/>
              <a:gd name="T15" fmla="*/ 101 h 102"/>
              <a:gd name="T16" fmla="*/ 36 w 102"/>
              <a:gd name="T17" fmla="*/ 73 h 102"/>
              <a:gd name="T18" fmla="*/ 65 w 102"/>
              <a:gd name="T19" fmla="*/ 65 h 102"/>
              <a:gd name="T20" fmla="*/ 73 w 102"/>
              <a:gd name="T21" fmla="*/ 45 h 102"/>
              <a:gd name="T22" fmla="*/ 73 w 102"/>
              <a:gd name="T23" fmla="*/ 36 h 102"/>
              <a:gd name="T24" fmla="*/ 36 w 102"/>
              <a:gd name="T25" fmla="*/ 7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2">
                <a:moveTo>
                  <a:pt x="45" y="101"/>
                </a:moveTo>
                <a:cubicBezTo>
                  <a:pt x="31" y="101"/>
                  <a:pt x="17" y="96"/>
                  <a:pt x="5" y="84"/>
                </a:cubicBezTo>
                <a:cubicBezTo>
                  <a:pt x="0" y="79"/>
                  <a:pt x="0" y="70"/>
                  <a:pt x="5" y="65"/>
                </a:cubicBezTo>
                <a:lnTo>
                  <a:pt x="65" y="5"/>
                </a:lnTo>
                <a:cubicBezTo>
                  <a:pt x="70" y="0"/>
                  <a:pt x="79" y="0"/>
                  <a:pt x="84" y="5"/>
                </a:cubicBezTo>
                <a:cubicBezTo>
                  <a:pt x="96" y="17"/>
                  <a:pt x="101" y="31"/>
                  <a:pt x="101" y="45"/>
                </a:cubicBezTo>
                <a:cubicBezTo>
                  <a:pt x="101" y="59"/>
                  <a:pt x="96" y="73"/>
                  <a:pt x="84" y="84"/>
                </a:cubicBezTo>
                <a:cubicBezTo>
                  <a:pt x="73" y="96"/>
                  <a:pt x="59" y="101"/>
                  <a:pt x="45" y="101"/>
                </a:cubicBezTo>
                <a:close/>
                <a:moveTo>
                  <a:pt x="36" y="73"/>
                </a:moveTo>
                <a:cubicBezTo>
                  <a:pt x="45" y="76"/>
                  <a:pt x="56" y="73"/>
                  <a:pt x="65" y="65"/>
                </a:cubicBezTo>
                <a:cubicBezTo>
                  <a:pt x="70" y="59"/>
                  <a:pt x="73" y="53"/>
                  <a:pt x="73" y="45"/>
                </a:cubicBezTo>
                <a:cubicBezTo>
                  <a:pt x="73" y="42"/>
                  <a:pt x="73" y="39"/>
                  <a:pt x="73" y="36"/>
                </a:cubicBez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4" name="Freeform 194">
            <a:extLst>
              <a:ext uri="{FF2B5EF4-FFF2-40B4-BE49-F238E27FC236}">
                <a16:creationId xmlns:a16="http://schemas.microsoft.com/office/drawing/2014/main" id="{B31116BA-CFAB-0E48-BA52-939A68F1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0" y="5439647"/>
            <a:ext cx="224347" cy="95721"/>
          </a:xfrm>
          <a:custGeom>
            <a:avLst/>
            <a:gdLst>
              <a:gd name="T0" fmla="*/ 164 w 329"/>
              <a:gd name="T1" fmla="*/ 141 h 142"/>
              <a:gd name="T2" fmla="*/ 1 w 329"/>
              <a:gd name="T3" fmla="*/ 17 h 142"/>
              <a:gd name="T4" fmla="*/ 3 w 329"/>
              <a:gd name="T5" fmla="*/ 5 h 142"/>
              <a:gd name="T6" fmla="*/ 15 w 329"/>
              <a:gd name="T7" fmla="*/ 0 h 142"/>
              <a:gd name="T8" fmla="*/ 314 w 329"/>
              <a:gd name="T9" fmla="*/ 0 h 142"/>
              <a:gd name="T10" fmla="*/ 325 w 329"/>
              <a:gd name="T11" fmla="*/ 5 h 142"/>
              <a:gd name="T12" fmla="*/ 328 w 329"/>
              <a:gd name="T13" fmla="*/ 17 h 142"/>
              <a:gd name="T14" fmla="*/ 164 w 329"/>
              <a:gd name="T15" fmla="*/ 141 h 142"/>
              <a:gd name="T16" fmla="*/ 34 w 329"/>
              <a:gd name="T17" fmla="*/ 28 h 142"/>
              <a:gd name="T18" fmla="*/ 164 w 329"/>
              <a:gd name="T19" fmla="*/ 112 h 142"/>
              <a:gd name="T20" fmla="*/ 294 w 329"/>
              <a:gd name="T21" fmla="*/ 28 h 142"/>
              <a:gd name="T22" fmla="*/ 34 w 329"/>
              <a:gd name="T23" fmla="*/ 2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142">
                <a:moveTo>
                  <a:pt x="164" y="141"/>
                </a:moveTo>
                <a:cubicBezTo>
                  <a:pt x="88" y="141"/>
                  <a:pt x="23" y="90"/>
                  <a:pt x="1" y="17"/>
                </a:cubicBezTo>
                <a:cubicBezTo>
                  <a:pt x="1" y="11"/>
                  <a:pt x="0" y="8"/>
                  <a:pt x="3" y="5"/>
                </a:cubicBezTo>
                <a:cubicBezTo>
                  <a:pt x="5" y="2"/>
                  <a:pt x="9" y="0"/>
                  <a:pt x="15" y="0"/>
                </a:cubicBezTo>
                <a:lnTo>
                  <a:pt x="314" y="0"/>
                </a:lnTo>
                <a:cubicBezTo>
                  <a:pt x="319" y="0"/>
                  <a:pt x="322" y="2"/>
                  <a:pt x="325" y="5"/>
                </a:cubicBezTo>
                <a:cubicBezTo>
                  <a:pt x="328" y="8"/>
                  <a:pt x="328" y="14"/>
                  <a:pt x="328" y="17"/>
                </a:cubicBezTo>
                <a:cubicBezTo>
                  <a:pt x="305" y="90"/>
                  <a:pt x="240" y="141"/>
                  <a:pt x="164" y="141"/>
                </a:cubicBezTo>
                <a:close/>
                <a:moveTo>
                  <a:pt x="34" y="28"/>
                </a:moveTo>
                <a:cubicBezTo>
                  <a:pt x="57" y="79"/>
                  <a:pt x="107" y="112"/>
                  <a:pt x="164" y="112"/>
                </a:cubicBezTo>
                <a:cubicBezTo>
                  <a:pt x="220" y="112"/>
                  <a:pt x="272" y="79"/>
                  <a:pt x="294" y="28"/>
                </a:cubicBezTo>
                <a:lnTo>
                  <a:pt x="34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Freeform 195">
            <a:extLst>
              <a:ext uri="{FF2B5EF4-FFF2-40B4-BE49-F238E27FC236}">
                <a16:creationId xmlns:a16="http://schemas.microsoft.com/office/drawing/2014/main" id="{DE5A16EA-961D-CF44-9B4F-6E0726C0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5269145"/>
            <a:ext cx="71791" cy="95721"/>
          </a:xfrm>
          <a:custGeom>
            <a:avLst/>
            <a:gdLst>
              <a:gd name="T0" fmla="*/ 45 w 108"/>
              <a:gd name="T1" fmla="*/ 135 h 139"/>
              <a:gd name="T2" fmla="*/ 34 w 108"/>
              <a:gd name="T3" fmla="*/ 127 h 139"/>
              <a:gd name="T4" fmla="*/ 31 w 108"/>
              <a:gd name="T5" fmla="*/ 8 h 139"/>
              <a:gd name="T6" fmla="*/ 48 w 108"/>
              <a:gd name="T7" fmla="*/ 2 h 139"/>
              <a:gd name="T8" fmla="*/ 59 w 108"/>
              <a:gd name="T9" fmla="*/ 17 h 139"/>
              <a:gd name="T10" fmla="*/ 59 w 108"/>
              <a:gd name="T11" fmla="*/ 17 h 139"/>
              <a:gd name="T12" fmla="*/ 98 w 108"/>
              <a:gd name="T13" fmla="*/ 62 h 139"/>
              <a:gd name="T14" fmla="*/ 101 w 108"/>
              <a:gd name="T15" fmla="*/ 81 h 139"/>
              <a:gd name="T16" fmla="*/ 82 w 108"/>
              <a:gd name="T17" fmla="*/ 84 h 139"/>
              <a:gd name="T18" fmla="*/ 50 w 108"/>
              <a:gd name="T19" fmla="*/ 56 h 139"/>
              <a:gd name="T20" fmla="*/ 62 w 108"/>
              <a:gd name="T21" fmla="*/ 118 h 139"/>
              <a:gd name="T22" fmla="*/ 56 w 108"/>
              <a:gd name="T23" fmla="*/ 138 h 139"/>
              <a:gd name="T24" fmla="*/ 45 w 108"/>
              <a:gd name="T25" fmla="*/ 13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39">
                <a:moveTo>
                  <a:pt x="45" y="135"/>
                </a:moveTo>
                <a:cubicBezTo>
                  <a:pt x="39" y="135"/>
                  <a:pt x="34" y="132"/>
                  <a:pt x="34" y="127"/>
                </a:cubicBezTo>
                <a:cubicBezTo>
                  <a:pt x="0" y="62"/>
                  <a:pt x="28" y="11"/>
                  <a:pt x="31" y="8"/>
                </a:cubicBezTo>
                <a:cubicBezTo>
                  <a:pt x="34" y="2"/>
                  <a:pt x="39" y="0"/>
                  <a:pt x="48" y="2"/>
                </a:cubicBezTo>
                <a:cubicBezTo>
                  <a:pt x="53" y="5"/>
                  <a:pt x="59" y="11"/>
                  <a:pt x="59" y="17"/>
                </a:cubicBezTo>
                <a:lnTo>
                  <a:pt x="59" y="17"/>
                </a:lnTo>
                <a:cubicBezTo>
                  <a:pt x="59" y="17"/>
                  <a:pt x="62" y="33"/>
                  <a:pt x="98" y="62"/>
                </a:cubicBezTo>
                <a:cubicBezTo>
                  <a:pt x="104" y="67"/>
                  <a:pt x="107" y="76"/>
                  <a:pt x="101" y="81"/>
                </a:cubicBezTo>
                <a:cubicBezTo>
                  <a:pt x="96" y="87"/>
                  <a:pt x="87" y="90"/>
                  <a:pt x="82" y="84"/>
                </a:cubicBezTo>
                <a:cubicBezTo>
                  <a:pt x="67" y="73"/>
                  <a:pt x="59" y="65"/>
                  <a:pt x="50" y="56"/>
                </a:cubicBezTo>
                <a:cubicBezTo>
                  <a:pt x="50" y="73"/>
                  <a:pt x="50" y="93"/>
                  <a:pt x="62" y="118"/>
                </a:cubicBezTo>
                <a:cubicBezTo>
                  <a:pt x="65" y="124"/>
                  <a:pt x="62" y="132"/>
                  <a:pt x="56" y="138"/>
                </a:cubicBezTo>
                <a:cubicBezTo>
                  <a:pt x="50" y="132"/>
                  <a:pt x="48" y="135"/>
                  <a:pt x="45" y="13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" name="Freeform 196">
            <a:extLst>
              <a:ext uri="{FF2B5EF4-FFF2-40B4-BE49-F238E27FC236}">
                <a16:creationId xmlns:a16="http://schemas.microsoft.com/office/drawing/2014/main" id="{BD2F0B53-9EC8-7E48-86FD-ACE27BF4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885" y="5263163"/>
            <a:ext cx="71791" cy="98711"/>
          </a:xfrm>
          <a:custGeom>
            <a:avLst/>
            <a:gdLst>
              <a:gd name="T0" fmla="*/ 57 w 106"/>
              <a:gd name="T1" fmla="*/ 144 h 145"/>
              <a:gd name="T2" fmla="*/ 51 w 106"/>
              <a:gd name="T3" fmla="*/ 141 h 145"/>
              <a:gd name="T4" fmla="*/ 45 w 106"/>
              <a:gd name="T5" fmla="*/ 122 h 145"/>
              <a:gd name="T6" fmla="*/ 57 w 106"/>
              <a:gd name="T7" fmla="*/ 59 h 145"/>
              <a:gd name="T8" fmla="*/ 26 w 106"/>
              <a:gd name="T9" fmla="*/ 88 h 145"/>
              <a:gd name="T10" fmla="*/ 6 w 106"/>
              <a:gd name="T11" fmla="*/ 85 h 145"/>
              <a:gd name="T12" fmla="*/ 9 w 106"/>
              <a:gd name="T13" fmla="*/ 65 h 145"/>
              <a:gd name="T14" fmla="*/ 48 w 106"/>
              <a:gd name="T15" fmla="*/ 17 h 145"/>
              <a:gd name="T16" fmla="*/ 60 w 106"/>
              <a:gd name="T17" fmla="*/ 3 h 145"/>
              <a:gd name="T18" fmla="*/ 76 w 106"/>
              <a:gd name="T19" fmla="*/ 11 h 145"/>
              <a:gd name="T20" fmla="*/ 74 w 106"/>
              <a:gd name="T21" fmla="*/ 130 h 145"/>
              <a:gd name="T22" fmla="*/ 57 w 106"/>
              <a:gd name="T2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" h="145">
                <a:moveTo>
                  <a:pt x="57" y="144"/>
                </a:moveTo>
                <a:cubicBezTo>
                  <a:pt x="54" y="144"/>
                  <a:pt x="51" y="144"/>
                  <a:pt x="51" y="141"/>
                </a:cubicBezTo>
                <a:cubicBezTo>
                  <a:pt x="45" y="138"/>
                  <a:pt x="43" y="130"/>
                  <a:pt x="45" y="122"/>
                </a:cubicBezTo>
                <a:cubicBezTo>
                  <a:pt x="57" y="99"/>
                  <a:pt x="60" y="76"/>
                  <a:pt x="57" y="59"/>
                </a:cubicBezTo>
                <a:cubicBezTo>
                  <a:pt x="48" y="68"/>
                  <a:pt x="40" y="79"/>
                  <a:pt x="26" y="88"/>
                </a:cubicBezTo>
                <a:cubicBezTo>
                  <a:pt x="20" y="93"/>
                  <a:pt x="12" y="91"/>
                  <a:pt x="6" y="85"/>
                </a:cubicBezTo>
                <a:cubicBezTo>
                  <a:pt x="0" y="80"/>
                  <a:pt x="3" y="71"/>
                  <a:pt x="9" y="65"/>
                </a:cubicBezTo>
                <a:cubicBezTo>
                  <a:pt x="45" y="37"/>
                  <a:pt x="48" y="20"/>
                  <a:pt x="48" y="17"/>
                </a:cubicBezTo>
                <a:cubicBezTo>
                  <a:pt x="48" y="11"/>
                  <a:pt x="54" y="6"/>
                  <a:pt x="60" y="3"/>
                </a:cubicBezTo>
                <a:cubicBezTo>
                  <a:pt x="65" y="0"/>
                  <a:pt x="74" y="6"/>
                  <a:pt x="76" y="11"/>
                </a:cubicBezTo>
                <a:cubicBezTo>
                  <a:pt x="76" y="14"/>
                  <a:pt x="105" y="65"/>
                  <a:pt x="74" y="130"/>
                </a:cubicBezTo>
                <a:cubicBezTo>
                  <a:pt x="65" y="141"/>
                  <a:pt x="62" y="144"/>
                  <a:pt x="57" y="14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Freeform 197">
            <a:extLst>
              <a:ext uri="{FF2B5EF4-FFF2-40B4-BE49-F238E27FC236}">
                <a16:creationId xmlns:a16="http://schemas.microsoft.com/office/drawing/2014/main" id="{AAE7CF8A-81BC-6F4B-9CA4-E3827FF7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930" y="5526395"/>
            <a:ext cx="20940" cy="47860"/>
          </a:xfrm>
          <a:custGeom>
            <a:avLst/>
            <a:gdLst>
              <a:gd name="T0" fmla="*/ 14 w 29"/>
              <a:gd name="T1" fmla="*/ 70 h 71"/>
              <a:gd name="T2" fmla="*/ 0 w 29"/>
              <a:gd name="T3" fmla="*/ 56 h 71"/>
              <a:gd name="T4" fmla="*/ 0 w 29"/>
              <a:gd name="T5" fmla="*/ 14 h 71"/>
              <a:gd name="T6" fmla="*/ 14 w 29"/>
              <a:gd name="T7" fmla="*/ 0 h 71"/>
              <a:gd name="T8" fmla="*/ 28 w 29"/>
              <a:gd name="T9" fmla="*/ 14 h 71"/>
              <a:gd name="T10" fmla="*/ 28 w 29"/>
              <a:gd name="T11" fmla="*/ 56 h 71"/>
              <a:gd name="T12" fmla="*/ 14 w 29"/>
              <a:gd name="T1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71">
                <a:moveTo>
                  <a:pt x="14" y="70"/>
                </a:moveTo>
                <a:cubicBezTo>
                  <a:pt x="6" y="70"/>
                  <a:pt x="0" y="65"/>
                  <a:pt x="0" y="56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56"/>
                </a:lnTo>
                <a:cubicBezTo>
                  <a:pt x="28" y="65"/>
                  <a:pt x="23" y="70"/>
                  <a:pt x="14" y="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" name="Freeform 198">
            <a:extLst>
              <a:ext uri="{FF2B5EF4-FFF2-40B4-BE49-F238E27FC236}">
                <a16:creationId xmlns:a16="http://schemas.microsoft.com/office/drawing/2014/main" id="{AA136C37-E1C6-6949-95BD-38D9B83C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045" y="5526395"/>
            <a:ext cx="20938" cy="47860"/>
          </a:xfrm>
          <a:custGeom>
            <a:avLst/>
            <a:gdLst>
              <a:gd name="T0" fmla="*/ 14 w 29"/>
              <a:gd name="T1" fmla="*/ 70 h 71"/>
              <a:gd name="T2" fmla="*/ 0 w 29"/>
              <a:gd name="T3" fmla="*/ 56 h 71"/>
              <a:gd name="T4" fmla="*/ 0 w 29"/>
              <a:gd name="T5" fmla="*/ 14 h 71"/>
              <a:gd name="T6" fmla="*/ 14 w 29"/>
              <a:gd name="T7" fmla="*/ 0 h 71"/>
              <a:gd name="T8" fmla="*/ 28 w 29"/>
              <a:gd name="T9" fmla="*/ 14 h 71"/>
              <a:gd name="T10" fmla="*/ 28 w 29"/>
              <a:gd name="T11" fmla="*/ 56 h 71"/>
              <a:gd name="T12" fmla="*/ 14 w 29"/>
              <a:gd name="T1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71">
                <a:moveTo>
                  <a:pt x="14" y="70"/>
                </a:moveTo>
                <a:cubicBezTo>
                  <a:pt x="5" y="70"/>
                  <a:pt x="0" y="65"/>
                  <a:pt x="0" y="56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56"/>
                </a:lnTo>
                <a:cubicBezTo>
                  <a:pt x="28" y="65"/>
                  <a:pt x="22" y="70"/>
                  <a:pt x="14" y="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Freeform 199">
            <a:extLst>
              <a:ext uri="{FF2B5EF4-FFF2-40B4-BE49-F238E27FC236}">
                <a16:creationId xmlns:a16="http://schemas.microsoft.com/office/drawing/2014/main" id="{C0073940-77D0-1F42-B51D-B9AF92B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818" y="5526395"/>
            <a:ext cx="20938" cy="47860"/>
          </a:xfrm>
          <a:custGeom>
            <a:avLst/>
            <a:gdLst>
              <a:gd name="T0" fmla="*/ 14 w 30"/>
              <a:gd name="T1" fmla="*/ 70 h 71"/>
              <a:gd name="T2" fmla="*/ 0 w 30"/>
              <a:gd name="T3" fmla="*/ 56 h 71"/>
              <a:gd name="T4" fmla="*/ 0 w 30"/>
              <a:gd name="T5" fmla="*/ 14 h 71"/>
              <a:gd name="T6" fmla="*/ 14 w 30"/>
              <a:gd name="T7" fmla="*/ 0 h 71"/>
              <a:gd name="T8" fmla="*/ 29 w 30"/>
              <a:gd name="T9" fmla="*/ 14 h 71"/>
              <a:gd name="T10" fmla="*/ 29 w 30"/>
              <a:gd name="T11" fmla="*/ 56 h 71"/>
              <a:gd name="T12" fmla="*/ 14 w 30"/>
              <a:gd name="T1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71">
                <a:moveTo>
                  <a:pt x="14" y="70"/>
                </a:moveTo>
                <a:cubicBezTo>
                  <a:pt x="6" y="70"/>
                  <a:pt x="0" y="65"/>
                  <a:pt x="0" y="56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9" y="5"/>
                  <a:pt x="29" y="14"/>
                </a:cubicBezTo>
                <a:lnTo>
                  <a:pt x="29" y="56"/>
                </a:lnTo>
                <a:cubicBezTo>
                  <a:pt x="29" y="65"/>
                  <a:pt x="23" y="70"/>
                  <a:pt x="14" y="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" name="Freeform 200">
            <a:extLst>
              <a:ext uri="{FF2B5EF4-FFF2-40B4-BE49-F238E27FC236}">
                <a16:creationId xmlns:a16="http://schemas.microsoft.com/office/drawing/2014/main" id="{C2188E42-0408-754E-B619-7C95A34C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89" y="5263163"/>
            <a:ext cx="275197" cy="314083"/>
          </a:xfrm>
          <a:custGeom>
            <a:avLst/>
            <a:gdLst>
              <a:gd name="T0" fmla="*/ 282 w 404"/>
              <a:gd name="T1" fmla="*/ 460 h 461"/>
              <a:gd name="T2" fmla="*/ 112 w 404"/>
              <a:gd name="T3" fmla="*/ 460 h 461"/>
              <a:gd name="T4" fmla="*/ 56 w 404"/>
              <a:gd name="T5" fmla="*/ 404 h 461"/>
              <a:gd name="T6" fmla="*/ 56 w 404"/>
              <a:gd name="T7" fmla="*/ 344 h 461"/>
              <a:gd name="T8" fmla="*/ 0 w 404"/>
              <a:gd name="T9" fmla="*/ 206 h 461"/>
              <a:gd name="T10" fmla="*/ 70 w 404"/>
              <a:gd name="T11" fmla="*/ 54 h 461"/>
              <a:gd name="T12" fmla="*/ 234 w 404"/>
              <a:gd name="T13" fmla="*/ 11 h 461"/>
              <a:gd name="T14" fmla="*/ 389 w 404"/>
              <a:gd name="T15" fmla="*/ 167 h 461"/>
              <a:gd name="T16" fmla="*/ 335 w 404"/>
              <a:gd name="T17" fmla="*/ 344 h 461"/>
              <a:gd name="T18" fmla="*/ 335 w 404"/>
              <a:gd name="T19" fmla="*/ 404 h 461"/>
              <a:gd name="T20" fmla="*/ 282 w 404"/>
              <a:gd name="T21" fmla="*/ 460 h 461"/>
              <a:gd name="T22" fmla="*/ 197 w 404"/>
              <a:gd name="T23" fmla="*/ 37 h 461"/>
              <a:gd name="T24" fmla="*/ 87 w 404"/>
              <a:gd name="T25" fmla="*/ 76 h 461"/>
              <a:gd name="T26" fmla="*/ 25 w 404"/>
              <a:gd name="T27" fmla="*/ 206 h 461"/>
              <a:gd name="T28" fmla="*/ 76 w 404"/>
              <a:gd name="T29" fmla="*/ 328 h 461"/>
              <a:gd name="T30" fmla="*/ 81 w 404"/>
              <a:gd name="T31" fmla="*/ 339 h 461"/>
              <a:gd name="T32" fmla="*/ 81 w 404"/>
              <a:gd name="T33" fmla="*/ 404 h 461"/>
              <a:gd name="T34" fmla="*/ 110 w 404"/>
              <a:gd name="T35" fmla="*/ 432 h 461"/>
              <a:gd name="T36" fmla="*/ 279 w 404"/>
              <a:gd name="T37" fmla="*/ 432 h 461"/>
              <a:gd name="T38" fmla="*/ 307 w 404"/>
              <a:gd name="T39" fmla="*/ 404 h 461"/>
              <a:gd name="T40" fmla="*/ 307 w 404"/>
              <a:gd name="T41" fmla="*/ 339 h 461"/>
              <a:gd name="T42" fmla="*/ 313 w 404"/>
              <a:gd name="T43" fmla="*/ 328 h 461"/>
              <a:gd name="T44" fmla="*/ 361 w 404"/>
              <a:gd name="T45" fmla="*/ 172 h 461"/>
              <a:gd name="T46" fmla="*/ 228 w 404"/>
              <a:gd name="T47" fmla="*/ 40 h 461"/>
              <a:gd name="T48" fmla="*/ 197 w 404"/>
              <a:gd name="T49" fmla="*/ 3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04" h="461">
                <a:moveTo>
                  <a:pt x="282" y="460"/>
                </a:moveTo>
                <a:lnTo>
                  <a:pt x="112" y="460"/>
                </a:lnTo>
                <a:cubicBezTo>
                  <a:pt x="81" y="460"/>
                  <a:pt x="56" y="435"/>
                  <a:pt x="56" y="404"/>
                </a:cubicBezTo>
                <a:lnTo>
                  <a:pt x="56" y="344"/>
                </a:lnTo>
                <a:cubicBezTo>
                  <a:pt x="19" y="308"/>
                  <a:pt x="0" y="257"/>
                  <a:pt x="0" y="206"/>
                </a:cubicBezTo>
                <a:cubicBezTo>
                  <a:pt x="0" y="147"/>
                  <a:pt x="25" y="93"/>
                  <a:pt x="70" y="54"/>
                </a:cubicBezTo>
                <a:cubicBezTo>
                  <a:pt x="115" y="17"/>
                  <a:pt x="174" y="0"/>
                  <a:pt x="234" y="11"/>
                </a:cubicBezTo>
                <a:cubicBezTo>
                  <a:pt x="313" y="26"/>
                  <a:pt x="375" y="88"/>
                  <a:pt x="389" y="167"/>
                </a:cubicBezTo>
                <a:cubicBezTo>
                  <a:pt x="403" y="232"/>
                  <a:pt x="383" y="299"/>
                  <a:pt x="335" y="344"/>
                </a:cubicBezTo>
                <a:lnTo>
                  <a:pt x="335" y="404"/>
                </a:lnTo>
                <a:cubicBezTo>
                  <a:pt x="338" y="435"/>
                  <a:pt x="313" y="460"/>
                  <a:pt x="282" y="460"/>
                </a:cubicBezTo>
                <a:close/>
                <a:moveTo>
                  <a:pt x="197" y="37"/>
                </a:moveTo>
                <a:cubicBezTo>
                  <a:pt x="158" y="37"/>
                  <a:pt x="118" y="51"/>
                  <a:pt x="87" y="76"/>
                </a:cubicBezTo>
                <a:cubicBezTo>
                  <a:pt x="47" y="107"/>
                  <a:pt x="25" y="155"/>
                  <a:pt x="25" y="206"/>
                </a:cubicBezTo>
                <a:cubicBezTo>
                  <a:pt x="25" y="251"/>
                  <a:pt x="45" y="296"/>
                  <a:pt x="76" y="328"/>
                </a:cubicBezTo>
                <a:cubicBezTo>
                  <a:pt x="79" y="330"/>
                  <a:pt x="81" y="333"/>
                  <a:pt x="81" y="339"/>
                </a:cubicBezTo>
                <a:lnTo>
                  <a:pt x="81" y="404"/>
                </a:lnTo>
                <a:cubicBezTo>
                  <a:pt x="81" y="421"/>
                  <a:pt x="93" y="432"/>
                  <a:pt x="110" y="432"/>
                </a:cubicBezTo>
                <a:lnTo>
                  <a:pt x="279" y="432"/>
                </a:lnTo>
                <a:cubicBezTo>
                  <a:pt x="296" y="432"/>
                  <a:pt x="307" y="421"/>
                  <a:pt x="307" y="404"/>
                </a:cubicBezTo>
                <a:lnTo>
                  <a:pt x="307" y="339"/>
                </a:lnTo>
                <a:cubicBezTo>
                  <a:pt x="307" y="336"/>
                  <a:pt x="310" y="330"/>
                  <a:pt x="313" y="328"/>
                </a:cubicBezTo>
                <a:cubicBezTo>
                  <a:pt x="355" y="288"/>
                  <a:pt x="372" y="229"/>
                  <a:pt x="361" y="172"/>
                </a:cubicBezTo>
                <a:cubicBezTo>
                  <a:pt x="347" y="105"/>
                  <a:pt x="293" y="54"/>
                  <a:pt x="228" y="40"/>
                </a:cubicBezTo>
                <a:cubicBezTo>
                  <a:pt x="220" y="37"/>
                  <a:pt x="208" y="37"/>
                  <a:pt x="197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Freeform 201">
            <a:extLst>
              <a:ext uri="{FF2B5EF4-FFF2-40B4-BE49-F238E27FC236}">
                <a16:creationId xmlns:a16="http://schemas.microsoft.com/office/drawing/2014/main" id="{41FC266A-0893-5642-A6E6-92D88E7E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045" y="5439647"/>
            <a:ext cx="56833" cy="77773"/>
          </a:xfrm>
          <a:custGeom>
            <a:avLst/>
            <a:gdLst>
              <a:gd name="T0" fmla="*/ 42 w 85"/>
              <a:gd name="T1" fmla="*/ 112 h 113"/>
              <a:gd name="T2" fmla="*/ 0 w 85"/>
              <a:gd name="T3" fmla="*/ 70 h 113"/>
              <a:gd name="T4" fmla="*/ 56 w 85"/>
              <a:gd name="T5" fmla="*/ 0 h 113"/>
              <a:gd name="T6" fmla="*/ 73 w 85"/>
              <a:gd name="T7" fmla="*/ 5 h 113"/>
              <a:gd name="T8" fmla="*/ 84 w 85"/>
              <a:gd name="T9" fmla="*/ 65 h 113"/>
              <a:gd name="T10" fmla="*/ 84 w 85"/>
              <a:gd name="T11" fmla="*/ 67 h 113"/>
              <a:gd name="T12" fmla="*/ 42 w 85"/>
              <a:gd name="T13" fmla="*/ 112 h 113"/>
              <a:gd name="T14" fmla="*/ 53 w 85"/>
              <a:gd name="T15" fmla="*/ 31 h 113"/>
              <a:gd name="T16" fmla="*/ 28 w 85"/>
              <a:gd name="T17" fmla="*/ 70 h 113"/>
              <a:gd name="T18" fmla="*/ 42 w 85"/>
              <a:gd name="T19" fmla="*/ 84 h 113"/>
              <a:gd name="T20" fmla="*/ 56 w 85"/>
              <a:gd name="T21" fmla="*/ 70 h 113"/>
              <a:gd name="T22" fmla="*/ 56 w 85"/>
              <a:gd name="T23" fmla="*/ 67 h 113"/>
              <a:gd name="T24" fmla="*/ 53 w 85"/>
              <a:gd name="T25" fmla="*/ 3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113">
                <a:moveTo>
                  <a:pt x="42" y="112"/>
                </a:moveTo>
                <a:cubicBezTo>
                  <a:pt x="19" y="112"/>
                  <a:pt x="0" y="93"/>
                  <a:pt x="0" y="70"/>
                </a:cubicBezTo>
                <a:cubicBezTo>
                  <a:pt x="0" y="50"/>
                  <a:pt x="31" y="0"/>
                  <a:pt x="56" y="0"/>
                </a:cubicBezTo>
                <a:cubicBezTo>
                  <a:pt x="62" y="0"/>
                  <a:pt x="67" y="2"/>
                  <a:pt x="73" y="5"/>
                </a:cubicBezTo>
                <a:cubicBezTo>
                  <a:pt x="84" y="17"/>
                  <a:pt x="84" y="39"/>
                  <a:pt x="84" y="65"/>
                </a:cubicBezTo>
                <a:lnTo>
                  <a:pt x="84" y="67"/>
                </a:lnTo>
                <a:cubicBezTo>
                  <a:pt x="84" y="93"/>
                  <a:pt x="64" y="112"/>
                  <a:pt x="42" y="112"/>
                </a:cubicBezTo>
                <a:close/>
                <a:moveTo>
                  <a:pt x="53" y="31"/>
                </a:moveTo>
                <a:cubicBezTo>
                  <a:pt x="45" y="36"/>
                  <a:pt x="28" y="65"/>
                  <a:pt x="28" y="70"/>
                </a:cubicBezTo>
                <a:cubicBezTo>
                  <a:pt x="28" y="79"/>
                  <a:pt x="33" y="84"/>
                  <a:pt x="42" y="84"/>
                </a:cubicBezTo>
                <a:cubicBezTo>
                  <a:pt x="50" y="84"/>
                  <a:pt x="56" y="79"/>
                  <a:pt x="56" y="70"/>
                </a:cubicBezTo>
                <a:lnTo>
                  <a:pt x="56" y="67"/>
                </a:lnTo>
                <a:cubicBezTo>
                  <a:pt x="56" y="45"/>
                  <a:pt x="56" y="33"/>
                  <a:pt x="53" y="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" name="Freeform 202">
            <a:extLst>
              <a:ext uri="{FF2B5EF4-FFF2-40B4-BE49-F238E27FC236}">
                <a16:creationId xmlns:a16="http://schemas.microsoft.com/office/drawing/2014/main" id="{DE5B03EA-CD95-8341-9B2C-7076C062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930" y="5442639"/>
            <a:ext cx="59826" cy="74781"/>
          </a:xfrm>
          <a:custGeom>
            <a:avLst/>
            <a:gdLst>
              <a:gd name="T0" fmla="*/ 42 w 86"/>
              <a:gd name="T1" fmla="*/ 110 h 111"/>
              <a:gd name="T2" fmla="*/ 0 w 86"/>
              <a:gd name="T3" fmla="*/ 68 h 111"/>
              <a:gd name="T4" fmla="*/ 0 w 86"/>
              <a:gd name="T5" fmla="*/ 65 h 111"/>
              <a:gd name="T6" fmla="*/ 11 w 86"/>
              <a:gd name="T7" fmla="*/ 6 h 111"/>
              <a:gd name="T8" fmla="*/ 28 w 86"/>
              <a:gd name="T9" fmla="*/ 0 h 111"/>
              <a:gd name="T10" fmla="*/ 85 w 86"/>
              <a:gd name="T11" fmla="*/ 71 h 111"/>
              <a:gd name="T12" fmla="*/ 42 w 86"/>
              <a:gd name="T13" fmla="*/ 110 h 111"/>
              <a:gd name="T14" fmla="*/ 31 w 86"/>
              <a:gd name="T15" fmla="*/ 29 h 111"/>
              <a:gd name="T16" fmla="*/ 28 w 86"/>
              <a:gd name="T17" fmla="*/ 65 h 111"/>
              <a:gd name="T18" fmla="*/ 28 w 86"/>
              <a:gd name="T19" fmla="*/ 68 h 111"/>
              <a:gd name="T20" fmla="*/ 42 w 86"/>
              <a:gd name="T21" fmla="*/ 82 h 111"/>
              <a:gd name="T22" fmla="*/ 56 w 86"/>
              <a:gd name="T23" fmla="*/ 68 h 111"/>
              <a:gd name="T24" fmla="*/ 31 w 86"/>
              <a:gd name="T25" fmla="*/ 2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111">
                <a:moveTo>
                  <a:pt x="42" y="110"/>
                </a:moveTo>
                <a:cubicBezTo>
                  <a:pt x="20" y="110"/>
                  <a:pt x="0" y="91"/>
                  <a:pt x="0" y="68"/>
                </a:cubicBezTo>
                <a:lnTo>
                  <a:pt x="0" y="65"/>
                </a:lnTo>
                <a:cubicBezTo>
                  <a:pt x="0" y="40"/>
                  <a:pt x="0" y="17"/>
                  <a:pt x="11" y="6"/>
                </a:cubicBezTo>
                <a:cubicBezTo>
                  <a:pt x="17" y="0"/>
                  <a:pt x="23" y="0"/>
                  <a:pt x="28" y="0"/>
                </a:cubicBezTo>
                <a:cubicBezTo>
                  <a:pt x="54" y="0"/>
                  <a:pt x="85" y="51"/>
                  <a:pt x="85" y="71"/>
                </a:cubicBezTo>
                <a:cubicBezTo>
                  <a:pt x="85" y="91"/>
                  <a:pt x="65" y="110"/>
                  <a:pt x="42" y="110"/>
                </a:cubicBezTo>
                <a:close/>
                <a:moveTo>
                  <a:pt x="31" y="29"/>
                </a:moveTo>
                <a:cubicBezTo>
                  <a:pt x="28" y="34"/>
                  <a:pt x="28" y="43"/>
                  <a:pt x="28" y="65"/>
                </a:cubicBezTo>
                <a:lnTo>
                  <a:pt x="28" y="68"/>
                </a:lnTo>
                <a:cubicBezTo>
                  <a:pt x="28" y="77"/>
                  <a:pt x="33" y="82"/>
                  <a:pt x="42" y="82"/>
                </a:cubicBezTo>
                <a:cubicBezTo>
                  <a:pt x="50" y="82"/>
                  <a:pt x="56" y="77"/>
                  <a:pt x="56" y="68"/>
                </a:cubicBezTo>
                <a:cubicBezTo>
                  <a:pt x="56" y="60"/>
                  <a:pt x="39" y="34"/>
                  <a:pt x="31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Freeform 203">
            <a:extLst>
              <a:ext uri="{FF2B5EF4-FFF2-40B4-BE49-F238E27FC236}">
                <a16:creationId xmlns:a16="http://schemas.microsoft.com/office/drawing/2014/main" id="{E4F8D4B4-6BC6-2440-A798-678B22C2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184" y="5355891"/>
            <a:ext cx="77773" cy="77773"/>
          </a:xfrm>
          <a:custGeom>
            <a:avLst/>
            <a:gdLst>
              <a:gd name="T0" fmla="*/ 56 w 114"/>
              <a:gd name="T1" fmla="*/ 112 h 113"/>
              <a:gd name="T2" fmla="*/ 0 w 114"/>
              <a:gd name="T3" fmla="*/ 56 h 113"/>
              <a:gd name="T4" fmla="*/ 28 w 114"/>
              <a:gd name="T5" fmla="*/ 8 h 113"/>
              <a:gd name="T6" fmla="*/ 76 w 114"/>
              <a:gd name="T7" fmla="*/ 17 h 113"/>
              <a:gd name="T8" fmla="*/ 96 w 114"/>
              <a:gd name="T9" fmla="*/ 36 h 113"/>
              <a:gd name="T10" fmla="*/ 104 w 114"/>
              <a:gd name="T11" fmla="*/ 84 h 113"/>
              <a:gd name="T12" fmla="*/ 56 w 114"/>
              <a:gd name="T13" fmla="*/ 112 h 113"/>
              <a:gd name="T14" fmla="*/ 48 w 114"/>
              <a:gd name="T15" fmla="*/ 31 h 113"/>
              <a:gd name="T16" fmla="*/ 42 w 114"/>
              <a:gd name="T17" fmla="*/ 31 h 113"/>
              <a:gd name="T18" fmla="*/ 28 w 114"/>
              <a:gd name="T19" fmla="*/ 56 h 113"/>
              <a:gd name="T20" fmla="*/ 56 w 114"/>
              <a:gd name="T21" fmla="*/ 84 h 113"/>
              <a:gd name="T22" fmla="*/ 82 w 114"/>
              <a:gd name="T23" fmla="*/ 70 h 113"/>
              <a:gd name="T24" fmla="*/ 79 w 114"/>
              <a:gd name="T25" fmla="*/ 56 h 113"/>
              <a:gd name="T26" fmla="*/ 79 w 114"/>
              <a:gd name="T27" fmla="*/ 56 h 113"/>
              <a:gd name="T28" fmla="*/ 59 w 114"/>
              <a:gd name="T29" fmla="*/ 36 h 113"/>
              <a:gd name="T30" fmla="*/ 48 w 114"/>
              <a:gd name="T31" fmla="*/ 3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" h="113">
                <a:moveTo>
                  <a:pt x="56" y="112"/>
                </a:moveTo>
                <a:cubicBezTo>
                  <a:pt x="25" y="112"/>
                  <a:pt x="0" y="87"/>
                  <a:pt x="0" y="56"/>
                </a:cubicBezTo>
                <a:cubicBezTo>
                  <a:pt x="0" y="36"/>
                  <a:pt x="11" y="17"/>
                  <a:pt x="28" y="8"/>
                </a:cubicBezTo>
                <a:cubicBezTo>
                  <a:pt x="42" y="0"/>
                  <a:pt x="65" y="2"/>
                  <a:pt x="76" y="17"/>
                </a:cubicBezTo>
                <a:lnTo>
                  <a:pt x="96" y="36"/>
                </a:lnTo>
                <a:cubicBezTo>
                  <a:pt x="110" y="50"/>
                  <a:pt x="113" y="70"/>
                  <a:pt x="104" y="84"/>
                </a:cubicBezTo>
                <a:cubicBezTo>
                  <a:pt x="96" y="101"/>
                  <a:pt x="76" y="112"/>
                  <a:pt x="56" y="112"/>
                </a:cubicBezTo>
                <a:close/>
                <a:moveTo>
                  <a:pt x="48" y="31"/>
                </a:moveTo>
                <a:cubicBezTo>
                  <a:pt x="45" y="31"/>
                  <a:pt x="45" y="31"/>
                  <a:pt x="42" y="31"/>
                </a:cubicBezTo>
                <a:cubicBezTo>
                  <a:pt x="34" y="36"/>
                  <a:pt x="28" y="45"/>
                  <a:pt x="28" y="56"/>
                </a:cubicBezTo>
                <a:cubicBezTo>
                  <a:pt x="28" y="73"/>
                  <a:pt x="39" y="84"/>
                  <a:pt x="56" y="84"/>
                </a:cubicBezTo>
                <a:cubicBezTo>
                  <a:pt x="68" y="84"/>
                  <a:pt x="76" y="79"/>
                  <a:pt x="82" y="70"/>
                </a:cubicBezTo>
                <a:cubicBezTo>
                  <a:pt x="85" y="65"/>
                  <a:pt x="82" y="59"/>
                  <a:pt x="79" y="56"/>
                </a:cubicBezTo>
                <a:lnTo>
                  <a:pt x="79" y="56"/>
                </a:lnTo>
                <a:lnTo>
                  <a:pt x="59" y="36"/>
                </a:lnTo>
                <a:cubicBezTo>
                  <a:pt x="54" y="31"/>
                  <a:pt x="51" y="31"/>
                  <a:pt x="48" y="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" name="Freeform 204">
            <a:extLst>
              <a:ext uri="{FF2B5EF4-FFF2-40B4-BE49-F238E27FC236}">
                <a16:creationId xmlns:a16="http://schemas.microsoft.com/office/drawing/2014/main" id="{71794C66-C2E3-E64A-9617-0C74D6F0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853" y="5355891"/>
            <a:ext cx="77773" cy="77773"/>
          </a:xfrm>
          <a:custGeom>
            <a:avLst/>
            <a:gdLst>
              <a:gd name="T0" fmla="*/ 57 w 114"/>
              <a:gd name="T1" fmla="*/ 112 h 113"/>
              <a:gd name="T2" fmla="*/ 9 w 114"/>
              <a:gd name="T3" fmla="*/ 84 h 113"/>
              <a:gd name="T4" fmla="*/ 17 w 114"/>
              <a:gd name="T5" fmla="*/ 36 h 113"/>
              <a:gd name="T6" fmla="*/ 17 w 114"/>
              <a:gd name="T7" fmla="*/ 36 h 113"/>
              <a:gd name="T8" fmla="*/ 37 w 114"/>
              <a:gd name="T9" fmla="*/ 17 h 113"/>
              <a:gd name="T10" fmla="*/ 85 w 114"/>
              <a:gd name="T11" fmla="*/ 8 h 113"/>
              <a:gd name="T12" fmla="*/ 113 w 114"/>
              <a:gd name="T13" fmla="*/ 56 h 113"/>
              <a:gd name="T14" fmla="*/ 57 w 114"/>
              <a:gd name="T15" fmla="*/ 112 h 113"/>
              <a:gd name="T16" fmla="*/ 37 w 114"/>
              <a:gd name="T17" fmla="*/ 56 h 113"/>
              <a:gd name="T18" fmla="*/ 34 w 114"/>
              <a:gd name="T19" fmla="*/ 70 h 113"/>
              <a:gd name="T20" fmla="*/ 60 w 114"/>
              <a:gd name="T21" fmla="*/ 84 h 113"/>
              <a:gd name="T22" fmla="*/ 88 w 114"/>
              <a:gd name="T23" fmla="*/ 56 h 113"/>
              <a:gd name="T24" fmla="*/ 74 w 114"/>
              <a:gd name="T25" fmla="*/ 31 h 113"/>
              <a:gd name="T26" fmla="*/ 60 w 114"/>
              <a:gd name="T27" fmla="*/ 33 h 113"/>
              <a:gd name="T28" fmla="*/ 37 w 114"/>
              <a:gd name="T29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113">
                <a:moveTo>
                  <a:pt x="57" y="112"/>
                </a:moveTo>
                <a:cubicBezTo>
                  <a:pt x="37" y="112"/>
                  <a:pt x="17" y="101"/>
                  <a:pt x="9" y="84"/>
                </a:cubicBezTo>
                <a:cubicBezTo>
                  <a:pt x="0" y="70"/>
                  <a:pt x="3" y="48"/>
                  <a:pt x="17" y="36"/>
                </a:cubicBezTo>
                <a:lnTo>
                  <a:pt x="17" y="36"/>
                </a:lnTo>
                <a:lnTo>
                  <a:pt x="37" y="17"/>
                </a:lnTo>
                <a:cubicBezTo>
                  <a:pt x="51" y="2"/>
                  <a:pt x="71" y="0"/>
                  <a:pt x="85" y="8"/>
                </a:cubicBezTo>
                <a:cubicBezTo>
                  <a:pt x="102" y="19"/>
                  <a:pt x="113" y="36"/>
                  <a:pt x="113" y="56"/>
                </a:cubicBezTo>
                <a:cubicBezTo>
                  <a:pt x="113" y="87"/>
                  <a:pt x="88" y="112"/>
                  <a:pt x="57" y="112"/>
                </a:cubicBezTo>
                <a:close/>
                <a:moveTo>
                  <a:pt x="37" y="56"/>
                </a:moveTo>
                <a:cubicBezTo>
                  <a:pt x="31" y="62"/>
                  <a:pt x="31" y="67"/>
                  <a:pt x="34" y="70"/>
                </a:cubicBezTo>
                <a:cubicBezTo>
                  <a:pt x="40" y="79"/>
                  <a:pt x="48" y="84"/>
                  <a:pt x="60" y="84"/>
                </a:cubicBezTo>
                <a:cubicBezTo>
                  <a:pt x="77" y="84"/>
                  <a:pt x="88" y="73"/>
                  <a:pt x="88" y="56"/>
                </a:cubicBezTo>
                <a:cubicBezTo>
                  <a:pt x="88" y="45"/>
                  <a:pt x="82" y="36"/>
                  <a:pt x="74" y="31"/>
                </a:cubicBezTo>
                <a:cubicBezTo>
                  <a:pt x="68" y="28"/>
                  <a:pt x="63" y="31"/>
                  <a:pt x="60" y="33"/>
                </a:cubicBezTo>
                <a:lnTo>
                  <a:pt x="37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Freeform 205">
            <a:extLst>
              <a:ext uri="{FF2B5EF4-FFF2-40B4-BE49-F238E27FC236}">
                <a16:creationId xmlns:a16="http://schemas.microsoft.com/office/drawing/2014/main" id="{742F880D-E7B1-0849-8AFD-CDAFC15C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3067566"/>
            <a:ext cx="308102" cy="77773"/>
          </a:xfrm>
          <a:custGeom>
            <a:avLst/>
            <a:gdLst>
              <a:gd name="T0" fmla="*/ 437 w 453"/>
              <a:gd name="T1" fmla="*/ 113 h 114"/>
              <a:gd name="T2" fmla="*/ 14 w 453"/>
              <a:gd name="T3" fmla="*/ 113 h 114"/>
              <a:gd name="T4" fmla="*/ 0 w 453"/>
              <a:gd name="T5" fmla="*/ 99 h 114"/>
              <a:gd name="T6" fmla="*/ 0 w 453"/>
              <a:gd name="T7" fmla="*/ 29 h 114"/>
              <a:gd name="T8" fmla="*/ 28 w 453"/>
              <a:gd name="T9" fmla="*/ 0 h 114"/>
              <a:gd name="T10" fmla="*/ 423 w 453"/>
              <a:gd name="T11" fmla="*/ 0 h 114"/>
              <a:gd name="T12" fmla="*/ 452 w 453"/>
              <a:gd name="T13" fmla="*/ 29 h 114"/>
              <a:gd name="T14" fmla="*/ 452 w 453"/>
              <a:gd name="T15" fmla="*/ 99 h 114"/>
              <a:gd name="T16" fmla="*/ 437 w 453"/>
              <a:gd name="T17" fmla="*/ 113 h 114"/>
              <a:gd name="T18" fmla="*/ 28 w 453"/>
              <a:gd name="T19" fmla="*/ 85 h 114"/>
              <a:gd name="T20" fmla="*/ 423 w 453"/>
              <a:gd name="T21" fmla="*/ 85 h 114"/>
              <a:gd name="T22" fmla="*/ 423 w 453"/>
              <a:gd name="T23" fmla="*/ 29 h 114"/>
              <a:gd name="T24" fmla="*/ 28 w 453"/>
              <a:gd name="T25" fmla="*/ 29 h 114"/>
              <a:gd name="T26" fmla="*/ 28 w 453"/>
              <a:gd name="T27" fmla="*/ 8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3" h="114">
                <a:moveTo>
                  <a:pt x="437" y="113"/>
                </a:moveTo>
                <a:lnTo>
                  <a:pt x="14" y="113"/>
                </a:lnTo>
                <a:cubicBezTo>
                  <a:pt x="6" y="113"/>
                  <a:pt x="0" y="108"/>
                  <a:pt x="0" y="99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2" y="12"/>
                  <a:pt x="452" y="29"/>
                </a:cubicBezTo>
                <a:lnTo>
                  <a:pt x="452" y="99"/>
                </a:lnTo>
                <a:cubicBezTo>
                  <a:pt x="452" y="108"/>
                  <a:pt x="446" y="113"/>
                  <a:pt x="437" y="113"/>
                </a:cubicBezTo>
                <a:close/>
                <a:moveTo>
                  <a:pt x="28" y="85"/>
                </a:moveTo>
                <a:lnTo>
                  <a:pt x="423" y="85"/>
                </a:lnTo>
                <a:lnTo>
                  <a:pt x="423" y="29"/>
                </a:lnTo>
                <a:lnTo>
                  <a:pt x="28" y="29"/>
                </a:lnTo>
                <a:lnTo>
                  <a:pt x="28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" name="Freeform 206">
            <a:extLst>
              <a:ext uri="{FF2B5EF4-FFF2-40B4-BE49-F238E27FC236}">
                <a16:creationId xmlns:a16="http://schemas.microsoft.com/office/drawing/2014/main" id="{09C39AC7-D4D5-234A-9AC9-DB7484B0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063" y="3133374"/>
            <a:ext cx="269215" cy="143581"/>
          </a:xfrm>
          <a:custGeom>
            <a:avLst/>
            <a:gdLst>
              <a:gd name="T0" fmla="*/ 367 w 396"/>
              <a:gd name="T1" fmla="*/ 212 h 213"/>
              <a:gd name="T2" fmla="*/ 29 w 396"/>
              <a:gd name="T3" fmla="*/ 212 h 213"/>
              <a:gd name="T4" fmla="*/ 0 w 396"/>
              <a:gd name="T5" fmla="*/ 184 h 213"/>
              <a:gd name="T6" fmla="*/ 0 w 396"/>
              <a:gd name="T7" fmla="*/ 0 h 213"/>
              <a:gd name="T8" fmla="*/ 29 w 396"/>
              <a:gd name="T9" fmla="*/ 0 h 213"/>
              <a:gd name="T10" fmla="*/ 29 w 396"/>
              <a:gd name="T11" fmla="*/ 184 h 213"/>
              <a:gd name="T12" fmla="*/ 367 w 396"/>
              <a:gd name="T13" fmla="*/ 184 h 213"/>
              <a:gd name="T14" fmla="*/ 367 w 396"/>
              <a:gd name="T15" fmla="*/ 0 h 213"/>
              <a:gd name="T16" fmla="*/ 395 w 396"/>
              <a:gd name="T17" fmla="*/ 0 h 213"/>
              <a:gd name="T18" fmla="*/ 395 w 396"/>
              <a:gd name="T19" fmla="*/ 184 h 213"/>
              <a:gd name="T20" fmla="*/ 367 w 396"/>
              <a:gd name="T2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213">
                <a:moveTo>
                  <a:pt x="367" y="212"/>
                </a:moveTo>
                <a:lnTo>
                  <a:pt x="29" y="212"/>
                </a:lnTo>
                <a:cubicBezTo>
                  <a:pt x="12" y="212"/>
                  <a:pt x="0" y="201"/>
                  <a:pt x="0" y="184"/>
                </a:cubicBezTo>
                <a:lnTo>
                  <a:pt x="0" y="0"/>
                </a:lnTo>
                <a:lnTo>
                  <a:pt x="29" y="0"/>
                </a:lnTo>
                <a:lnTo>
                  <a:pt x="29" y="184"/>
                </a:lnTo>
                <a:lnTo>
                  <a:pt x="367" y="184"/>
                </a:lnTo>
                <a:lnTo>
                  <a:pt x="367" y="0"/>
                </a:lnTo>
                <a:lnTo>
                  <a:pt x="395" y="0"/>
                </a:lnTo>
                <a:lnTo>
                  <a:pt x="395" y="184"/>
                </a:lnTo>
                <a:cubicBezTo>
                  <a:pt x="395" y="201"/>
                  <a:pt x="384" y="212"/>
                  <a:pt x="367" y="21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Freeform 207">
            <a:extLst>
              <a:ext uri="{FF2B5EF4-FFF2-40B4-BE49-F238E27FC236}">
                <a16:creationId xmlns:a16="http://schemas.microsoft.com/office/drawing/2014/main" id="{4C8A8058-E617-8F4B-9576-212236F3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697" y="3076539"/>
            <a:ext cx="20940" cy="191442"/>
          </a:xfrm>
          <a:custGeom>
            <a:avLst/>
            <a:gdLst>
              <a:gd name="T0" fmla="*/ 14 w 29"/>
              <a:gd name="T1" fmla="*/ 282 h 283"/>
              <a:gd name="T2" fmla="*/ 0 w 29"/>
              <a:gd name="T3" fmla="*/ 282 h 283"/>
              <a:gd name="T4" fmla="*/ 0 w 29"/>
              <a:gd name="T5" fmla="*/ 0 h 283"/>
              <a:gd name="T6" fmla="*/ 28 w 29"/>
              <a:gd name="T7" fmla="*/ 0 h 283"/>
              <a:gd name="T8" fmla="*/ 28 w 29"/>
              <a:gd name="T9" fmla="*/ 282 h 283"/>
              <a:gd name="T10" fmla="*/ 14 w 29"/>
              <a:gd name="T11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83">
                <a:moveTo>
                  <a:pt x="14" y="282"/>
                </a:moveTo>
                <a:lnTo>
                  <a:pt x="0" y="282"/>
                </a:lnTo>
                <a:lnTo>
                  <a:pt x="0" y="0"/>
                </a:lnTo>
                <a:lnTo>
                  <a:pt x="28" y="0"/>
                </a:lnTo>
                <a:lnTo>
                  <a:pt x="28" y="282"/>
                </a:lnTo>
                <a:lnTo>
                  <a:pt x="14" y="28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8" name="Freeform 208">
            <a:extLst>
              <a:ext uri="{FF2B5EF4-FFF2-40B4-BE49-F238E27FC236}">
                <a16:creationId xmlns:a16="http://schemas.microsoft.com/office/drawing/2014/main" id="{C713E40F-5D15-764A-BACD-D67A3D0B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968" y="2989793"/>
            <a:ext cx="197424" cy="98711"/>
          </a:xfrm>
          <a:custGeom>
            <a:avLst/>
            <a:gdLst>
              <a:gd name="T0" fmla="*/ 184 w 292"/>
              <a:gd name="T1" fmla="*/ 145 h 146"/>
              <a:gd name="T2" fmla="*/ 113 w 292"/>
              <a:gd name="T3" fmla="*/ 145 h 146"/>
              <a:gd name="T4" fmla="*/ 23 w 292"/>
              <a:gd name="T5" fmla="*/ 105 h 146"/>
              <a:gd name="T6" fmla="*/ 23 w 292"/>
              <a:gd name="T7" fmla="*/ 23 h 146"/>
              <a:gd name="T8" fmla="*/ 105 w 292"/>
              <a:gd name="T9" fmla="*/ 23 h 146"/>
              <a:gd name="T10" fmla="*/ 144 w 292"/>
              <a:gd name="T11" fmla="*/ 119 h 146"/>
              <a:gd name="T12" fmla="*/ 147 w 292"/>
              <a:gd name="T13" fmla="*/ 119 h 146"/>
              <a:gd name="T14" fmla="*/ 187 w 292"/>
              <a:gd name="T15" fmla="*/ 23 h 146"/>
              <a:gd name="T16" fmla="*/ 268 w 292"/>
              <a:gd name="T17" fmla="*/ 23 h 146"/>
              <a:gd name="T18" fmla="*/ 268 w 292"/>
              <a:gd name="T19" fmla="*/ 105 h 146"/>
              <a:gd name="T20" fmla="*/ 184 w 292"/>
              <a:gd name="T21" fmla="*/ 145 h 146"/>
              <a:gd name="T22" fmla="*/ 184 w 292"/>
              <a:gd name="T23" fmla="*/ 116 h 146"/>
              <a:gd name="T24" fmla="*/ 251 w 292"/>
              <a:gd name="T25" fmla="*/ 83 h 146"/>
              <a:gd name="T26" fmla="*/ 251 w 292"/>
              <a:gd name="T27" fmla="*/ 40 h 146"/>
              <a:gd name="T28" fmla="*/ 209 w 292"/>
              <a:gd name="T29" fmla="*/ 40 h 146"/>
              <a:gd name="T30" fmla="*/ 178 w 292"/>
              <a:gd name="T31" fmla="*/ 116 h 146"/>
              <a:gd name="T32" fmla="*/ 184 w 292"/>
              <a:gd name="T33" fmla="*/ 116 h 146"/>
              <a:gd name="T34" fmla="*/ 68 w 292"/>
              <a:gd name="T35" fmla="*/ 32 h 146"/>
              <a:gd name="T36" fmla="*/ 45 w 292"/>
              <a:gd name="T37" fmla="*/ 40 h 146"/>
              <a:gd name="T38" fmla="*/ 45 w 292"/>
              <a:gd name="T39" fmla="*/ 83 h 146"/>
              <a:gd name="T40" fmla="*/ 113 w 292"/>
              <a:gd name="T41" fmla="*/ 116 h 146"/>
              <a:gd name="T42" fmla="*/ 119 w 292"/>
              <a:gd name="T43" fmla="*/ 116 h 146"/>
              <a:gd name="T44" fmla="*/ 88 w 292"/>
              <a:gd name="T45" fmla="*/ 40 h 146"/>
              <a:gd name="T46" fmla="*/ 68 w 292"/>
              <a:gd name="T47" fmla="*/ 3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2" h="146">
                <a:moveTo>
                  <a:pt x="184" y="145"/>
                </a:moveTo>
                <a:lnTo>
                  <a:pt x="113" y="145"/>
                </a:lnTo>
                <a:cubicBezTo>
                  <a:pt x="85" y="145"/>
                  <a:pt x="40" y="119"/>
                  <a:pt x="23" y="105"/>
                </a:cubicBezTo>
                <a:cubicBezTo>
                  <a:pt x="0" y="83"/>
                  <a:pt x="0" y="46"/>
                  <a:pt x="23" y="23"/>
                </a:cubicBezTo>
                <a:cubicBezTo>
                  <a:pt x="45" y="1"/>
                  <a:pt x="82" y="1"/>
                  <a:pt x="105" y="23"/>
                </a:cubicBezTo>
                <a:cubicBezTo>
                  <a:pt x="116" y="35"/>
                  <a:pt x="150" y="85"/>
                  <a:pt x="144" y="119"/>
                </a:cubicBezTo>
                <a:lnTo>
                  <a:pt x="147" y="119"/>
                </a:lnTo>
                <a:cubicBezTo>
                  <a:pt x="141" y="85"/>
                  <a:pt x="175" y="35"/>
                  <a:pt x="187" y="23"/>
                </a:cubicBezTo>
                <a:cubicBezTo>
                  <a:pt x="209" y="1"/>
                  <a:pt x="245" y="0"/>
                  <a:pt x="268" y="23"/>
                </a:cubicBezTo>
                <a:cubicBezTo>
                  <a:pt x="290" y="45"/>
                  <a:pt x="291" y="83"/>
                  <a:pt x="268" y="105"/>
                </a:cubicBezTo>
                <a:cubicBezTo>
                  <a:pt x="257" y="119"/>
                  <a:pt x="215" y="145"/>
                  <a:pt x="184" y="145"/>
                </a:cubicBezTo>
                <a:close/>
                <a:moveTo>
                  <a:pt x="184" y="116"/>
                </a:moveTo>
                <a:cubicBezTo>
                  <a:pt x="203" y="116"/>
                  <a:pt x="240" y="97"/>
                  <a:pt x="251" y="83"/>
                </a:cubicBezTo>
                <a:cubicBezTo>
                  <a:pt x="263" y="71"/>
                  <a:pt x="262" y="51"/>
                  <a:pt x="251" y="40"/>
                </a:cubicBezTo>
                <a:cubicBezTo>
                  <a:pt x="239" y="29"/>
                  <a:pt x="220" y="29"/>
                  <a:pt x="209" y="40"/>
                </a:cubicBezTo>
                <a:cubicBezTo>
                  <a:pt x="189" y="60"/>
                  <a:pt x="172" y="108"/>
                  <a:pt x="178" y="116"/>
                </a:cubicBezTo>
                <a:cubicBezTo>
                  <a:pt x="181" y="116"/>
                  <a:pt x="181" y="116"/>
                  <a:pt x="184" y="116"/>
                </a:cubicBezTo>
                <a:close/>
                <a:moveTo>
                  <a:pt x="68" y="32"/>
                </a:moveTo>
                <a:cubicBezTo>
                  <a:pt x="60" y="32"/>
                  <a:pt x="51" y="35"/>
                  <a:pt x="45" y="40"/>
                </a:cubicBezTo>
                <a:cubicBezTo>
                  <a:pt x="34" y="51"/>
                  <a:pt x="33" y="71"/>
                  <a:pt x="45" y="83"/>
                </a:cubicBezTo>
                <a:cubicBezTo>
                  <a:pt x="56" y="94"/>
                  <a:pt x="96" y="116"/>
                  <a:pt x="113" y="116"/>
                </a:cubicBezTo>
                <a:cubicBezTo>
                  <a:pt x="116" y="116"/>
                  <a:pt x="119" y="116"/>
                  <a:pt x="119" y="116"/>
                </a:cubicBezTo>
                <a:cubicBezTo>
                  <a:pt x="124" y="111"/>
                  <a:pt x="108" y="60"/>
                  <a:pt x="88" y="40"/>
                </a:cubicBezTo>
                <a:cubicBezTo>
                  <a:pt x="82" y="35"/>
                  <a:pt x="76" y="32"/>
                  <a:pt x="68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Freeform 209">
            <a:extLst>
              <a:ext uri="{FF2B5EF4-FFF2-40B4-BE49-F238E27FC236}">
                <a16:creationId xmlns:a16="http://schemas.microsoft.com/office/drawing/2014/main" id="{FDB649EE-FEA3-C547-890D-795EC2C5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2262912"/>
            <a:ext cx="308102" cy="212382"/>
          </a:xfrm>
          <a:custGeom>
            <a:avLst/>
            <a:gdLst>
              <a:gd name="T0" fmla="*/ 423 w 452"/>
              <a:gd name="T1" fmla="*/ 311 h 312"/>
              <a:gd name="T2" fmla="*/ 28 w 452"/>
              <a:gd name="T3" fmla="*/ 311 h 312"/>
              <a:gd name="T4" fmla="*/ 0 w 452"/>
              <a:gd name="T5" fmla="*/ 282 h 312"/>
              <a:gd name="T6" fmla="*/ 0 w 452"/>
              <a:gd name="T7" fmla="*/ 28 h 312"/>
              <a:gd name="T8" fmla="*/ 28 w 452"/>
              <a:gd name="T9" fmla="*/ 0 h 312"/>
              <a:gd name="T10" fmla="*/ 423 w 452"/>
              <a:gd name="T11" fmla="*/ 0 h 312"/>
              <a:gd name="T12" fmla="*/ 451 w 452"/>
              <a:gd name="T13" fmla="*/ 28 h 312"/>
              <a:gd name="T14" fmla="*/ 451 w 452"/>
              <a:gd name="T15" fmla="*/ 282 h 312"/>
              <a:gd name="T16" fmla="*/ 423 w 452"/>
              <a:gd name="T17" fmla="*/ 311 h 312"/>
              <a:gd name="T18" fmla="*/ 28 w 452"/>
              <a:gd name="T19" fmla="*/ 28 h 312"/>
              <a:gd name="T20" fmla="*/ 28 w 452"/>
              <a:gd name="T21" fmla="*/ 282 h 312"/>
              <a:gd name="T22" fmla="*/ 423 w 452"/>
              <a:gd name="T23" fmla="*/ 282 h 312"/>
              <a:gd name="T24" fmla="*/ 423 w 452"/>
              <a:gd name="T25" fmla="*/ 28 h 312"/>
              <a:gd name="T26" fmla="*/ 28 w 452"/>
              <a:gd name="T27" fmla="*/ 2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12">
                <a:moveTo>
                  <a:pt x="423" y="311"/>
                </a:moveTo>
                <a:lnTo>
                  <a:pt x="28" y="311"/>
                </a:lnTo>
                <a:cubicBezTo>
                  <a:pt x="11" y="311"/>
                  <a:pt x="0" y="299"/>
                  <a:pt x="0" y="282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1"/>
                  <a:pt x="451" y="28"/>
                </a:cubicBezTo>
                <a:lnTo>
                  <a:pt x="451" y="282"/>
                </a:lnTo>
                <a:cubicBezTo>
                  <a:pt x="451" y="299"/>
                  <a:pt x="440" y="311"/>
                  <a:pt x="423" y="311"/>
                </a:cubicBezTo>
                <a:close/>
                <a:moveTo>
                  <a:pt x="28" y="28"/>
                </a:moveTo>
                <a:lnTo>
                  <a:pt x="28" y="282"/>
                </a:lnTo>
                <a:lnTo>
                  <a:pt x="423" y="282"/>
                </a:lnTo>
                <a:lnTo>
                  <a:pt x="423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" name="Freeform 210">
            <a:extLst>
              <a:ext uri="{FF2B5EF4-FFF2-40B4-BE49-F238E27FC236}">
                <a16:creationId xmlns:a16="http://schemas.microsoft.com/office/drawing/2014/main" id="{59C79ED5-1AC2-B047-B429-A73C1022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24" y="2358633"/>
            <a:ext cx="287162" cy="20940"/>
          </a:xfrm>
          <a:custGeom>
            <a:avLst/>
            <a:gdLst>
              <a:gd name="T0" fmla="*/ 409 w 424"/>
              <a:gd name="T1" fmla="*/ 28 h 29"/>
              <a:gd name="T2" fmla="*/ 14 w 424"/>
              <a:gd name="T3" fmla="*/ 28 h 29"/>
              <a:gd name="T4" fmla="*/ 0 w 424"/>
              <a:gd name="T5" fmla="*/ 14 h 29"/>
              <a:gd name="T6" fmla="*/ 14 w 424"/>
              <a:gd name="T7" fmla="*/ 0 h 29"/>
              <a:gd name="T8" fmla="*/ 409 w 424"/>
              <a:gd name="T9" fmla="*/ 0 h 29"/>
              <a:gd name="T10" fmla="*/ 423 w 424"/>
              <a:gd name="T11" fmla="*/ 14 h 29"/>
              <a:gd name="T12" fmla="*/ 409 w 424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29">
                <a:moveTo>
                  <a:pt x="409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409" y="0"/>
                </a:lnTo>
                <a:cubicBezTo>
                  <a:pt x="418" y="0"/>
                  <a:pt x="423" y="5"/>
                  <a:pt x="423" y="14"/>
                </a:cubicBezTo>
                <a:cubicBezTo>
                  <a:pt x="423" y="22"/>
                  <a:pt x="418" y="28"/>
                  <a:pt x="409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Freeform 211">
            <a:extLst>
              <a:ext uri="{FF2B5EF4-FFF2-40B4-BE49-F238E27FC236}">
                <a16:creationId xmlns:a16="http://schemas.microsoft.com/office/drawing/2014/main" id="{EE7129E7-D03B-984A-861C-16AA0BAE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452" y="2271887"/>
            <a:ext cx="20938" cy="191442"/>
          </a:xfrm>
          <a:custGeom>
            <a:avLst/>
            <a:gdLst>
              <a:gd name="T0" fmla="*/ 14 w 29"/>
              <a:gd name="T1" fmla="*/ 282 h 283"/>
              <a:gd name="T2" fmla="*/ 0 w 29"/>
              <a:gd name="T3" fmla="*/ 268 h 283"/>
              <a:gd name="T4" fmla="*/ 0 w 29"/>
              <a:gd name="T5" fmla="*/ 14 h 283"/>
              <a:gd name="T6" fmla="*/ 14 w 29"/>
              <a:gd name="T7" fmla="*/ 0 h 283"/>
              <a:gd name="T8" fmla="*/ 28 w 29"/>
              <a:gd name="T9" fmla="*/ 14 h 283"/>
              <a:gd name="T10" fmla="*/ 28 w 29"/>
              <a:gd name="T11" fmla="*/ 268 h 283"/>
              <a:gd name="T12" fmla="*/ 14 w 29"/>
              <a:gd name="T13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83">
                <a:moveTo>
                  <a:pt x="14" y="282"/>
                </a:moveTo>
                <a:cubicBezTo>
                  <a:pt x="6" y="282"/>
                  <a:pt x="0" y="277"/>
                  <a:pt x="0" y="268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268"/>
                </a:lnTo>
                <a:cubicBezTo>
                  <a:pt x="28" y="277"/>
                  <a:pt x="23" y="282"/>
                  <a:pt x="14" y="28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Freeform 212">
            <a:extLst>
              <a:ext uri="{FF2B5EF4-FFF2-40B4-BE49-F238E27FC236}">
                <a16:creationId xmlns:a16="http://schemas.microsoft.com/office/drawing/2014/main" id="{AA991F4D-A58F-2546-BF62-DA4EC5CC7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79" y="2298807"/>
            <a:ext cx="101703" cy="77773"/>
          </a:xfrm>
          <a:custGeom>
            <a:avLst/>
            <a:gdLst>
              <a:gd name="T0" fmla="*/ 130 w 148"/>
              <a:gd name="T1" fmla="*/ 115 h 116"/>
              <a:gd name="T2" fmla="*/ 127 w 148"/>
              <a:gd name="T3" fmla="*/ 115 h 116"/>
              <a:gd name="T4" fmla="*/ 17 w 148"/>
              <a:gd name="T5" fmla="*/ 76 h 116"/>
              <a:gd name="T6" fmla="*/ 17 w 148"/>
              <a:gd name="T7" fmla="*/ 17 h 116"/>
              <a:gd name="T8" fmla="*/ 76 w 148"/>
              <a:gd name="T9" fmla="*/ 17 h 116"/>
              <a:gd name="T10" fmla="*/ 76 w 148"/>
              <a:gd name="T11" fmla="*/ 17 h 116"/>
              <a:gd name="T12" fmla="*/ 141 w 148"/>
              <a:gd name="T13" fmla="*/ 93 h 116"/>
              <a:gd name="T14" fmla="*/ 141 w 148"/>
              <a:gd name="T15" fmla="*/ 110 h 116"/>
              <a:gd name="T16" fmla="*/ 130 w 148"/>
              <a:gd name="T17" fmla="*/ 115 h 116"/>
              <a:gd name="T18" fmla="*/ 45 w 148"/>
              <a:gd name="T19" fmla="*/ 31 h 116"/>
              <a:gd name="T20" fmla="*/ 34 w 148"/>
              <a:gd name="T21" fmla="*/ 34 h 116"/>
              <a:gd name="T22" fmla="*/ 34 w 148"/>
              <a:gd name="T23" fmla="*/ 53 h 116"/>
              <a:gd name="T24" fmla="*/ 88 w 148"/>
              <a:gd name="T25" fmla="*/ 73 h 116"/>
              <a:gd name="T26" fmla="*/ 54 w 148"/>
              <a:gd name="T27" fmla="*/ 34 h 116"/>
              <a:gd name="T28" fmla="*/ 45 w 148"/>
              <a:gd name="T29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16">
                <a:moveTo>
                  <a:pt x="130" y="115"/>
                </a:moveTo>
                <a:lnTo>
                  <a:pt x="127" y="115"/>
                </a:lnTo>
                <a:cubicBezTo>
                  <a:pt x="91" y="104"/>
                  <a:pt x="28" y="87"/>
                  <a:pt x="17" y="76"/>
                </a:cubicBezTo>
                <a:cubicBezTo>
                  <a:pt x="0" y="59"/>
                  <a:pt x="0" y="34"/>
                  <a:pt x="17" y="17"/>
                </a:cubicBezTo>
                <a:cubicBezTo>
                  <a:pt x="34" y="0"/>
                  <a:pt x="60" y="0"/>
                  <a:pt x="76" y="17"/>
                </a:cubicBezTo>
                <a:lnTo>
                  <a:pt x="76" y="17"/>
                </a:lnTo>
                <a:cubicBezTo>
                  <a:pt x="88" y="28"/>
                  <a:pt x="136" y="87"/>
                  <a:pt x="141" y="93"/>
                </a:cubicBezTo>
                <a:cubicBezTo>
                  <a:pt x="144" y="99"/>
                  <a:pt x="147" y="104"/>
                  <a:pt x="141" y="110"/>
                </a:cubicBezTo>
                <a:cubicBezTo>
                  <a:pt x="139" y="113"/>
                  <a:pt x="136" y="115"/>
                  <a:pt x="130" y="115"/>
                </a:cubicBezTo>
                <a:close/>
                <a:moveTo>
                  <a:pt x="45" y="31"/>
                </a:moveTo>
                <a:cubicBezTo>
                  <a:pt x="43" y="31"/>
                  <a:pt x="37" y="31"/>
                  <a:pt x="34" y="34"/>
                </a:cubicBezTo>
                <a:cubicBezTo>
                  <a:pt x="28" y="39"/>
                  <a:pt x="28" y="48"/>
                  <a:pt x="34" y="53"/>
                </a:cubicBezTo>
                <a:cubicBezTo>
                  <a:pt x="40" y="56"/>
                  <a:pt x="62" y="65"/>
                  <a:pt x="88" y="73"/>
                </a:cubicBezTo>
                <a:cubicBezTo>
                  <a:pt x="74" y="56"/>
                  <a:pt x="60" y="39"/>
                  <a:pt x="54" y="34"/>
                </a:cubicBezTo>
                <a:cubicBezTo>
                  <a:pt x="54" y="34"/>
                  <a:pt x="48" y="31"/>
                  <a:pt x="45" y="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Freeform 213">
            <a:extLst>
              <a:ext uri="{FF2B5EF4-FFF2-40B4-BE49-F238E27FC236}">
                <a16:creationId xmlns:a16="http://schemas.microsoft.com/office/drawing/2014/main" id="{3F9E093E-9764-9849-8E94-B019E9E0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452" y="2298807"/>
            <a:ext cx="98711" cy="77773"/>
          </a:xfrm>
          <a:custGeom>
            <a:avLst/>
            <a:gdLst>
              <a:gd name="T0" fmla="*/ 14 w 145"/>
              <a:gd name="T1" fmla="*/ 115 h 116"/>
              <a:gd name="T2" fmla="*/ 3 w 145"/>
              <a:gd name="T3" fmla="*/ 110 h 116"/>
              <a:gd name="T4" fmla="*/ 3 w 145"/>
              <a:gd name="T5" fmla="*/ 93 h 116"/>
              <a:gd name="T6" fmla="*/ 68 w 145"/>
              <a:gd name="T7" fmla="*/ 17 h 116"/>
              <a:gd name="T8" fmla="*/ 68 w 145"/>
              <a:gd name="T9" fmla="*/ 17 h 116"/>
              <a:gd name="T10" fmla="*/ 127 w 145"/>
              <a:gd name="T11" fmla="*/ 17 h 116"/>
              <a:gd name="T12" fmla="*/ 127 w 145"/>
              <a:gd name="T13" fmla="*/ 76 h 116"/>
              <a:gd name="T14" fmla="*/ 17 w 145"/>
              <a:gd name="T15" fmla="*/ 115 h 116"/>
              <a:gd name="T16" fmla="*/ 14 w 145"/>
              <a:gd name="T17" fmla="*/ 115 h 116"/>
              <a:gd name="T18" fmla="*/ 87 w 145"/>
              <a:gd name="T19" fmla="*/ 36 h 116"/>
              <a:gd name="T20" fmla="*/ 54 w 145"/>
              <a:gd name="T21" fmla="*/ 76 h 116"/>
              <a:gd name="T22" fmla="*/ 107 w 145"/>
              <a:gd name="T23" fmla="*/ 56 h 116"/>
              <a:gd name="T24" fmla="*/ 107 w 145"/>
              <a:gd name="T25" fmla="*/ 36 h 116"/>
              <a:gd name="T26" fmla="*/ 87 w 145"/>
              <a:gd name="T27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" h="116">
                <a:moveTo>
                  <a:pt x="14" y="115"/>
                </a:moveTo>
                <a:cubicBezTo>
                  <a:pt x="8" y="115"/>
                  <a:pt x="6" y="113"/>
                  <a:pt x="3" y="110"/>
                </a:cubicBezTo>
                <a:cubicBezTo>
                  <a:pt x="0" y="104"/>
                  <a:pt x="0" y="99"/>
                  <a:pt x="3" y="93"/>
                </a:cubicBezTo>
                <a:cubicBezTo>
                  <a:pt x="8" y="87"/>
                  <a:pt x="56" y="28"/>
                  <a:pt x="68" y="17"/>
                </a:cubicBezTo>
                <a:lnTo>
                  <a:pt x="68" y="17"/>
                </a:lnTo>
                <a:cubicBezTo>
                  <a:pt x="85" y="0"/>
                  <a:pt x="110" y="0"/>
                  <a:pt x="127" y="17"/>
                </a:cubicBezTo>
                <a:cubicBezTo>
                  <a:pt x="144" y="34"/>
                  <a:pt x="144" y="59"/>
                  <a:pt x="127" y="76"/>
                </a:cubicBezTo>
                <a:cubicBezTo>
                  <a:pt x="116" y="87"/>
                  <a:pt x="54" y="107"/>
                  <a:pt x="17" y="115"/>
                </a:cubicBezTo>
                <a:lnTo>
                  <a:pt x="14" y="115"/>
                </a:lnTo>
                <a:close/>
                <a:moveTo>
                  <a:pt x="87" y="36"/>
                </a:moveTo>
                <a:cubicBezTo>
                  <a:pt x="82" y="42"/>
                  <a:pt x="68" y="59"/>
                  <a:pt x="54" y="76"/>
                </a:cubicBezTo>
                <a:cubicBezTo>
                  <a:pt x="82" y="68"/>
                  <a:pt x="104" y="59"/>
                  <a:pt x="107" y="56"/>
                </a:cubicBezTo>
                <a:cubicBezTo>
                  <a:pt x="113" y="51"/>
                  <a:pt x="113" y="42"/>
                  <a:pt x="107" y="36"/>
                </a:cubicBezTo>
                <a:cubicBezTo>
                  <a:pt x="104" y="31"/>
                  <a:pt x="93" y="31"/>
                  <a:pt x="87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Freeform 214">
            <a:extLst>
              <a:ext uri="{FF2B5EF4-FFF2-40B4-BE49-F238E27FC236}">
                <a16:creationId xmlns:a16="http://schemas.microsoft.com/office/drawing/2014/main" id="{4468779B-8E4D-AA41-9CB5-BE79E106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7592" y="2358633"/>
            <a:ext cx="68798" cy="68800"/>
          </a:xfrm>
          <a:custGeom>
            <a:avLst/>
            <a:gdLst>
              <a:gd name="T0" fmla="*/ 17 w 103"/>
              <a:gd name="T1" fmla="*/ 99 h 100"/>
              <a:gd name="T2" fmla="*/ 5 w 103"/>
              <a:gd name="T3" fmla="*/ 96 h 100"/>
              <a:gd name="T4" fmla="*/ 5 w 103"/>
              <a:gd name="T5" fmla="*/ 76 h 100"/>
              <a:gd name="T6" fmla="*/ 76 w 103"/>
              <a:gd name="T7" fmla="*/ 6 h 100"/>
              <a:gd name="T8" fmla="*/ 96 w 103"/>
              <a:gd name="T9" fmla="*/ 6 h 100"/>
              <a:gd name="T10" fmla="*/ 96 w 103"/>
              <a:gd name="T11" fmla="*/ 26 h 100"/>
              <a:gd name="T12" fmla="*/ 25 w 103"/>
              <a:gd name="T13" fmla="*/ 96 h 100"/>
              <a:gd name="T14" fmla="*/ 17 w 10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0">
                <a:moveTo>
                  <a:pt x="17" y="99"/>
                </a:moveTo>
                <a:cubicBezTo>
                  <a:pt x="14" y="99"/>
                  <a:pt x="8" y="99"/>
                  <a:pt x="5" y="96"/>
                </a:cubicBezTo>
                <a:cubicBezTo>
                  <a:pt x="0" y="91"/>
                  <a:pt x="0" y="82"/>
                  <a:pt x="5" y="76"/>
                </a:cubicBezTo>
                <a:lnTo>
                  <a:pt x="76" y="6"/>
                </a:lnTo>
                <a:cubicBezTo>
                  <a:pt x="81" y="0"/>
                  <a:pt x="91" y="0"/>
                  <a:pt x="96" y="6"/>
                </a:cubicBezTo>
                <a:cubicBezTo>
                  <a:pt x="102" y="12"/>
                  <a:pt x="101" y="20"/>
                  <a:pt x="96" y="26"/>
                </a:cubicBezTo>
                <a:lnTo>
                  <a:pt x="25" y="96"/>
                </a:lnTo>
                <a:cubicBezTo>
                  <a:pt x="25" y="99"/>
                  <a:pt x="19" y="99"/>
                  <a:pt x="17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215">
            <a:extLst>
              <a:ext uri="{FF2B5EF4-FFF2-40B4-BE49-F238E27FC236}">
                <a16:creationId xmlns:a16="http://schemas.microsoft.com/office/drawing/2014/main" id="{A1AE4C16-1181-C64D-8C74-37305EE3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452" y="2358633"/>
            <a:ext cx="68798" cy="68800"/>
          </a:xfrm>
          <a:custGeom>
            <a:avLst/>
            <a:gdLst>
              <a:gd name="T0" fmla="*/ 88 w 103"/>
              <a:gd name="T1" fmla="*/ 99 h 100"/>
              <a:gd name="T2" fmla="*/ 76 w 103"/>
              <a:gd name="T3" fmla="*/ 96 h 100"/>
              <a:gd name="T4" fmla="*/ 6 w 103"/>
              <a:gd name="T5" fmla="*/ 26 h 100"/>
              <a:gd name="T6" fmla="*/ 6 w 103"/>
              <a:gd name="T7" fmla="*/ 6 h 100"/>
              <a:gd name="T8" fmla="*/ 26 w 103"/>
              <a:gd name="T9" fmla="*/ 6 h 100"/>
              <a:gd name="T10" fmla="*/ 96 w 103"/>
              <a:gd name="T11" fmla="*/ 76 h 100"/>
              <a:gd name="T12" fmla="*/ 96 w 103"/>
              <a:gd name="T13" fmla="*/ 96 h 100"/>
              <a:gd name="T14" fmla="*/ 88 w 10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0">
                <a:moveTo>
                  <a:pt x="88" y="99"/>
                </a:moveTo>
                <a:cubicBezTo>
                  <a:pt x="85" y="99"/>
                  <a:pt x="79" y="99"/>
                  <a:pt x="76" y="96"/>
                </a:cubicBezTo>
                <a:lnTo>
                  <a:pt x="6" y="26"/>
                </a:lnTo>
                <a:cubicBezTo>
                  <a:pt x="0" y="20"/>
                  <a:pt x="1" y="12"/>
                  <a:pt x="6" y="6"/>
                </a:cubicBezTo>
                <a:cubicBezTo>
                  <a:pt x="12" y="0"/>
                  <a:pt x="20" y="0"/>
                  <a:pt x="26" y="6"/>
                </a:cubicBezTo>
                <a:lnTo>
                  <a:pt x="96" y="76"/>
                </a:lnTo>
                <a:cubicBezTo>
                  <a:pt x="102" y="82"/>
                  <a:pt x="102" y="91"/>
                  <a:pt x="96" y="96"/>
                </a:cubicBezTo>
                <a:cubicBezTo>
                  <a:pt x="96" y="99"/>
                  <a:pt x="90" y="99"/>
                  <a:pt x="88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Freeform 216">
            <a:extLst>
              <a:ext uri="{FF2B5EF4-FFF2-40B4-BE49-F238E27FC236}">
                <a16:creationId xmlns:a16="http://schemas.microsoft.com/office/drawing/2014/main" id="{688387B6-C814-0B4A-8406-A38D98F6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844" y="2415468"/>
            <a:ext cx="77773" cy="20938"/>
          </a:xfrm>
          <a:custGeom>
            <a:avLst/>
            <a:gdLst>
              <a:gd name="T0" fmla="*/ 99 w 114"/>
              <a:gd name="T1" fmla="*/ 28 h 29"/>
              <a:gd name="T2" fmla="*/ 15 w 114"/>
              <a:gd name="T3" fmla="*/ 28 h 29"/>
              <a:gd name="T4" fmla="*/ 0 w 114"/>
              <a:gd name="T5" fmla="*/ 14 h 29"/>
              <a:gd name="T6" fmla="*/ 15 w 114"/>
              <a:gd name="T7" fmla="*/ 0 h 29"/>
              <a:gd name="T8" fmla="*/ 99 w 114"/>
              <a:gd name="T9" fmla="*/ 0 h 29"/>
              <a:gd name="T10" fmla="*/ 113 w 114"/>
              <a:gd name="T11" fmla="*/ 14 h 29"/>
              <a:gd name="T12" fmla="*/ 99 w 114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">
                <a:moveTo>
                  <a:pt x="99" y="28"/>
                </a:moveTo>
                <a:lnTo>
                  <a:pt x="15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lnTo>
                  <a:pt x="99" y="0"/>
                </a:lnTo>
                <a:cubicBezTo>
                  <a:pt x="108" y="0"/>
                  <a:pt x="113" y="5"/>
                  <a:pt x="113" y="14"/>
                </a:cubicBezTo>
                <a:cubicBezTo>
                  <a:pt x="113" y="22"/>
                  <a:pt x="108" y="28"/>
                  <a:pt x="99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" name="Freeform 217">
            <a:extLst>
              <a:ext uri="{FF2B5EF4-FFF2-40B4-BE49-F238E27FC236}">
                <a16:creationId xmlns:a16="http://schemas.microsoft.com/office/drawing/2014/main" id="{3A5F3019-5D1A-EA4D-A6C3-1DBE438E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017" y="2454354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3 h 86"/>
              <a:gd name="T4" fmla="*/ 42 w 86"/>
              <a:gd name="T5" fmla="*/ 0 h 86"/>
              <a:gd name="T6" fmla="*/ 85 w 86"/>
              <a:gd name="T7" fmla="*/ 43 h 86"/>
              <a:gd name="T8" fmla="*/ 42 w 86"/>
              <a:gd name="T9" fmla="*/ 85 h 86"/>
              <a:gd name="T10" fmla="*/ 42 w 86"/>
              <a:gd name="T11" fmla="*/ 29 h 86"/>
              <a:gd name="T12" fmla="*/ 28 w 86"/>
              <a:gd name="T13" fmla="*/ 43 h 86"/>
              <a:gd name="T14" fmla="*/ 42 w 86"/>
              <a:gd name="T15" fmla="*/ 57 h 86"/>
              <a:gd name="T16" fmla="*/ 56 w 86"/>
              <a:gd name="T17" fmla="*/ 43 h 86"/>
              <a:gd name="T18" fmla="*/ 42 w 86"/>
              <a:gd name="T19" fmla="*/ 2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5"/>
                  <a:pt x="0" y="43"/>
                </a:cubicBezTo>
                <a:cubicBezTo>
                  <a:pt x="0" y="20"/>
                  <a:pt x="20" y="0"/>
                  <a:pt x="42" y="0"/>
                </a:cubicBezTo>
                <a:cubicBezTo>
                  <a:pt x="65" y="0"/>
                  <a:pt x="85" y="20"/>
                  <a:pt x="85" y="43"/>
                </a:cubicBezTo>
                <a:cubicBezTo>
                  <a:pt x="85" y="65"/>
                  <a:pt x="65" y="85"/>
                  <a:pt x="42" y="85"/>
                </a:cubicBezTo>
                <a:close/>
                <a:moveTo>
                  <a:pt x="42" y="29"/>
                </a:moveTo>
                <a:cubicBezTo>
                  <a:pt x="34" y="29"/>
                  <a:pt x="28" y="34"/>
                  <a:pt x="28" y="43"/>
                </a:cubicBezTo>
                <a:cubicBezTo>
                  <a:pt x="28" y="51"/>
                  <a:pt x="34" y="57"/>
                  <a:pt x="42" y="57"/>
                </a:cubicBezTo>
                <a:cubicBezTo>
                  <a:pt x="51" y="57"/>
                  <a:pt x="56" y="51"/>
                  <a:pt x="56" y="43"/>
                </a:cubicBezTo>
                <a:cubicBezTo>
                  <a:pt x="56" y="34"/>
                  <a:pt x="51" y="29"/>
                  <a:pt x="42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Freeform 218">
            <a:extLst>
              <a:ext uri="{FF2B5EF4-FFF2-40B4-BE49-F238E27FC236}">
                <a16:creationId xmlns:a16="http://schemas.microsoft.com/office/drawing/2014/main" id="{69223725-C542-B140-9606-1AE2A286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077" y="2203086"/>
            <a:ext cx="59826" cy="272207"/>
          </a:xfrm>
          <a:custGeom>
            <a:avLst/>
            <a:gdLst>
              <a:gd name="T0" fmla="*/ 73 w 88"/>
              <a:gd name="T1" fmla="*/ 399 h 400"/>
              <a:gd name="T2" fmla="*/ 59 w 88"/>
              <a:gd name="T3" fmla="*/ 384 h 400"/>
              <a:gd name="T4" fmla="*/ 59 w 88"/>
              <a:gd name="T5" fmla="*/ 80 h 400"/>
              <a:gd name="T6" fmla="*/ 5 w 88"/>
              <a:gd name="T7" fmla="*/ 26 h 400"/>
              <a:gd name="T8" fmla="*/ 5 w 88"/>
              <a:gd name="T9" fmla="*/ 6 h 400"/>
              <a:gd name="T10" fmla="*/ 25 w 88"/>
              <a:gd name="T11" fmla="*/ 6 h 400"/>
              <a:gd name="T12" fmla="*/ 82 w 88"/>
              <a:gd name="T13" fmla="*/ 63 h 400"/>
              <a:gd name="T14" fmla="*/ 84 w 88"/>
              <a:gd name="T15" fmla="*/ 74 h 400"/>
              <a:gd name="T16" fmla="*/ 84 w 88"/>
              <a:gd name="T17" fmla="*/ 384 h 400"/>
              <a:gd name="T18" fmla="*/ 73 w 88"/>
              <a:gd name="T19" fmla="*/ 39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400">
                <a:moveTo>
                  <a:pt x="73" y="399"/>
                </a:moveTo>
                <a:cubicBezTo>
                  <a:pt x="65" y="399"/>
                  <a:pt x="59" y="393"/>
                  <a:pt x="59" y="384"/>
                </a:cubicBezTo>
                <a:lnTo>
                  <a:pt x="59" y="80"/>
                </a:lnTo>
                <a:lnTo>
                  <a:pt x="5" y="26"/>
                </a:lnTo>
                <a:cubicBezTo>
                  <a:pt x="0" y="20"/>
                  <a:pt x="0" y="11"/>
                  <a:pt x="5" y="6"/>
                </a:cubicBezTo>
                <a:cubicBezTo>
                  <a:pt x="11" y="0"/>
                  <a:pt x="20" y="1"/>
                  <a:pt x="25" y="6"/>
                </a:cubicBezTo>
                <a:lnTo>
                  <a:pt x="82" y="63"/>
                </a:lnTo>
                <a:cubicBezTo>
                  <a:pt x="84" y="66"/>
                  <a:pt x="84" y="68"/>
                  <a:pt x="84" y="74"/>
                </a:cubicBezTo>
                <a:lnTo>
                  <a:pt x="84" y="384"/>
                </a:lnTo>
                <a:cubicBezTo>
                  <a:pt x="87" y="393"/>
                  <a:pt x="82" y="399"/>
                  <a:pt x="73" y="3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" name="Freeform 219">
            <a:extLst>
              <a:ext uri="{FF2B5EF4-FFF2-40B4-BE49-F238E27FC236}">
                <a16:creationId xmlns:a16="http://schemas.microsoft.com/office/drawing/2014/main" id="{1E458302-EC88-054E-AC70-B2E498C3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03" y="2475293"/>
            <a:ext cx="173494" cy="20938"/>
          </a:xfrm>
          <a:custGeom>
            <a:avLst/>
            <a:gdLst>
              <a:gd name="T0" fmla="*/ 240 w 255"/>
              <a:gd name="T1" fmla="*/ 28 h 29"/>
              <a:gd name="T2" fmla="*/ 14 w 255"/>
              <a:gd name="T3" fmla="*/ 28 h 29"/>
              <a:gd name="T4" fmla="*/ 0 w 255"/>
              <a:gd name="T5" fmla="*/ 14 h 29"/>
              <a:gd name="T6" fmla="*/ 14 w 255"/>
              <a:gd name="T7" fmla="*/ 0 h 29"/>
              <a:gd name="T8" fmla="*/ 240 w 255"/>
              <a:gd name="T9" fmla="*/ 0 h 29"/>
              <a:gd name="T10" fmla="*/ 254 w 255"/>
              <a:gd name="T11" fmla="*/ 14 h 29"/>
              <a:gd name="T12" fmla="*/ 240 w 255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" h="29">
                <a:moveTo>
                  <a:pt x="240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240" y="0"/>
                </a:lnTo>
                <a:cubicBezTo>
                  <a:pt x="249" y="0"/>
                  <a:pt x="254" y="5"/>
                  <a:pt x="254" y="14"/>
                </a:cubicBezTo>
                <a:cubicBezTo>
                  <a:pt x="254" y="22"/>
                  <a:pt x="249" y="28"/>
                  <a:pt x="240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Freeform 220">
            <a:extLst>
              <a:ext uri="{FF2B5EF4-FFF2-40B4-BE49-F238E27FC236}">
                <a16:creationId xmlns:a16="http://schemas.microsoft.com/office/drawing/2014/main" id="{2BFC6801-3F41-7D46-9AAD-FB31BB4F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965" y="2358633"/>
            <a:ext cx="173494" cy="134608"/>
          </a:xfrm>
          <a:custGeom>
            <a:avLst/>
            <a:gdLst>
              <a:gd name="T0" fmla="*/ 240 w 255"/>
              <a:gd name="T1" fmla="*/ 198 h 199"/>
              <a:gd name="T2" fmla="*/ 226 w 255"/>
              <a:gd name="T3" fmla="*/ 184 h 199"/>
              <a:gd name="T4" fmla="*/ 226 w 255"/>
              <a:gd name="T5" fmla="*/ 28 h 199"/>
              <a:gd name="T6" fmla="*/ 14 w 255"/>
              <a:gd name="T7" fmla="*/ 28 h 199"/>
              <a:gd name="T8" fmla="*/ 0 w 255"/>
              <a:gd name="T9" fmla="*/ 14 h 199"/>
              <a:gd name="T10" fmla="*/ 14 w 255"/>
              <a:gd name="T11" fmla="*/ 0 h 199"/>
              <a:gd name="T12" fmla="*/ 240 w 255"/>
              <a:gd name="T13" fmla="*/ 0 h 199"/>
              <a:gd name="T14" fmla="*/ 254 w 255"/>
              <a:gd name="T15" fmla="*/ 14 h 199"/>
              <a:gd name="T16" fmla="*/ 254 w 255"/>
              <a:gd name="T17" fmla="*/ 184 h 199"/>
              <a:gd name="T18" fmla="*/ 240 w 255"/>
              <a:gd name="T1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199">
                <a:moveTo>
                  <a:pt x="240" y="198"/>
                </a:moveTo>
                <a:cubicBezTo>
                  <a:pt x="231" y="198"/>
                  <a:pt x="226" y="192"/>
                  <a:pt x="226" y="184"/>
                </a:cubicBezTo>
                <a:lnTo>
                  <a:pt x="226" y="28"/>
                </a:ln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240" y="0"/>
                </a:lnTo>
                <a:cubicBezTo>
                  <a:pt x="248" y="0"/>
                  <a:pt x="254" y="6"/>
                  <a:pt x="254" y="14"/>
                </a:cubicBezTo>
                <a:lnTo>
                  <a:pt x="254" y="184"/>
                </a:lnTo>
                <a:cubicBezTo>
                  <a:pt x="254" y="192"/>
                  <a:pt x="248" y="198"/>
                  <a:pt x="240" y="19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" name="Freeform 221">
            <a:extLst>
              <a:ext uri="{FF2B5EF4-FFF2-40B4-BE49-F238E27FC236}">
                <a16:creationId xmlns:a16="http://schemas.microsoft.com/office/drawing/2014/main" id="{4E0F6CE5-A1AA-F34F-ADEC-ED1AD784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965" y="2283852"/>
            <a:ext cx="134606" cy="95721"/>
          </a:xfrm>
          <a:custGeom>
            <a:avLst/>
            <a:gdLst>
              <a:gd name="T0" fmla="*/ 183 w 199"/>
              <a:gd name="T1" fmla="*/ 141 h 142"/>
              <a:gd name="T2" fmla="*/ 169 w 199"/>
              <a:gd name="T3" fmla="*/ 127 h 142"/>
              <a:gd name="T4" fmla="*/ 169 w 199"/>
              <a:gd name="T5" fmla="*/ 29 h 142"/>
              <a:gd name="T6" fmla="*/ 14 w 199"/>
              <a:gd name="T7" fmla="*/ 29 h 142"/>
              <a:gd name="T8" fmla="*/ 0 w 199"/>
              <a:gd name="T9" fmla="*/ 15 h 142"/>
              <a:gd name="T10" fmla="*/ 14 w 199"/>
              <a:gd name="T11" fmla="*/ 0 h 142"/>
              <a:gd name="T12" fmla="*/ 183 w 199"/>
              <a:gd name="T13" fmla="*/ 0 h 142"/>
              <a:gd name="T14" fmla="*/ 198 w 199"/>
              <a:gd name="T15" fmla="*/ 15 h 142"/>
              <a:gd name="T16" fmla="*/ 198 w 199"/>
              <a:gd name="T17" fmla="*/ 127 h 142"/>
              <a:gd name="T18" fmla="*/ 183 w 199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142">
                <a:moveTo>
                  <a:pt x="183" y="141"/>
                </a:moveTo>
                <a:cubicBezTo>
                  <a:pt x="175" y="141"/>
                  <a:pt x="169" y="136"/>
                  <a:pt x="169" y="127"/>
                </a:cubicBezTo>
                <a:lnTo>
                  <a:pt x="169" y="29"/>
                </a:lnTo>
                <a:lnTo>
                  <a:pt x="14" y="29"/>
                </a:lnTo>
                <a:cubicBezTo>
                  <a:pt x="6" y="29"/>
                  <a:pt x="0" y="23"/>
                  <a:pt x="0" y="15"/>
                </a:cubicBezTo>
                <a:cubicBezTo>
                  <a:pt x="0" y="6"/>
                  <a:pt x="6" y="0"/>
                  <a:pt x="14" y="0"/>
                </a:cubicBezTo>
                <a:lnTo>
                  <a:pt x="183" y="0"/>
                </a:lnTo>
                <a:cubicBezTo>
                  <a:pt x="192" y="0"/>
                  <a:pt x="198" y="6"/>
                  <a:pt x="198" y="15"/>
                </a:cubicBezTo>
                <a:lnTo>
                  <a:pt x="198" y="127"/>
                </a:lnTo>
                <a:cubicBezTo>
                  <a:pt x="198" y="136"/>
                  <a:pt x="192" y="141"/>
                  <a:pt x="183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Freeform 222">
            <a:extLst>
              <a:ext uri="{FF2B5EF4-FFF2-40B4-BE49-F238E27FC236}">
                <a16:creationId xmlns:a16="http://schemas.microsoft.com/office/drawing/2014/main" id="{01E0E7B0-4303-B74F-AC99-839261A0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790" y="2358633"/>
            <a:ext cx="56833" cy="59826"/>
          </a:xfrm>
          <a:custGeom>
            <a:avLst/>
            <a:gdLst>
              <a:gd name="T0" fmla="*/ 70 w 85"/>
              <a:gd name="T1" fmla="*/ 85 h 86"/>
              <a:gd name="T2" fmla="*/ 14 w 85"/>
              <a:gd name="T3" fmla="*/ 85 h 86"/>
              <a:gd name="T4" fmla="*/ 0 w 85"/>
              <a:gd name="T5" fmla="*/ 71 h 86"/>
              <a:gd name="T6" fmla="*/ 0 w 85"/>
              <a:gd name="T7" fmla="*/ 14 h 86"/>
              <a:gd name="T8" fmla="*/ 14 w 85"/>
              <a:gd name="T9" fmla="*/ 0 h 86"/>
              <a:gd name="T10" fmla="*/ 28 w 85"/>
              <a:gd name="T11" fmla="*/ 14 h 86"/>
              <a:gd name="T12" fmla="*/ 28 w 85"/>
              <a:gd name="T13" fmla="*/ 57 h 86"/>
              <a:gd name="T14" fmla="*/ 56 w 85"/>
              <a:gd name="T15" fmla="*/ 57 h 86"/>
              <a:gd name="T16" fmla="*/ 56 w 85"/>
              <a:gd name="T17" fmla="*/ 14 h 86"/>
              <a:gd name="T18" fmla="*/ 70 w 85"/>
              <a:gd name="T19" fmla="*/ 0 h 86"/>
              <a:gd name="T20" fmla="*/ 84 w 85"/>
              <a:gd name="T21" fmla="*/ 14 h 86"/>
              <a:gd name="T22" fmla="*/ 84 w 85"/>
              <a:gd name="T23" fmla="*/ 71 h 86"/>
              <a:gd name="T24" fmla="*/ 70 w 85"/>
              <a:gd name="T2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86">
                <a:moveTo>
                  <a:pt x="70" y="85"/>
                </a:moveTo>
                <a:lnTo>
                  <a:pt x="14" y="85"/>
                </a:ln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57"/>
                </a:lnTo>
                <a:lnTo>
                  <a:pt x="56" y="57"/>
                </a:lnTo>
                <a:lnTo>
                  <a:pt x="56" y="14"/>
                </a:lnTo>
                <a:cubicBezTo>
                  <a:pt x="56" y="6"/>
                  <a:pt x="62" y="0"/>
                  <a:pt x="70" y="0"/>
                </a:cubicBezTo>
                <a:cubicBezTo>
                  <a:pt x="79" y="0"/>
                  <a:pt x="84" y="6"/>
                  <a:pt x="84" y="14"/>
                </a:cubicBezTo>
                <a:lnTo>
                  <a:pt x="84" y="71"/>
                </a:lnTo>
                <a:cubicBezTo>
                  <a:pt x="84" y="79"/>
                  <a:pt x="79" y="85"/>
                  <a:pt x="70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" name="Freeform 223">
            <a:extLst>
              <a:ext uri="{FF2B5EF4-FFF2-40B4-BE49-F238E27FC236}">
                <a16:creationId xmlns:a16="http://schemas.microsoft.com/office/drawing/2014/main" id="{BD7870D1-14BF-B745-99DB-8C30AD7F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790" y="2283852"/>
            <a:ext cx="20938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5 h 58"/>
              <a:gd name="T6" fmla="*/ 14 w 29"/>
              <a:gd name="T7" fmla="*/ 0 h 58"/>
              <a:gd name="T8" fmla="*/ 28 w 29"/>
              <a:gd name="T9" fmla="*/ 15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5" y="57"/>
                  <a:pt x="0" y="51"/>
                  <a:pt x="0" y="43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43"/>
                </a:lnTo>
                <a:cubicBezTo>
                  <a:pt x="28" y="51"/>
                  <a:pt x="22" y="57"/>
                  <a:pt x="14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Freeform 224">
            <a:extLst>
              <a:ext uri="{FF2B5EF4-FFF2-40B4-BE49-F238E27FC236}">
                <a16:creationId xmlns:a16="http://schemas.microsoft.com/office/drawing/2014/main" id="{B1843B99-D039-3B41-97C6-EA738365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03" y="3220120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2 h 86"/>
              <a:gd name="T4" fmla="*/ 42 w 86"/>
              <a:gd name="T5" fmla="*/ 0 h 86"/>
              <a:gd name="T6" fmla="*/ 85 w 86"/>
              <a:gd name="T7" fmla="*/ 42 h 86"/>
              <a:gd name="T8" fmla="*/ 42 w 86"/>
              <a:gd name="T9" fmla="*/ 85 h 86"/>
              <a:gd name="T10" fmla="*/ 42 w 86"/>
              <a:gd name="T11" fmla="*/ 28 h 86"/>
              <a:gd name="T12" fmla="*/ 28 w 86"/>
              <a:gd name="T13" fmla="*/ 42 h 86"/>
              <a:gd name="T14" fmla="*/ 42 w 86"/>
              <a:gd name="T15" fmla="*/ 57 h 86"/>
              <a:gd name="T16" fmla="*/ 56 w 86"/>
              <a:gd name="T17" fmla="*/ 42 h 86"/>
              <a:gd name="T18" fmla="*/ 42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4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64" y="0"/>
                  <a:pt x="85" y="19"/>
                  <a:pt x="85" y="42"/>
                </a:cubicBezTo>
                <a:cubicBezTo>
                  <a:pt x="85" y="64"/>
                  <a:pt x="65" y="85"/>
                  <a:pt x="42" y="85"/>
                </a:cubicBezTo>
                <a:close/>
                <a:moveTo>
                  <a:pt x="42" y="28"/>
                </a:moveTo>
                <a:cubicBezTo>
                  <a:pt x="34" y="28"/>
                  <a:pt x="28" y="33"/>
                  <a:pt x="28" y="42"/>
                </a:cubicBezTo>
                <a:cubicBezTo>
                  <a:pt x="28" y="50"/>
                  <a:pt x="33" y="57"/>
                  <a:pt x="42" y="57"/>
                </a:cubicBezTo>
                <a:cubicBezTo>
                  <a:pt x="50" y="57"/>
                  <a:pt x="56" y="50"/>
                  <a:pt x="56" y="42"/>
                </a:cubicBezTo>
                <a:cubicBezTo>
                  <a:pt x="56" y="33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" name="Freeform 225">
            <a:extLst>
              <a:ext uri="{FF2B5EF4-FFF2-40B4-BE49-F238E27FC236}">
                <a16:creationId xmlns:a16="http://schemas.microsoft.com/office/drawing/2014/main" id="{EFD36345-3C4C-4742-BD97-65FABE19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72" y="3220120"/>
            <a:ext cx="59826" cy="59826"/>
          </a:xfrm>
          <a:custGeom>
            <a:avLst/>
            <a:gdLst>
              <a:gd name="T0" fmla="*/ 43 w 86"/>
              <a:gd name="T1" fmla="*/ 85 h 86"/>
              <a:gd name="T2" fmla="*/ 0 w 86"/>
              <a:gd name="T3" fmla="*/ 42 h 86"/>
              <a:gd name="T4" fmla="*/ 43 w 86"/>
              <a:gd name="T5" fmla="*/ 0 h 86"/>
              <a:gd name="T6" fmla="*/ 85 w 86"/>
              <a:gd name="T7" fmla="*/ 42 h 86"/>
              <a:gd name="T8" fmla="*/ 43 w 86"/>
              <a:gd name="T9" fmla="*/ 85 h 86"/>
              <a:gd name="T10" fmla="*/ 43 w 86"/>
              <a:gd name="T11" fmla="*/ 28 h 86"/>
              <a:gd name="T12" fmla="*/ 28 w 86"/>
              <a:gd name="T13" fmla="*/ 42 h 86"/>
              <a:gd name="T14" fmla="*/ 43 w 86"/>
              <a:gd name="T15" fmla="*/ 57 h 86"/>
              <a:gd name="T16" fmla="*/ 57 w 86"/>
              <a:gd name="T17" fmla="*/ 42 h 86"/>
              <a:gd name="T18" fmla="*/ 43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5"/>
                </a:moveTo>
                <a:cubicBezTo>
                  <a:pt x="20" y="85"/>
                  <a:pt x="0" y="64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65" y="0"/>
                  <a:pt x="85" y="19"/>
                  <a:pt x="85" y="42"/>
                </a:cubicBezTo>
                <a:cubicBezTo>
                  <a:pt x="85" y="64"/>
                  <a:pt x="65" y="85"/>
                  <a:pt x="43" y="85"/>
                </a:cubicBezTo>
                <a:close/>
                <a:moveTo>
                  <a:pt x="43" y="28"/>
                </a:moveTo>
                <a:cubicBezTo>
                  <a:pt x="34" y="28"/>
                  <a:pt x="28" y="33"/>
                  <a:pt x="28" y="42"/>
                </a:cubicBezTo>
                <a:cubicBezTo>
                  <a:pt x="28" y="50"/>
                  <a:pt x="34" y="57"/>
                  <a:pt x="43" y="57"/>
                </a:cubicBezTo>
                <a:cubicBezTo>
                  <a:pt x="51" y="57"/>
                  <a:pt x="57" y="50"/>
                  <a:pt x="57" y="42"/>
                </a:cubicBezTo>
                <a:cubicBezTo>
                  <a:pt x="57" y="33"/>
                  <a:pt x="51" y="28"/>
                  <a:pt x="43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Freeform 226">
            <a:extLst>
              <a:ext uri="{FF2B5EF4-FFF2-40B4-BE49-F238E27FC236}">
                <a16:creationId xmlns:a16="http://schemas.microsoft.com/office/drawing/2014/main" id="{0FE431B6-91FE-7F4F-8565-2972E382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882" y="2992783"/>
            <a:ext cx="269215" cy="212382"/>
          </a:xfrm>
          <a:custGeom>
            <a:avLst/>
            <a:gdLst>
              <a:gd name="T0" fmla="*/ 381 w 396"/>
              <a:gd name="T1" fmla="*/ 310 h 311"/>
              <a:gd name="T2" fmla="*/ 155 w 396"/>
              <a:gd name="T3" fmla="*/ 310 h 311"/>
              <a:gd name="T4" fmla="*/ 141 w 396"/>
              <a:gd name="T5" fmla="*/ 299 h 311"/>
              <a:gd name="T6" fmla="*/ 68 w 396"/>
              <a:gd name="T7" fmla="*/ 28 h 311"/>
              <a:gd name="T8" fmla="*/ 14 w 396"/>
              <a:gd name="T9" fmla="*/ 28 h 311"/>
              <a:gd name="T10" fmla="*/ 0 w 396"/>
              <a:gd name="T11" fmla="*/ 14 h 311"/>
              <a:gd name="T12" fmla="*/ 14 w 396"/>
              <a:gd name="T13" fmla="*/ 0 h 311"/>
              <a:gd name="T14" fmla="*/ 79 w 396"/>
              <a:gd name="T15" fmla="*/ 0 h 311"/>
              <a:gd name="T16" fmla="*/ 93 w 396"/>
              <a:gd name="T17" fmla="*/ 11 h 311"/>
              <a:gd name="T18" fmla="*/ 166 w 396"/>
              <a:gd name="T19" fmla="*/ 282 h 311"/>
              <a:gd name="T20" fmla="*/ 381 w 396"/>
              <a:gd name="T21" fmla="*/ 282 h 311"/>
              <a:gd name="T22" fmla="*/ 395 w 396"/>
              <a:gd name="T23" fmla="*/ 296 h 311"/>
              <a:gd name="T24" fmla="*/ 381 w 396"/>
              <a:gd name="T25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311">
                <a:moveTo>
                  <a:pt x="381" y="310"/>
                </a:moveTo>
                <a:lnTo>
                  <a:pt x="155" y="310"/>
                </a:lnTo>
                <a:cubicBezTo>
                  <a:pt x="149" y="310"/>
                  <a:pt x="144" y="304"/>
                  <a:pt x="141" y="299"/>
                </a:cubicBezTo>
                <a:lnTo>
                  <a:pt x="68" y="28"/>
                </a:ln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79" y="0"/>
                </a:lnTo>
                <a:cubicBezTo>
                  <a:pt x="85" y="0"/>
                  <a:pt x="90" y="5"/>
                  <a:pt x="93" y="11"/>
                </a:cubicBezTo>
                <a:lnTo>
                  <a:pt x="166" y="282"/>
                </a:lnTo>
                <a:lnTo>
                  <a:pt x="381" y="282"/>
                </a:lnTo>
                <a:cubicBezTo>
                  <a:pt x="389" y="282"/>
                  <a:pt x="395" y="287"/>
                  <a:pt x="395" y="296"/>
                </a:cubicBezTo>
                <a:cubicBezTo>
                  <a:pt x="395" y="304"/>
                  <a:pt x="389" y="310"/>
                  <a:pt x="381" y="31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" name="Freeform 227">
            <a:extLst>
              <a:ext uri="{FF2B5EF4-FFF2-40B4-BE49-F238E27FC236}">
                <a16:creationId xmlns:a16="http://schemas.microsoft.com/office/drawing/2014/main" id="{D92FF3AE-0C83-B44C-8B2C-6A290EAC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212" y="3067566"/>
            <a:ext cx="20938" cy="59826"/>
          </a:xfrm>
          <a:custGeom>
            <a:avLst/>
            <a:gdLst>
              <a:gd name="T0" fmla="*/ 15 w 30"/>
              <a:gd name="T1" fmla="*/ 85 h 86"/>
              <a:gd name="T2" fmla="*/ 0 w 30"/>
              <a:gd name="T3" fmla="*/ 71 h 86"/>
              <a:gd name="T4" fmla="*/ 0 w 30"/>
              <a:gd name="T5" fmla="*/ 15 h 86"/>
              <a:gd name="T6" fmla="*/ 15 w 30"/>
              <a:gd name="T7" fmla="*/ 0 h 86"/>
              <a:gd name="T8" fmla="*/ 29 w 30"/>
              <a:gd name="T9" fmla="*/ 15 h 86"/>
              <a:gd name="T10" fmla="*/ 29 w 30"/>
              <a:gd name="T11" fmla="*/ 71 h 86"/>
              <a:gd name="T12" fmla="*/ 15 w 30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86">
                <a:moveTo>
                  <a:pt x="15" y="85"/>
                </a:moveTo>
                <a:cubicBezTo>
                  <a:pt x="6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6" y="0"/>
                  <a:pt x="15" y="0"/>
                </a:cubicBezTo>
                <a:cubicBezTo>
                  <a:pt x="23" y="0"/>
                  <a:pt x="29" y="6"/>
                  <a:pt x="29" y="15"/>
                </a:cubicBezTo>
                <a:lnTo>
                  <a:pt x="29" y="71"/>
                </a:lnTo>
                <a:cubicBezTo>
                  <a:pt x="29" y="79"/>
                  <a:pt x="23" y="85"/>
                  <a:pt x="15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" name="Freeform 228">
            <a:extLst>
              <a:ext uri="{FF2B5EF4-FFF2-40B4-BE49-F238E27FC236}">
                <a16:creationId xmlns:a16="http://schemas.microsoft.com/office/drawing/2014/main" id="{810FA462-7CD8-E444-B0FE-34233B83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376" y="3067566"/>
            <a:ext cx="20940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5 h 86"/>
              <a:gd name="T6" fmla="*/ 14 w 29"/>
              <a:gd name="T7" fmla="*/ 0 h 86"/>
              <a:gd name="T8" fmla="*/ 28 w 29"/>
              <a:gd name="T9" fmla="*/ 15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5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5"/>
                </a:cubicBezTo>
                <a:lnTo>
                  <a:pt x="28" y="71"/>
                </a:lnTo>
                <a:cubicBezTo>
                  <a:pt x="28" y="79"/>
                  <a:pt x="22" y="85"/>
                  <a:pt x="14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" name="Freeform 229">
            <a:extLst>
              <a:ext uri="{FF2B5EF4-FFF2-40B4-BE49-F238E27FC236}">
                <a16:creationId xmlns:a16="http://schemas.microsoft.com/office/drawing/2014/main" id="{AF921E84-0089-CA44-A5EE-28F6C13E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551" y="3067566"/>
            <a:ext cx="20940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5 h 86"/>
              <a:gd name="T6" fmla="*/ 14 w 29"/>
              <a:gd name="T7" fmla="*/ 0 h 86"/>
              <a:gd name="T8" fmla="*/ 28 w 29"/>
              <a:gd name="T9" fmla="*/ 15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6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5"/>
                </a:cubicBezTo>
                <a:lnTo>
                  <a:pt x="28" y="71"/>
                </a:lnTo>
                <a:cubicBezTo>
                  <a:pt x="28" y="79"/>
                  <a:pt x="23" y="85"/>
                  <a:pt x="14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Freeform 230">
            <a:extLst>
              <a:ext uri="{FF2B5EF4-FFF2-40B4-BE49-F238E27FC236}">
                <a16:creationId xmlns:a16="http://schemas.microsoft.com/office/drawing/2014/main" id="{04927ED0-10F4-9944-B736-13719F74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18" y="3028679"/>
            <a:ext cx="251267" cy="131616"/>
          </a:xfrm>
          <a:custGeom>
            <a:avLst/>
            <a:gdLst>
              <a:gd name="T0" fmla="*/ 56 w 370"/>
              <a:gd name="T1" fmla="*/ 195 h 196"/>
              <a:gd name="T2" fmla="*/ 42 w 370"/>
              <a:gd name="T3" fmla="*/ 181 h 196"/>
              <a:gd name="T4" fmla="*/ 56 w 370"/>
              <a:gd name="T5" fmla="*/ 166 h 196"/>
              <a:gd name="T6" fmla="*/ 316 w 370"/>
              <a:gd name="T7" fmla="*/ 155 h 196"/>
              <a:gd name="T8" fmla="*/ 338 w 370"/>
              <a:gd name="T9" fmla="*/ 28 h 196"/>
              <a:gd name="T10" fmla="*/ 14 w 370"/>
              <a:gd name="T11" fmla="*/ 28 h 196"/>
              <a:gd name="T12" fmla="*/ 0 w 370"/>
              <a:gd name="T13" fmla="*/ 14 h 196"/>
              <a:gd name="T14" fmla="*/ 14 w 370"/>
              <a:gd name="T15" fmla="*/ 0 h 196"/>
              <a:gd name="T16" fmla="*/ 355 w 370"/>
              <a:gd name="T17" fmla="*/ 0 h 196"/>
              <a:gd name="T18" fmla="*/ 367 w 370"/>
              <a:gd name="T19" fmla="*/ 6 h 196"/>
              <a:gd name="T20" fmla="*/ 369 w 370"/>
              <a:gd name="T21" fmla="*/ 17 h 196"/>
              <a:gd name="T22" fmla="*/ 341 w 370"/>
              <a:gd name="T23" fmla="*/ 172 h 196"/>
              <a:gd name="T24" fmla="*/ 327 w 370"/>
              <a:gd name="T25" fmla="*/ 183 h 196"/>
              <a:gd name="T26" fmla="*/ 56 w 370"/>
              <a:gd name="T2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196">
                <a:moveTo>
                  <a:pt x="56" y="195"/>
                </a:moveTo>
                <a:cubicBezTo>
                  <a:pt x="48" y="195"/>
                  <a:pt x="42" y="189"/>
                  <a:pt x="42" y="181"/>
                </a:cubicBezTo>
                <a:cubicBezTo>
                  <a:pt x="42" y="172"/>
                  <a:pt x="48" y="166"/>
                  <a:pt x="56" y="166"/>
                </a:cubicBezTo>
                <a:lnTo>
                  <a:pt x="316" y="155"/>
                </a:lnTo>
                <a:lnTo>
                  <a:pt x="338" y="28"/>
                </a:ln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355" y="0"/>
                </a:lnTo>
                <a:cubicBezTo>
                  <a:pt x="358" y="0"/>
                  <a:pt x="364" y="3"/>
                  <a:pt x="367" y="6"/>
                </a:cubicBezTo>
                <a:cubicBezTo>
                  <a:pt x="369" y="8"/>
                  <a:pt x="369" y="14"/>
                  <a:pt x="369" y="17"/>
                </a:cubicBezTo>
                <a:lnTo>
                  <a:pt x="341" y="172"/>
                </a:lnTo>
                <a:cubicBezTo>
                  <a:pt x="341" y="178"/>
                  <a:pt x="336" y="183"/>
                  <a:pt x="327" y="183"/>
                </a:cubicBezTo>
                <a:cubicBezTo>
                  <a:pt x="327" y="183"/>
                  <a:pt x="59" y="195"/>
                  <a:pt x="56" y="1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1" name="Freeform 231">
            <a:extLst>
              <a:ext uri="{FF2B5EF4-FFF2-40B4-BE49-F238E27FC236}">
                <a16:creationId xmlns:a16="http://schemas.microsoft.com/office/drawing/2014/main" id="{84DF9317-3697-8F4B-8ECD-AB6D9AAC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649" y="3067566"/>
            <a:ext cx="308102" cy="59826"/>
          </a:xfrm>
          <a:custGeom>
            <a:avLst/>
            <a:gdLst>
              <a:gd name="T0" fmla="*/ 437 w 452"/>
              <a:gd name="T1" fmla="*/ 85 h 86"/>
              <a:gd name="T2" fmla="*/ 14 w 452"/>
              <a:gd name="T3" fmla="*/ 85 h 86"/>
              <a:gd name="T4" fmla="*/ 0 w 452"/>
              <a:gd name="T5" fmla="*/ 71 h 86"/>
              <a:gd name="T6" fmla="*/ 0 w 452"/>
              <a:gd name="T7" fmla="*/ 15 h 86"/>
              <a:gd name="T8" fmla="*/ 14 w 452"/>
              <a:gd name="T9" fmla="*/ 0 h 86"/>
              <a:gd name="T10" fmla="*/ 437 w 452"/>
              <a:gd name="T11" fmla="*/ 0 h 86"/>
              <a:gd name="T12" fmla="*/ 451 w 452"/>
              <a:gd name="T13" fmla="*/ 15 h 86"/>
              <a:gd name="T14" fmla="*/ 451 w 452"/>
              <a:gd name="T15" fmla="*/ 71 h 86"/>
              <a:gd name="T16" fmla="*/ 437 w 452"/>
              <a:gd name="T17" fmla="*/ 85 h 86"/>
              <a:gd name="T18" fmla="*/ 28 w 452"/>
              <a:gd name="T19" fmla="*/ 57 h 86"/>
              <a:gd name="T20" fmla="*/ 423 w 452"/>
              <a:gd name="T21" fmla="*/ 57 h 86"/>
              <a:gd name="T22" fmla="*/ 423 w 452"/>
              <a:gd name="T23" fmla="*/ 29 h 86"/>
              <a:gd name="T24" fmla="*/ 28 w 452"/>
              <a:gd name="T25" fmla="*/ 29 h 86"/>
              <a:gd name="T26" fmla="*/ 28 w 452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86">
                <a:moveTo>
                  <a:pt x="437" y="85"/>
                </a:moveTo>
                <a:lnTo>
                  <a:pt x="14" y="85"/>
                </a:lnTo>
                <a:cubicBezTo>
                  <a:pt x="5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lnTo>
                  <a:pt x="437" y="0"/>
                </a:lnTo>
                <a:cubicBezTo>
                  <a:pt x="446" y="0"/>
                  <a:pt x="451" y="6"/>
                  <a:pt x="451" y="15"/>
                </a:cubicBezTo>
                <a:lnTo>
                  <a:pt x="451" y="71"/>
                </a:lnTo>
                <a:cubicBezTo>
                  <a:pt x="451" y="79"/>
                  <a:pt x="446" y="85"/>
                  <a:pt x="437" y="85"/>
                </a:cubicBezTo>
                <a:close/>
                <a:moveTo>
                  <a:pt x="28" y="57"/>
                </a:moveTo>
                <a:lnTo>
                  <a:pt x="423" y="57"/>
                </a:lnTo>
                <a:lnTo>
                  <a:pt x="423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232">
            <a:extLst>
              <a:ext uri="{FF2B5EF4-FFF2-40B4-BE49-F238E27FC236}">
                <a16:creationId xmlns:a16="http://schemas.microsoft.com/office/drawing/2014/main" id="{BE3A64FD-311E-C64D-A0C2-D7E3715B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97" y="3103461"/>
            <a:ext cx="269215" cy="176484"/>
          </a:xfrm>
          <a:custGeom>
            <a:avLst/>
            <a:gdLst>
              <a:gd name="T0" fmla="*/ 327 w 399"/>
              <a:gd name="T1" fmla="*/ 257 h 258"/>
              <a:gd name="T2" fmla="*/ 73 w 399"/>
              <a:gd name="T3" fmla="*/ 257 h 258"/>
              <a:gd name="T4" fmla="*/ 59 w 399"/>
              <a:gd name="T5" fmla="*/ 246 h 258"/>
              <a:gd name="T6" fmla="*/ 3 w 399"/>
              <a:gd name="T7" fmla="*/ 20 h 258"/>
              <a:gd name="T8" fmla="*/ 14 w 399"/>
              <a:gd name="T9" fmla="*/ 3 h 258"/>
              <a:gd name="T10" fmla="*/ 31 w 399"/>
              <a:gd name="T11" fmla="*/ 14 h 258"/>
              <a:gd name="T12" fmla="*/ 85 w 399"/>
              <a:gd name="T13" fmla="*/ 229 h 258"/>
              <a:gd name="T14" fmla="*/ 316 w 399"/>
              <a:gd name="T15" fmla="*/ 229 h 258"/>
              <a:gd name="T16" fmla="*/ 370 w 399"/>
              <a:gd name="T17" fmla="*/ 14 h 258"/>
              <a:gd name="T18" fmla="*/ 387 w 399"/>
              <a:gd name="T19" fmla="*/ 3 h 258"/>
              <a:gd name="T20" fmla="*/ 398 w 399"/>
              <a:gd name="T21" fmla="*/ 20 h 258"/>
              <a:gd name="T22" fmla="*/ 341 w 399"/>
              <a:gd name="T23" fmla="*/ 246 h 258"/>
              <a:gd name="T24" fmla="*/ 327 w 399"/>
              <a:gd name="T25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9" h="258">
                <a:moveTo>
                  <a:pt x="327" y="257"/>
                </a:moveTo>
                <a:lnTo>
                  <a:pt x="73" y="257"/>
                </a:lnTo>
                <a:cubicBezTo>
                  <a:pt x="68" y="257"/>
                  <a:pt x="62" y="251"/>
                  <a:pt x="59" y="246"/>
                </a:cubicBezTo>
                <a:lnTo>
                  <a:pt x="3" y="20"/>
                </a:lnTo>
                <a:cubicBezTo>
                  <a:pt x="0" y="11"/>
                  <a:pt x="6" y="6"/>
                  <a:pt x="14" y="3"/>
                </a:cubicBezTo>
                <a:cubicBezTo>
                  <a:pt x="23" y="0"/>
                  <a:pt x="28" y="6"/>
                  <a:pt x="31" y="14"/>
                </a:cubicBezTo>
                <a:lnTo>
                  <a:pt x="85" y="229"/>
                </a:lnTo>
                <a:lnTo>
                  <a:pt x="316" y="229"/>
                </a:lnTo>
                <a:lnTo>
                  <a:pt x="370" y="14"/>
                </a:lnTo>
                <a:cubicBezTo>
                  <a:pt x="373" y="6"/>
                  <a:pt x="378" y="3"/>
                  <a:pt x="387" y="3"/>
                </a:cubicBezTo>
                <a:cubicBezTo>
                  <a:pt x="395" y="6"/>
                  <a:pt x="398" y="11"/>
                  <a:pt x="398" y="20"/>
                </a:cubicBezTo>
                <a:lnTo>
                  <a:pt x="341" y="246"/>
                </a:lnTo>
                <a:cubicBezTo>
                  <a:pt x="339" y="251"/>
                  <a:pt x="333" y="257"/>
                  <a:pt x="327" y="2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" name="Freeform 233">
            <a:extLst>
              <a:ext uri="{FF2B5EF4-FFF2-40B4-BE49-F238E27FC236}">
                <a16:creationId xmlns:a16="http://schemas.microsoft.com/office/drawing/2014/main" id="{7B1AA12B-0262-0C48-9AD9-656F12EE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84" y="2989793"/>
            <a:ext cx="59826" cy="98711"/>
          </a:xfrm>
          <a:custGeom>
            <a:avLst/>
            <a:gdLst>
              <a:gd name="T0" fmla="*/ 14 w 89"/>
              <a:gd name="T1" fmla="*/ 144 h 145"/>
              <a:gd name="T2" fmla="*/ 9 w 89"/>
              <a:gd name="T3" fmla="*/ 141 h 145"/>
              <a:gd name="T4" fmla="*/ 3 w 89"/>
              <a:gd name="T5" fmla="*/ 121 h 145"/>
              <a:gd name="T6" fmla="*/ 60 w 89"/>
              <a:gd name="T7" fmla="*/ 8 h 145"/>
              <a:gd name="T8" fmla="*/ 79 w 89"/>
              <a:gd name="T9" fmla="*/ 3 h 145"/>
              <a:gd name="T10" fmla="*/ 85 w 89"/>
              <a:gd name="T11" fmla="*/ 22 h 145"/>
              <a:gd name="T12" fmla="*/ 29 w 89"/>
              <a:gd name="T13" fmla="*/ 135 h 145"/>
              <a:gd name="T14" fmla="*/ 14 w 89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45">
                <a:moveTo>
                  <a:pt x="14" y="144"/>
                </a:moveTo>
                <a:cubicBezTo>
                  <a:pt x="12" y="144"/>
                  <a:pt x="9" y="144"/>
                  <a:pt x="9" y="141"/>
                </a:cubicBezTo>
                <a:cubicBezTo>
                  <a:pt x="3" y="138"/>
                  <a:pt x="0" y="130"/>
                  <a:pt x="3" y="121"/>
                </a:cubicBezTo>
                <a:lnTo>
                  <a:pt x="60" y="8"/>
                </a:lnTo>
                <a:cubicBezTo>
                  <a:pt x="62" y="3"/>
                  <a:pt x="71" y="0"/>
                  <a:pt x="79" y="3"/>
                </a:cubicBezTo>
                <a:cubicBezTo>
                  <a:pt x="85" y="5"/>
                  <a:pt x="88" y="14"/>
                  <a:pt x="85" y="22"/>
                </a:cubicBezTo>
                <a:lnTo>
                  <a:pt x="29" y="135"/>
                </a:lnTo>
                <a:cubicBezTo>
                  <a:pt x="26" y="141"/>
                  <a:pt x="20" y="144"/>
                  <a:pt x="14" y="14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Freeform 234">
            <a:extLst>
              <a:ext uri="{FF2B5EF4-FFF2-40B4-BE49-F238E27FC236}">
                <a16:creationId xmlns:a16="http://schemas.microsoft.com/office/drawing/2014/main" id="{A8BC990F-0AC6-1B44-BCE9-7D3DADFA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91" y="2989793"/>
            <a:ext cx="59826" cy="98711"/>
          </a:xfrm>
          <a:custGeom>
            <a:avLst/>
            <a:gdLst>
              <a:gd name="T0" fmla="*/ 70 w 88"/>
              <a:gd name="T1" fmla="*/ 144 h 145"/>
              <a:gd name="T2" fmla="*/ 59 w 88"/>
              <a:gd name="T3" fmla="*/ 135 h 145"/>
              <a:gd name="T4" fmla="*/ 3 w 88"/>
              <a:gd name="T5" fmla="*/ 22 h 145"/>
              <a:gd name="T6" fmla="*/ 8 w 88"/>
              <a:gd name="T7" fmla="*/ 3 h 145"/>
              <a:gd name="T8" fmla="*/ 28 w 88"/>
              <a:gd name="T9" fmla="*/ 8 h 145"/>
              <a:gd name="T10" fmla="*/ 84 w 88"/>
              <a:gd name="T11" fmla="*/ 121 h 145"/>
              <a:gd name="T12" fmla="*/ 79 w 88"/>
              <a:gd name="T13" fmla="*/ 141 h 145"/>
              <a:gd name="T14" fmla="*/ 70 w 88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145">
                <a:moveTo>
                  <a:pt x="70" y="144"/>
                </a:moveTo>
                <a:cubicBezTo>
                  <a:pt x="65" y="144"/>
                  <a:pt x="59" y="141"/>
                  <a:pt x="59" y="135"/>
                </a:cubicBezTo>
                <a:lnTo>
                  <a:pt x="3" y="22"/>
                </a:lnTo>
                <a:cubicBezTo>
                  <a:pt x="0" y="17"/>
                  <a:pt x="3" y="8"/>
                  <a:pt x="8" y="3"/>
                </a:cubicBezTo>
                <a:cubicBezTo>
                  <a:pt x="14" y="0"/>
                  <a:pt x="22" y="3"/>
                  <a:pt x="28" y="8"/>
                </a:cubicBezTo>
                <a:lnTo>
                  <a:pt x="84" y="121"/>
                </a:lnTo>
                <a:cubicBezTo>
                  <a:pt x="87" y="127"/>
                  <a:pt x="84" y="135"/>
                  <a:pt x="79" y="141"/>
                </a:cubicBezTo>
                <a:cubicBezTo>
                  <a:pt x="76" y="144"/>
                  <a:pt x="73" y="144"/>
                  <a:pt x="70" y="14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235">
            <a:extLst>
              <a:ext uri="{FF2B5EF4-FFF2-40B4-BE49-F238E27FC236}">
                <a16:creationId xmlns:a16="http://schemas.microsoft.com/office/drawing/2014/main" id="{5E754374-1165-6F42-B9A2-59DBA71E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230" y="3163287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3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236">
            <a:extLst>
              <a:ext uri="{FF2B5EF4-FFF2-40B4-BE49-F238E27FC236}">
                <a16:creationId xmlns:a16="http://schemas.microsoft.com/office/drawing/2014/main" id="{86B56925-F769-4646-80E1-D0E9E511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3163287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5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2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237">
            <a:extLst>
              <a:ext uri="{FF2B5EF4-FFF2-40B4-BE49-F238E27FC236}">
                <a16:creationId xmlns:a16="http://schemas.microsoft.com/office/drawing/2014/main" id="{24D376CD-021E-8C4C-BC82-9FC130FC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91" y="3163287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5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2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238">
            <a:extLst>
              <a:ext uri="{FF2B5EF4-FFF2-40B4-BE49-F238E27FC236}">
                <a16:creationId xmlns:a16="http://schemas.microsoft.com/office/drawing/2014/main" id="{9D7B6C4B-08B6-7C44-9B04-C43A9302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3049618"/>
            <a:ext cx="191442" cy="230327"/>
          </a:xfrm>
          <a:custGeom>
            <a:avLst/>
            <a:gdLst>
              <a:gd name="T0" fmla="*/ 156 w 284"/>
              <a:gd name="T1" fmla="*/ 339 h 340"/>
              <a:gd name="T2" fmla="*/ 57 w 284"/>
              <a:gd name="T3" fmla="*/ 339 h 340"/>
              <a:gd name="T4" fmla="*/ 0 w 284"/>
              <a:gd name="T5" fmla="*/ 282 h 340"/>
              <a:gd name="T6" fmla="*/ 0 w 284"/>
              <a:gd name="T7" fmla="*/ 14 h 340"/>
              <a:gd name="T8" fmla="*/ 15 w 284"/>
              <a:gd name="T9" fmla="*/ 0 h 340"/>
              <a:gd name="T10" fmla="*/ 268 w 284"/>
              <a:gd name="T11" fmla="*/ 0 h 340"/>
              <a:gd name="T12" fmla="*/ 283 w 284"/>
              <a:gd name="T13" fmla="*/ 14 h 340"/>
              <a:gd name="T14" fmla="*/ 283 w 284"/>
              <a:gd name="T15" fmla="*/ 43 h 340"/>
              <a:gd name="T16" fmla="*/ 268 w 284"/>
              <a:gd name="T17" fmla="*/ 57 h 340"/>
              <a:gd name="T18" fmla="*/ 254 w 284"/>
              <a:gd name="T19" fmla="*/ 43 h 340"/>
              <a:gd name="T20" fmla="*/ 254 w 284"/>
              <a:gd name="T21" fmla="*/ 28 h 340"/>
              <a:gd name="T22" fmla="*/ 29 w 284"/>
              <a:gd name="T23" fmla="*/ 28 h 340"/>
              <a:gd name="T24" fmla="*/ 29 w 284"/>
              <a:gd name="T25" fmla="*/ 282 h 340"/>
              <a:gd name="T26" fmla="*/ 57 w 284"/>
              <a:gd name="T27" fmla="*/ 311 h 340"/>
              <a:gd name="T28" fmla="*/ 156 w 284"/>
              <a:gd name="T29" fmla="*/ 311 h 340"/>
              <a:gd name="T30" fmla="*/ 170 w 284"/>
              <a:gd name="T31" fmla="*/ 325 h 340"/>
              <a:gd name="T32" fmla="*/ 156 w 284"/>
              <a:gd name="T33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4" h="340">
                <a:moveTo>
                  <a:pt x="156" y="339"/>
                </a:moveTo>
                <a:lnTo>
                  <a:pt x="57" y="339"/>
                </a:lnTo>
                <a:cubicBezTo>
                  <a:pt x="26" y="339"/>
                  <a:pt x="0" y="313"/>
                  <a:pt x="0" y="282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268" y="0"/>
                </a:lnTo>
                <a:cubicBezTo>
                  <a:pt x="277" y="0"/>
                  <a:pt x="283" y="6"/>
                  <a:pt x="283" y="14"/>
                </a:cubicBezTo>
                <a:lnTo>
                  <a:pt x="283" y="43"/>
                </a:lnTo>
                <a:cubicBezTo>
                  <a:pt x="283" y="51"/>
                  <a:pt x="277" y="57"/>
                  <a:pt x="268" y="57"/>
                </a:cubicBezTo>
                <a:cubicBezTo>
                  <a:pt x="260" y="57"/>
                  <a:pt x="254" y="51"/>
                  <a:pt x="254" y="43"/>
                </a:cubicBezTo>
                <a:lnTo>
                  <a:pt x="254" y="28"/>
                </a:lnTo>
                <a:lnTo>
                  <a:pt x="29" y="28"/>
                </a:lnTo>
                <a:lnTo>
                  <a:pt x="29" y="282"/>
                </a:lnTo>
                <a:cubicBezTo>
                  <a:pt x="29" y="299"/>
                  <a:pt x="40" y="311"/>
                  <a:pt x="57" y="311"/>
                </a:cubicBezTo>
                <a:lnTo>
                  <a:pt x="156" y="311"/>
                </a:lnTo>
                <a:cubicBezTo>
                  <a:pt x="164" y="311"/>
                  <a:pt x="170" y="316"/>
                  <a:pt x="170" y="325"/>
                </a:cubicBezTo>
                <a:cubicBezTo>
                  <a:pt x="170" y="333"/>
                  <a:pt x="164" y="339"/>
                  <a:pt x="156" y="33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239">
            <a:extLst>
              <a:ext uri="{FF2B5EF4-FFF2-40B4-BE49-F238E27FC236}">
                <a16:creationId xmlns:a16="http://schemas.microsoft.com/office/drawing/2014/main" id="{BB769C97-3943-E748-B168-36733FDF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024" y="3124399"/>
            <a:ext cx="173494" cy="152556"/>
          </a:xfrm>
          <a:custGeom>
            <a:avLst/>
            <a:gdLst>
              <a:gd name="T0" fmla="*/ 197 w 255"/>
              <a:gd name="T1" fmla="*/ 226 h 227"/>
              <a:gd name="T2" fmla="*/ 56 w 255"/>
              <a:gd name="T3" fmla="*/ 226 h 227"/>
              <a:gd name="T4" fmla="*/ 0 w 255"/>
              <a:gd name="T5" fmla="*/ 169 h 227"/>
              <a:gd name="T6" fmla="*/ 0 w 255"/>
              <a:gd name="T7" fmla="*/ 14 h 227"/>
              <a:gd name="T8" fmla="*/ 14 w 255"/>
              <a:gd name="T9" fmla="*/ 0 h 227"/>
              <a:gd name="T10" fmla="*/ 240 w 255"/>
              <a:gd name="T11" fmla="*/ 0 h 227"/>
              <a:gd name="T12" fmla="*/ 254 w 255"/>
              <a:gd name="T13" fmla="*/ 14 h 227"/>
              <a:gd name="T14" fmla="*/ 254 w 255"/>
              <a:gd name="T15" fmla="*/ 169 h 227"/>
              <a:gd name="T16" fmla="*/ 197 w 255"/>
              <a:gd name="T17" fmla="*/ 226 h 227"/>
              <a:gd name="T18" fmla="*/ 28 w 255"/>
              <a:gd name="T19" fmla="*/ 28 h 227"/>
              <a:gd name="T20" fmla="*/ 28 w 255"/>
              <a:gd name="T21" fmla="*/ 169 h 227"/>
              <a:gd name="T22" fmla="*/ 56 w 255"/>
              <a:gd name="T23" fmla="*/ 198 h 227"/>
              <a:gd name="T24" fmla="*/ 197 w 255"/>
              <a:gd name="T25" fmla="*/ 198 h 227"/>
              <a:gd name="T26" fmla="*/ 226 w 255"/>
              <a:gd name="T27" fmla="*/ 169 h 227"/>
              <a:gd name="T28" fmla="*/ 226 w 255"/>
              <a:gd name="T29" fmla="*/ 28 h 227"/>
              <a:gd name="T30" fmla="*/ 28 w 255"/>
              <a:gd name="T31" fmla="*/ 2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" h="227">
                <a:moveTo>
                  <a:pt x="197" y="226"/>
                </a:moveTo>
                <a:lnTo>
                  <a:pt x="56" y="226"/>
                </a:lnTo>
                <a:cubicBezTo>
                  <a:pt x="25" y="226"/>
                  <a:pt x="0" y="200"/>
                  <a:pt x="0" y="169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240" y="0"/>
                </a:lnTo>
                <a:cubicBezTo>
                  <a:pt x="248" y="0"/>
                  <a:pt x="254" y="6"/>
                  <a:pt x="254" y="14"/>
                </a:cubicBezTo>
                <a:lnTo>
                  <a:pt x="254" y="169"/>
                </a:lnTo>
                <a:cubicBezTo>
                  <a:pt x="254" y="200"/>
                  <a:pt x="229" y="226"/>
                  <a:pt x="197" y="226"/>
                </a:cubicBezTo>
                <a:close/>
                <a:moveTo>
                  <a:pt x="28" y="28"/>
                </a:moveTo>
                <a:lnTo>
                  <a:pt x="28" y="169"/>
                </a:lnTo>
                <a:cubicBezTo>
                  <a:pt x="28" y="186"/>
                  <a:pt x="39" y="198"/>
                  <a:pt x="56" y="198"/>
                </a:cubicBezTo>
                <a:lnTo>
                  <a:pt x="197" y="198"/>
                </a:lnTo>
                <a:cubicBezTo>
                  <a:pt x="214" y="198"/>
                  <a:pt x="226" y="186"/>
                  <a:pt x="226" y="169"/>
                </a:cubicBezTo>
                <a:lnTo>
                  <a:pt x="226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240">
            <a:extLst>
              <a:ext uri="{FF2B5EF4-FFF2-40B4-BE49-F238E27FC236}">
                <a16:creationId xmlns:a16="http://schemas.microsoft.com/office/drawing/2014/main" id="{F9143A8A-1722-304C-9750-6CC1AF1D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2971845"/>
            <a:ext cx="116659" cy="116659"/>
          </a:xfrm>
          <a:custGeom>
            <a:avLst/>
            <a:gdLst>
              <a:gd name="T0" fmla="*/ 155 w 170"/>
              <a:gd name="T1" fmla="*/ 170 h 171"/>
              <a:gd name="T2" fmla="*/ 141 w 170"/>
              <a:gd name="T3" fmla="*/ 156 h 171"/>
              <a:gd name="T4" fmla="*/ 141 w 170"/>
              <a:gd name="T5" fmla="*/ 85 h 171"/>
              <a:gd name="T6" fmla="*/ 85 w 170"/>
              <a:gd name="T7" fmla="*/ 29 h 171"/>
              <a:gd name="T8" fmla="*/ 28 w 170"/>
              <a:gd name="T9" fmla="*/ 85 h 171"/>
              <a:gd name="T10" fmla="*/ 28 w 170"/>
              <a:gd name="T11" fmla="*/ 156 h 171"/>
              <a:gd name="T12" fmla="*/ 14 w 170"/>
              <a:gd name="T13" fmla="*/ 170 h 171"/>
              <a:gd name="T14" fmla="*/ 0 w 170"/>
              <a:gd name="T15" fmla="*/ 156 h 171"/>
              <a:gd name="T16" fmla="*/ 0 w 170"/>
              <a:gd name="T17" fmla="*/ 85 h 171"/>
              <a:gd name="T18" fmla="*/ 85 w 170"/>
              <a:gd name="T19" fmla="*/ 0 h 171"/>
              <a:gd name="T20" fmla="*/ 169 w 170"/>
              <a:gd name="T21" fmla="*/ 85 h 171"/>
              <a:gd name="T22" fmla="*/ 169 w 170"/>
              <a:gd name="T23" fmla="*/ 156 h 171"/>
              <a:gd name="T24" fmla="*/ 155 w 170"/>
              <a:gd name="T2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1">
                <a:moveTo>
                  <a:pt x="155" y="170"/>
                </a:moveTo>
                <a:cubicBezTo>
                  <a:pt x="147" y="170"/>
                  <a:pt x="141" y="164"/>
                  <a:pt x="141" y="156"/>
                </a:cubicBezTo>
                <a:lnTo>
                  <a:pt x="141" y="85"/>
                </a:lnTo>
                <a:cubicBezTo>
                  <a:pt x="141" y="54"/>
                  <a:pt x="117" y="29"/>
                  <a:pt x="85" y="29"/>
                </a:cubicBezTo>
                <a:cubicBezTo>
                  <a:pt x="54" y="29"/>
                  <a:pt x="28" y="54"/>
                  <a:pt x="28" y="85"/>
                </a:cubicBezTo>
                <a:lnTo>
                  <a:pt x="28" y="156"/>
                </a:lnTo>
                <a:cubicBezTo>
                  <a:pt x="28" y="164"/>
                  <a:pt x="23" y="170"/>
                  <a:pt x="14" y="170"/>
                </a:cubicBezTo>
                <a:cubicBezTo>
                  <a:pt x="6" y="170"/>
                  <a:pt x="0" y="164"/>
                  <a:pt x="0" y="156"/>
                </a:cubicBezTo>
                <a:lnTo>
                  <a:pt x="0" y="85"/>
                </a:lnTo>
                <a:cubicBezTo>
                  <a:pt x="0" y="37"/>
                  <a:pt x="38" y="0"/>
                  <a:pt x="85" y="0"/>
                </a:cubicBezTo>
                <a:cubicBezTo>
                  <a:pt x="133" y="0"/>
                  <a:pt x="169" y="37"/>
                  <a:pt x="169" y="85"/>
                </a:cubicBezTo>
                <a:lnTo>
                  <a:pt x="169" y="156"/>
                </a:lnTo>
                <a:cubicBezTo>
                  <a:pt x="169" y="164"/>
                  <a:pt x="164" y="170"/>
                  <a:pt x="155" y="1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241">
            <a:extLst>
              <a:ext uri="{FF2B5EF4-FFF2-40B4-BE49-F238E27FC236}">
                <a16:creationId xmlns:a16="http://schemas.microsoft.com/office/drawing/2014/main" id="{976A1613-2246-624F-A30C-DAD2101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19" y="3085514"/>
            <a:ext cx="95721" cy="77773"/>
          </a:xfrm>
          <a:custGeom>
            <a:avLst/>
            <a:gdLst>
              <a:gd name="T0" fmla="*/ 127 w 142"/>
              <a:gd name="T1" fmla="*/ 112 h 113"/>
              <a:gd name="T2" fmla="*/ 113 w 142"/>
              <a:gd name="T3" fmla="*/ 98 h 113"/>
              <a:gd name="T4" fmla="*/ 113 w 142"/>
              <a:gd name="T5" fmla="*/ 70 h 113"/>
              <a:gd name="T6" fmla="*/ 71 w 142"/>
              <a:gd name="T7" fmla="*/ 28 h 113"/>
              <a:gd name="T8" fmla="*/ 29 w 142"/>
              <a:gd name="T9" fmla="*/ 70 h 113"/>
              <a:gd name="T10" fmla="*/ 29 w 142"/>
              <a:gd name="T11" fmla="*/ 98 h 113"/>
              <a:gd name="T12" fmla="*/ 14 w 142"/>
              <a:gd name="T13" fmla="*/ 112 h 113"/>
              <a:gd name="T14" fmla="*/ 0 w 142"/>
              <a:gd name="T15" fmla="*/ 98 h 113"/>
              <a:gd name="T16" fmla="*/ 0 w 142"/>
              <a:gd name="T17" fmla="*/ 70 h 113"/>
              <a:gd name="T18" fmla="*/ 71 w 142"/>
              <a:gd name="T19" fmla="*/ 0 h 113"/>
              <a:gd name="T20" fmla="*/ 141 w 142"/>
              <a:gd name="T21" fmla="*/ 70 h 113"/>
              <a:gd name="T22" fmla="*/ 141 w 142"/>
              <a:gd name="T23" fmla="*/ 98 h 113"/>
              <a:gd name="T24" fmla="*/ 127 w 142"/>
              <a:gd name="T2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13">
                <a:moveTo>
                  <a:pt x="127" y="112"/>
                </a:moveTo>
                <a:cubicBezTo>
                  <a:pt x="119" y="112"/>
                  <a:pt x="113" y="107"/>
                  <a:pt x="113" y="98"/>
                </a:cubicBezTo>
                <a:lnTo>
                  <a:pt x="113" y="70"/>
                </a:lnTo>
                <a:cubicBezTo>
                  <a:pt x="113" y="48"/>
                  <a:pt x="94" y="28"/>
                  <a:pt x="71" y="28"/>
                </a:cubicBezTo>
                <a:cubicBezTo>
                  <a:pt x="48" y="28"/>
                  <a:pt x="29" y="48"/>
                  <a:pt x="29" y="70"/>
                </a:cubicBezTo>
                <a:lnTo>
                  <a:pt x="29" y="98"/>
                </a:lnTo>
                <a:cubicBezTo>
                  <a:pt x="29" y="107"/>
                  <a:pt x="23" y="112"/>
                  <a:pt x="14" y="112"/>
                </a:cubicBezTo>
                <a:cubicBezTo>
                  <a:pt x="6" y="112"/>
                  <a:pt x="0" y="107"/>
                  <a:pt x="0" y="98"/>
                </a:cubicBezTo>
                <a:lnTo>
                  <a:pt x="0" y="70"/>
                </a:lnTo>
                <a:cubicBezTo>
                  <a:pt x="0" y="31"/>
                  <a:pt x="32" y="0"/>
                  <a:pt x="71" y="0"/>
                </a:cubicBezTo>
                <a:cubicBezTo>
                  <a:pt x="111" y="0"/>
                  <a:pt x="141" y="31"/>
                  <a:pt x="141" y="70"/>
                </a:cubicBezTo>
                <a:lnTo>
                  <a:pt x="141" y="98"/>
                </a:lnTo>
                <a:cubicBezTo>
                  <a:pt x="141" y="107"/>
                  <a:pt x="136" y="112"/>
                  <a:pt x="127" y="11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242">
            <a:extLst>
              <a:ext uri="{FF2B5EF4-FFF2-40B4-BE49-F238E27FC236}">
                <a16:creationId xmlns:a16="http://schemas.microsoft.com/office/drawing/2014/main" id="{B58292E5-1094-DB47-92A9-6C223201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125" y="3794445"/>
            <a:ext cx="308100" cy="248277"/>
          </a:xfrm>
          <a:custGeom>
            <a:avLst/>
            <a:gdLst>
              <a:gd name="T0" fmla="*/ 356 w 456"/>
              <a:gd name="T1" fmla="*/ 367 h 368"/>
              <a:gd name="T2" fmla="*/ 350 w 456"/>
              <a:gd name="T3" fmla="*/ 367 h 368"/>
              <a:gd name="T4" fmla="*/ 342 w 456"/>
              <a:gd name="T5" fmla="*/ 352 h 368"/>
              <a:gd name="T6" fmla="*/ 342 w 456"/>
              <a:gd name="T7" fmla="*/ 310 h 368"/>
              <a:gd name="T8" fmla="*/ 302 w 456"/>
              <a:gd name="T9" fmla="*/ 310 h 368"/>
              <a:gd name="T10" fmla="*/ 198 w 456"/>
              <a:gd name="T11" fmla="*/ 242 h 368"/>
              <a:gd name="T12" fmla="*/ 136 w 456"/>
              <a:gd name="T13" fmla="*/ 101 h 368"/>
              <a:gd name="T14" fmla="*/ 110 w 456"/>
              <a:gd name="T15" fmla="*/ 84 h 368"/>
              <a:gd name="T16" fmla="*/ 14 w 456"/>
              <a:gd name="T17" fmla="*/ 84 h 368"/>
              <a:gd name="T18" fmla="*/ 0 w 456"/>
              <a:gd name="T19" fmla="*/ 70 h 368"/>
              <a:gd name="T20" fmla="*/ 0 w 456"/>
              <a:gd name="T21" fmla="*/ 14 h 368"/>
              <a:gd name="T22" fmla="*/ 14 w 456"/>
              <a:gd name="T23" fmla="*/ 0 h 368"/>
              <a:gd name="T24" fmla="*/ 110 w 456"/>
              <a:gd name="T25" fmla="*/ 0 h 368"/>
              <a:gd name="T26" fmla="*/ 215 w 456"/>
              <a:gd name="T27" fmla="*/ 67 h 368"/>
              <a:gd name="T28" fmla="*/ 277 w 456"/>
              <a:gd name="T29" fmla="*/ 209 h 368"/>
              <a:gd name="T30" fmla="*/ 302 w 456"/>
              <a:gd name="T31" fmla="*/ 225 h 368"/>
              <a:gd name="T32" fmla="*/ 342 w 456"/>
              <a:gd name="T33" fmla="*/ 225 h 368"/>
              <a:gd name="T34" fmla="*/ 342 w 456"/>
              <a:gd name="T35" fmla="*/ 183 h 368"/>
              <a:gd name="T36" fmla="*/ 350 w 456"/>
              <a:gd name="T37" fmla="*/ 169 h 368"/>
              <a:gd name="T38" fmla="*/ 364 w 456"/>
              <a:gd name="T39" fmla="*/ 172 h 368"/>
              <a:gd name="T40" fmla="*/ 449 w 456"/>
              <a:gd name="T41" fmla="*/ 257 h 368"/>
              <a:gd name="T42" fmla="*/ 449 w 456"/>
              <a:gd name="T43" fmla="*/ 276 h 368"/>
              <a:gd name="T44" fmla="*/ 364 w 456"/>
              <a:gd name="T45" fmla="*/ 361 h 368"/>
              <a:gd name="T46" fmla="*/ 356 w 456"/>
              <a:gd name="T47" fmla="*/ 367 h 368"/>
              <a:gd name="T48" fmla="*/ 31 w 456"/>
              <a:gd name="T49" fmla="*/ 56 h 368"/>
              <a:gd name="T50" fmla="*/ 113 w 456"/>
              <a:gd name="T51" fmla="*/ 56 h 368"/>
              <a:gd name="T52" fmla="*/ 164 w 456"/>
              <a:gd name="T53" fmla="*/ 90 h 368"/>
              <a:gd name="T54" fmla="*/ 226 w 456"/>
              <a:gd name="T55" fmla="*/ 231 h 368"/>
              <a:gd name="T56" fmla="*/ 302 w 456"/>
              <a:gd name="T57" fmla="*/ 282 h 368"/>
              <a:gd name="T58" fmla="*/ 356 w 456"/>
              <a:gd name="T59" fmla="*/ 282 h 368"/>
              <a:gd name="T60" fmla="*/ 370 w 456"/>
              <a:gd name="T61" fmla="*/ 296 h 368"/>
              <a:gd name="T62" fmla="*/ 370 w 456"/>
              <a:gd name="T63" fmla="*/ 319 h 368"/>
              <a:gd name="T64" fmla="*/ 421 w 456"/>
              <a:gd name="T65" fmla="*/ 268 h 368"/>
              <a:gd name="T66" fmla="*/ 370 w 456"/>
              <a:gd name="T67" fmla="*/ 217 h 368"/>
              <a:gd name="T68" fmla="*/ 370 w 456"/>
              <a:gd name="T69" fmla="*/ 240 h 368"/>
              <a:gd name="T70" fmla="*/ 356 w 456"/>
              <a:gd name="T71" fmla="*/ 254 h 368"/>
              <a:gd name="T72" fmla="*/ 302 w 456"/>
              <a:gd name="T73" fmla="*/ 254 h 368"/>
              <a:gd name="T74" fmla="*/ 251 w 456"/>
              <a:gd name="T75" fmla="*/ 220 h 368"/>
              <a:gd name="T76" fmla="*/ 189 w 456"/>
              <a:gd name="T77" fmla="*/ 79 h 368"/>
              <a:gd name="T78" fmla="*/ 110 w 456"/>
              <a:gd name="T79" fmla="*/ 28 h 368"/>
              <a:gd name="T80" fmla="*/ 31 w 456"/>
              <a:gd name="T81" fmla="*/ 28 h 368"/>
              <a:gd name="T82" fmla="*/ 31 w 456"/>
              <a:gd name="T83" fmla="*/ 56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6" h="368">
                <a:moveTo>
                  <a:pt x="356" y="367"/>
                </a:moveTo>
                <a:cubicBezTo>
                  <a:pt x="353" y="367"/>
                  <a:pt x="353" y="367"/>
                  <a:pt x="350" y="367"/>
                </a:cubicBezTo>
                <a:cubicBezTo>
                  <a:pt x="345" y="364"/>
                  <a:pt x="342" y="358"/>
                  <a:pt x="342" y="352"/>
                </a:cubicBezTo>
                <a:lnTo>
                  <a:pt x="342" y="310"/>
                </a:lnTo>
                <a:lnTo>
                  <a:pt x="302" y="310"/>
                </a:lnTo>
                <a:cubicBezTo>
                  <a:pt x="257" y="310"/>
                  <a:pt x="218" y="285"/>
                  <a:pt x="198" y="242"/>
                </a:cubicBezTo>
                <a:lnTo>
                  <a:pt x="136" y="101"/>
                </a:lnTo>
                <a:cubicBezTo>
                  <a:pt x="130" y="90"/>
                  <a:pt x="122" y="84"/>
                  <a:pt x="110" y="84"/>
                </a:cubicBezTo>
                <a:lnTo>
                  <a:pt x="14" y="84"/>
                </a:ln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110" y="0"/>
                </a:lnTo>
                <a:cubicBezTo>
                  <a:pt x="155" y="0"/>
                  <a:pt x="195" y="25"/>
                  <a:pt x="215" y="67"/>
                </a:cubicBezTo>
                <a:lnTo>
                  <a:pt x="277" y="209"/>
                </a:lnTo>
                <a:cubicBezTo>
                  <a:pt x="282" y="220"/>
                  <a:pt x="291" y="225"/>
                  <a:pt x="302" y="225"/>
                </a:cubicBezTo>
                <a:lnTo>
                  <a:pt x="342" y="225"/>
                </a:lnTo>
                <a:lnTo>
                  <a:pt x="342" y="183"/>
                </a:lnTo>
                <a:cubicBezTo>
                  <a:pt x="342" y="178"/>
                  <a:pt x="345" y="172"/>
                  <a:pt x="350" y="169"/>
                </a:cubicBezTo>
                <a:cubicBezTo>
                  <a:pt x="356" y="166"/>
                  <a:pt x="361" y="169"/>
                  <a:pt x="364" y="172"/>
                </a:cubicBezTo>
                <a:lnTo>
                  <a:pt x="449" y="257"/>
                </a:lnTo>
                <a:cubicBezTo>
                  <a:pt x="455" y="262"/>
                  <a:pt x="455" y="271"/>
                  <a:pt x="449" y="276"/>
                </a:cubicBezTo>
                <a:lnTo>
                  <a:pt x="364" y="361"/>
                </a:lnTo>
                <a:cubicBezTo>
                  <a:pt x="364" y="367"/>
                  <a:pt x="359" y="367"/>
                  <a:pt x="356" y="367"/>
                </a:cubicBezTo>
                <a:close/>
                <a:moveTo>
                  <a:pt x="31" y="56"/>
                </a:moveTo>
                <a:lnTo>
                  <a:pt x="113" y="56"/>
                </a:lnTo>
                <a:cubicBezTo>
                  <a:pt x="136" y="56"/>
                  <a:pt x="155" y="70"/>
                  <a:pt x="164" y="90"/>
                </a:cubicBezTo>
                <a:lnTo>
                  <a:pt x="226" y="231"/>
                </a:lnTo>
                <a:cubicBezTo>
                  <a:pt x="240" y="262"/>
                  <a:pt x="271" y="282"/>
                  <a:pt x="302" y="282"/>
                </a:cubicBezTo>
                <a:lnTo>
                  <a:pt x="356" y="282"/>
                </a:lnTo>
                <a:cubicBezTo>
                  <a:pt x="364" y="282"/>
                  <a:pt x="370" y="288"/>
                  <a:pt x="370" y="296"/>
                </a:cubicBezTo>
                <a:lnTo>
                  <a:pt x="370" y="319"/>
                </a:lnTo>
                <a:lnTo>
                  <a:pt x="421" y="268"/>
                </a:lnTo>
                <a:lnTo>
                  <a:pt x="370" y="217"/>
                </a:lnTo>
                <a:lnTo>
                  <a:pt x="370" y="240"/>
                </a:lnTo>
                <a:cubicBezTo>
                  <a:pt x="370" y="248"/>
                  <a:pt x="364" y="254"/>
                  <a:pt x="356" y="254"/>
                </a:cubicBezTo>
                <a:lnTo>
                  <a:pt x="302" y="254"/>
                </a:lnTo>
                <a:cubicBezTo>
                  <a:pt x="280" y="254"/>
                  <a:pt x="260" y="240"/>
                  <a:pt x="251" y="220"/>
                </a:cubicBezTo>
                <a:lnTo>
                  <a:pt x="189" y="79"/>
                </a:lnTo>
                <a:cubicBezTo>
                  <a:pt x="175" y="48"/>
                  <a:pt x="144" y="28"/>
                  <a:pt x="110" y="28"/>
                </a:cubicBezTo>
                <a:lnTo>
                  <a:pt x="31" y="28"/>
                </a:lnTo>
                <a:lnTo>
                  <a:pt x="3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243">
            <a:extLst>
              <a:ext uri="{FF2B5EF4-FFF2-40B4-BE49-F238E27FC236}">
                <a16:creationId xmlns:a16="http://schemas.microsoft.com/office/drawing/2014/main" id="{FC27CE04-3A97-D841-BC09-74E789C0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732" y="3755559"/>
            <a:ext cx="179477" cy="149564"/>
          </a:xfrm>
          <a:custGeom>
            <a:avLst/>
            <a:gdLst>
              <a:gd name="T0" fmla="*/ 56 w 263"/>
              <a:gd name="T1" fmla="*/ 221 h 222"/>
              <a:gd name="T2" fmla="*/ 31 w 263"/>
              <a:gd name="T3" fmla="*/ 209 h 222"/>
              <a:gd name="T4" fmla="*/ 56 w 263"/>
              <a:gd name="T5" fmla="*/ 150 h 222"/>
              <a:gd name="T6" fmla="*/ 107 w 263"/>
              <a:gd name="T7" fmla="*/ 116 h 222"/>
              <a:gd name="T8" fmla="*/ 161 w 263"/>
              <a:gd name="T9" fmla="*/ 116 h 222"/>
              <a:gd name="T10" fmla="*/ 175 w 263"/>
              <a:gd name="T11" fmla="*/ 130 h 222"/>
              <a:gd name="T12" fmla="*/ 175 w 263"/>
              <a:gd name="T13" fmla="*/ 153 h 222"/>
              <a:gd name="T14" fmla="*/ 226 w 263"/>
              <a:gd name="T15" fmla="*/ 102 h 222"/>
              <a:gd name="T16" fmla="*/ 175 w 263"/>
              <a:gd name="T17" fmla="*/ 51 h 222"/>
              <a:gd name="T18" fmla="*/ 175 w 263"/>
              <a:gd name="T19" fmla="*/ 74 h 222"/>
              <a:gd name="T20" fmla="*/ 161 w 263"/>
              <a:gd name="T21" fmla="*/ 88 h 222"/>
              <a:gd name="T22" fmla="*/ 107 w 263"/>
              <a:gd name="T23" fmla="*/ 88 h 222"/>
              <a:gd name="T24" fmla="*/ 31 w 263"/>
              <a:gd name="T25" fmla="*/ 139 h 222"/>
              <a:gd name="T26" fmla="*/ 25 w 263"/>
              <a:gd name="T27" fmla="*/ 150 h 222"/>
              <a:gd name="T28" fmla="*/ 0 w 263"/>
              <a:gd name="T29" fmla="*/ 139 h 222"/>
              <a:gd name="T30" fmla="*/ 6 w 263"/>
              <a:gd name="T31" fmla="*/ 127 h 222"/>
              <a:gd name="T32" fmla="*/ 110 w 263"/>
              <a:gd name="T33" fmla="*/ 60 h 222"/>
              <a:gd name="T34" fmla="*/ 150 w 263"/>
              <a:gd name="T35" fmla="*/ 60 h 222"/>
              <a:gd name="T36" fmla="*/ 150 w 263"/>
              <a:gd name="T37" fmla="*/ 17 h 222"/>
              <a:gd name="T38" fmla="*/ 158 w 263"/>
              <a:gd name="T39" fmla="*/ 3 h 222"/>
              <a:gd name="T40" fmla="*/ 172 w 263"/>
              <a:gd name="T41" fmla="*/ 6 h 222"/>
              <a:gd name="T42" fmla="*/ 257 w 263"/>
              <a:gd name="T43" fmla="*/ 91 h 222"/>
              <a:gd name="T44" fmla="*/ 257 w 263"/>
              <a:gd name="T45" fmla="*/ 111 h 222"/>
              <a:gd name="T46" fmla="*/ 172 w 263"/>
              <a:gd name="T47" fmla="*/ 195 h 222"/>
              <a:gd name="T48" fmla="*/ 158 w 263"/>
              <a:gd name="T49" fmla="*/ 198 h 222"/>
              <a:gd name="T50" fmla="*/ 150 w 263"/>
              <a:gd name="T51" fmla="*/ 184 h 222"/>
              <a:gd name="T52" fmla="*/ 150 w 263"/>
              <a:gd name="T53" fmla="*/ 144 h 222"/>
              <a:gd name="T54" fmla="*/ 110 w 263"/>
              <a:gd name="T55" fmla="*/ 144 h 222"/>
              <a:gd name="T56" fmla="*/ 85 w 263"/>
              <a:gd name="T57" fmla="*/ 161 h 222"/>
              <a:gd name="T58" fmla="*/ 56 w 263"/>
              <a:gd name="T5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3" h="222">
                <a:moveTo>
                  <a:pt x="56" y="221"/>
                </a:moveTo>
                <a:lnTo>
                  <a:pt x="31" y="209"/>
                </a:lnTo>
                <a:lnTo>
                  <a:pt x="56" y="150"/>
                </a:lnTo>
                <a:cubicBezTo>
                  <a:pt x="65" y="130"/>
                  <a:pt x="85" y="116"/>
                  <a:pt x="107" y="116"/>
                </a:cubicBezTo>
                <a:lnTo>
                  <a:pt x="161" y="116"/>
                </a:lnTo>
                <a:cubicBezTo>
                  <a:pt x="169" y="116"/>
                  <a:pt x="175" y="122"/>
                  <a:pt x="175" y="130"/>
                </a:cubicBezTo>
                <a:lnTo>
                  <a:pt x="175" y="153"/>
                </a:lnTo>
                <a:lnTo>
                  <a:pt x="226" y="102"/>
                </a:lnTo>
                <a:lnTo>
                  <a:pt x="175" y="51"/>
                </a:lnTo>
                <a:lnTo>
                  <a:pt x="175" y="74"/>
                </a:lnTo>
                <a:cubicBezTo>
                  <a:pt x="175" y="82"/>
                  <a:pt x="169" y="88"/>
                  <a:pt x="161" y="88"/>
                </a:cubicBezTo>
                <a:lnTo>
                  <a:pt x="107" y="88"/>
                </a:lnTo>
                <a:cubicBezTo>
                  <a:pt x="73" y="88"/>
                  <a:pt x="42" y="108"/>
                  <a:pt x="31" y="139"/>
                </a:cubicBezTo>
                <a:lnTo>
                  <a:pt x="25" y="150"/>
                </a:lnTo>
                <a:lnTo>
                  <a:pt x="0" y="139"/>
                </a:lnTo>
                <a:lnTo>
                  <a:pt x="6" y="127"/>
                </a:lnTo>
                <a:cubicBezTo>
                  <a:pt x="23" y="85"/>
                  <a:pt x="65" y="60"/>
                  <a:pt x="110" y="60"/>
                </a:cubicBezTo>
                <a:lnTo>
                  <a:pt x="150" y="60"/>
                </a:lnTo>
                <a:lnTo>
                  <a:pt x="150" y="17"/>
                </a:lnTo>
                <a:cubicBezTo>
                  <a:pt x="150" y="12"/>
                  <a:pt x="152" y="6"/>
                  <a:pt x="158" y="3"/>
                </a:cubicBezTo>
                <a:cubicBezTo>
                  <a:pt x="164" y="0"/>
                  <a:pt x="169" y="3"/>
                  <a:pt x="172" y="6"/>
                </a:cubicBezTo>
                <a:lnTo>
                  <a:pt x="257" y="91"/>
                </a:lnTo>
                <a:cubicBezTo>
                  <a:pt x="262" y="96"/>
                  <a:pt x="262" y="105"/>
                  <a:pt x="257" y="111"/>
                </a:cubicBezTo>
                <a:lnTo>
                  <a:pt x="172" y="195"/>
                </a:lnTo>
                <a:cubicBezTo>
                  <a:pt x="169" y="198"/>
                  <a:pt x="161" y="201"/>
                  <a:pt x="158" y="198"/>
                </a:cubicBezTo>
                <a:cubicBezTo>
                  <a:pt x="152" y="195"/>
                  <a:pt x="150" y="190"/>
                  <a:pt x="150" y="184"/>
                </a:cubicBezTo>
                <a:lnTo>
                  <a:pt x="150" y="144"/>
                </a:lnTo>
                <a:lnTo>
                  <a:pt x="110" y="144"/>
                </a:lnTo>
                <a:cubicBezTo>
                  <a:pt x="99" y="144"/>
                  <a:pt x="87" y="150"/>
                  <a:pt x="85" y="161"/>
                </a:cubicBezTo>
                <a:lnTo>
                  <a:pt x="56" y="22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244">
            <a:extLst>
              <a:ext uri="{FF2B5EF4-FFF2-40B4-BE49-F238E27FC236}">
                <a16:creationId xmlns:a16="http://schemas.microsoft.com/office/drawing/2014/main" id="{DB2808D0-56A3-D648-A6F0-8FF308FA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3896149"/>
            <a:ext cx="149564" cy="110678"/>
          </a:xfrm>
          <a:custGeom>
            <a:avLst/>
            <a:gdLst>
              <a:gd name="T0" fmla="*/ 110 w 221"/>
              <a:gd name="T1" fmla="*/ 161 h 162"/>
              <a:gd name="T2" fmla="*/ 14 w 221"/>
              <a:gd name="T3" fmla="*/ 161 h 162"/>
              <a:gd name="T4" fmla="*/ 0 w 221"/>
              <a:gd name="T5" fmla="*/ 147 h 162"/>
              <a:gd name="T6" fmla="*/ 0 w 221"/>
              <a:gd name="T7" fmla="*/ 91 h 162"/>
              <a:gd name="T8" fmla="*/ 14 w 221"/>
              <a:gd name="T9" fmla="*/ 76 h 162"/>
              <a:gd name="T10" fmla="*/ 110 w 221"/>
              <a:gd name="T11" fmla="*/ 76 h 162"/>
              <a:gd name="T12" fmla="*/ 136 w 221"/>
              <a:gd name="T13" fmla="*/ 60 h 162"/>
              <a:gd name="T14" fmla="*/ 161 w 221"/>
              <a:gd name="T15" fmla="*/ 0 h 162"/>
              <a:gd name="T16" fmla="*/ 186 w 221"/>
              <a:gd name="T17" fmla="*/ 12 h 162"/>
              <a:gd name="T18" fmla="*/ 161 w 221"/>
              <a:gd name="T19" fmla="*/ 71 h 162"/>
              <a:gd name="T20" fmla="*/ 110 w 221"/>
              <a:gd name="T21" fmla="*/ 105 h 162"/>
              <a:gd name="T22" fmla="*/ 28 w 221"/>
              <a:gd name="T23" fmla="*/ 105 h 162"/>
              <a:gd name="T24" fmla="*/ 28 w 221"/>
              <a:gd name="T25" fmla="*/ 133 h 162"/>
              <a:gd name="T26" fmla="*/ 110 w 221"/>
              <a:gd name="T27" fmla="*/ 133 h 162"/>
              <a:gd name="T28" fmla="*/ 189 w 221"/>
              <a:gd name="T29" fmla="*/ 82 h 162"/>
              <a:gd name="T30" fmla="*/ 195 w 221"/>
              <a:gd name="T31" fmla="*/ 71 h 162"/>
              <a:gd name="T32" fmla="*/ 220 w 221"/>
              <a:gd name="T33" fmla="*/ 82 h 162"/>
              <a:gd name="T34" fmla="*/ 215 w 221"/>
              <a:gd name="T35" fmla="*/ 93 h 162"/>
              <a:gd name="T36" fmla="*/ 110 w 221"/>
              <a:gd name="T37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162">
                <a:moveTo>
                  <a:pt x="110" y="161"/>
                </a:moveTo>
                <a:lnTo>
                  <a:pt x="14" y="161"/>
                </a:lnTo>
                <a:cubicBezTo>
                  <a:pt x="6" y="161"/>
                  <a:pt x="0" y="156"/>
                  <a:pt x="0" y="147"/>
                </a:cubicBezTo>
                <a:lnTo>
                  <a:pt x="0" y="91"/>
                </a:lnTo>
                <a:cubicBezTo>
                  <a:pt x="0" y="82"/>
                  <a:pt x="6" y="76"/>
                  <a:pt x="14" y="76"/>
                </a:cubicBezTo>
                <a:lnTo>
                  <a:pt x="110" y="76"/>
                </a:lnTo>
                <a:cubicBezTo>
                  <a:pt x="121" y="76"/>
                  <a:pt x="133" y="71"/>
                  <a:pt x="136" y="60"/>
                </a:cubicBezTo>
                <a:lnTo>
                  <a:pt x="161" y="0"/>
                </a:lnTo>
                <a:lnTo>
                  <a:pt x="186" y="12"/>
                </a:lnTo>
                <a:lnTo>
                  <a:pt x="161" y="71"/>
                </a:lnTo>
                <a:cubicBezTo>
                  <a:pt x="152" y="91"/>
                  <a:pt x="133" y="105"/>
                  <a:pt x="110" y="105"/>
                </a:cubicBezTo>
                <a:lnTo>
                  <a:pt x="28" y="105"/>
                </a:lnTo>
                <a:lnTo>
                  <a:pt x="28" y="133"/>
                </a:lnTo>
                <a:lnTo>
                  <a:pt x="110" y="133"/>
                </a:lnTo>
                <a:cubicBezTo>
                  <a:pt x="144" y="133"/>
                  <a:pt x="175" y="113"/>
                  <a:pt x="189" y="82"/>
                </a:cubicBezTo>
                <a:lnTo>
                  <a:pt x="195" y="71"/>
                </a:lnTo>
                <a:lnTo>
                  <a:pt x="220" y="82"/>
                </a:lnTo>
                <a:lnTo>
                  <a:pt x="215" y="93"/>
                </a:lnTo>
                <a:cubicBezTo>
                  <a:pt x="195" y="136"/>
                  <a:pt x="152" y="161"/>
                  <a:pt x="110" y="16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245">
            <a:extLst>
              <a:ext uri="{FF2B5EF4-FFF2-40B4-BE49-F238E27FC236}">
                <a16:creationId xmlns:a16="http://schemas.microsoft.com/office/drawing/2014/main" id="{2E397597-4FD9-3844-BA24-A9BDAB6F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438" y="3737612"/>
            <a:ext cx="158537" cy="308100"/>
          </a:xfrm>
          <a:custGeom>
            <a:avLst/>
            <a:gdLst>
              <a:gd name="T0" fmla="*/ 17 w 232"/>
              <a:gd name="T1" fmla="*/ 452 h 453"/>
              <a:gd name="T2" fmla="*/ 5 w 232"/>
              <a:gd name="T3" fmla="*/ 446 h 453"/>
              <a:gd name="T4" fmla="*/ 5 w 232"/>
              <a:gd name="T5" fmla="*/ 429 h 453"/>
              <a:gd name="T6" fmla="*/ 22 w 232"/>
              <a:gd name="T7" fmla="*/ 406 h 453"/>
              <a:gd name="T8" fmla="*/ 59 w 232"/>
              <a:gd name="T9" fmla="*/ 305 h 453"/>
              <a:gd name="T10" fmla="*/ 59 w 232"/>
              <a:gd name="T11" fmla="*/ 141 h 453"/>
              <a:gd name="T12" fmla="*/ 17 w 232"/>
              <a:gd name="T13" fmla="*/ 141 h 453"/>
              <a:gd name="T14" fmla="*/ 3 w 232"/>
              <a:gd name="T15" fmla="*/ 133 h 453"/>
              <a:gd name="T16" fmla="*/ 5 w 232"/>
              <a:gd name="T17" fmla="*/ 119 h 453"/>
              <a:gd name="T18" fmla="*/ 104 w 232"/>
              <a:gd name="T19" fmla="*/ 6 h 453"/>
              <a:gd name="T20" fmla="*/ 127 w 232"/>
              <a:gd name="T21" fmla="*/ 6 h 453"/>
              <a:gd name="T22" fmla="*/ 226 w 232"/>
              <a:gd name="T23" fmla="*/ 119 h 453"/>
              <a:gd name="T24" fmla="*/ 228 w 232"/>
              <a:gd name="T25" fmla="*/ 133 h 453"/>
              <a:gd name="T26" fmla="*/ 214 w 232"/>
              <a:gd name="T27" fmla="*/ 141 h 453"/>
              <a:gd name="T28" fmla="*/ 172 w 232"/>
              <a:gd name="T29" fmla="*/ 141 h 453"/>
              <a:gd name="T30" fmla="*/ 172 w 232"/>
              <a:gd name="T31" fmla="*/ 265 h 453"/>
              <a:gd name="T32" fmla="*/ 17 w 232"/>
              <a:gd name="T33" fmla="*/ 452 h 453"/>
              <a:gd name="T34" fmla="*/ 48 w 232"/>
              <a:gd name="T35" fmla="*/ 113 h 453"/>
              <a:gd name="T36" fmla="*/ 73 w 232"/>
              <a:gd name="T37" fmla="*/ 113 h 453"/>
              <a:gd name="T38" fmla="*/ 87 w 232"/>
              <a:gd name="T39" fmla="*/ 127 h 453"/>
              <a:gd name="T40" fmla="*/ 87 w 232"/>
              <a:gd name="T41" fmla="*/ 305 h 453"/>
              <a:gd name="T42" fmla="*/ 56 w 232"/>
              <a:gd name="T43" fmla="*/ 409 h 453"/>
              <a:gd name="T44" fmla="*/ 144 w 232"/>
              <a:gd name="T45" fmla="*/ 265 h 453"/>
              <a:gd name="T46" fmla="*/ 144 w 232"/>
              <a:gd name="T47" fmla="*/ 127 h 453"/>
              <a:gd name="T48" fmla="*/ 158 w 232"/>
              <a:gd name="T49" fmla="*/ 113 h 453"/>
              <a:gd name="T50" fmla="*/ 183 w 232"/>
              <a:gd name="T51" fmla="*/ 113 h 453"/>
              <a:gd name="T52" fmla="*/ 115 w 232"/>
              <a:gd name="T53" fmla="*/ 37 h 453"/>
              <a:gd name="T54" fmla="*/ 48 w 232"/>
              <a:gd name="T55" fmla="*/ 11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2" h="453">
                <a:moveTo>
                  <a:pt x="17" y="452"/>
                </a:moveTo>
                <a:cubicBezTo>
                  <a:pt x="11" y="452"/>
                  <a:pt x="8" y="449"/>
                  <a:pt x="5" y="446"/>
                </a:cubicBezTo>
                <a:cubicBezTo>
                  <a:pt x="3" y="440"/>
                  <a:pt x="3" y="435"/>
                  <a:pt x="5" y="429"/>
                </a:cubicBezTo>
                <a:lnTo>
                  <a:pt x="22" y="406"/>
                </a:lnTo>
                <a:cubicBezTo>
                  <a:pt x="45" y="378"/>
                  <a:pt x="59" y="342"/>
                  <a:pt x="59" y="305"/>
                </a:cubicBezTo>
                <a:lnTo>
                  <a:pt x="59" y="141"/>
                </a:lnTo>
                <a:lnTo>
                  <a:pt x="17" y="141"/>
                </a:lnTo>
                <a:cubicBezTo>
                  <a:pt x="11" y="141"/>
                  <a:pt x="5" y="138"/>
                  <a:pt x="3" y="133"/>
                </a:cubicBezTo>
                <a:cubicBezTo>
                  <a:pt x="0" y="127"/>
                  <a:pt x="0" y="121"/>
                  <a:pt x="5" y="119"/>
                </a:cubicBezTo>
                <a:lnTo>
                  <a:pt x="104" y="6"/>
                </a:lnTo>
                <a:cubicBezTo>
                  <a:pt x="110" y="0"/>
                  <a:pt x="121" y="0"/>
                  <a:pt x="127" y="6"/>
                </a:cubicBezTo>
                <a:lnTo>
                  <a:pt x="226" y="119"/>
                </a:lnTo>
                <a:cubicBezTo>
                  <a:pt x="228" y="121"/>
                  <a:pt x="231" y="130"/>
                  <a:pt x="228" y="133"/>
                </a:cubicBezTo>
                <a:cubicBezTo>
                  <a:pt x="226" y="138"/>
                  <a:pt x="220" y="141"/>
                  <a:pt x="214" y="141"/>
                </a:cubicBezTo>
                <a:lnTo>
                  <a:pt x="172" y="141"/>
                </a:lnTo>
                <a:lnTo>
                  <a:pt x="172" y="265"/>
                </a:lnTo>
                <a:cubicBezTo>
                  <a:pt x="172" y="356"/>
                  <a:pt x="107" y="435"/>
                  <a:pt x="17" y="452"/>
                </a:cubicBezTo>
                <a:close/>
                <a:moveTo>
                  <a:pt x="48" y="113"/>
                </a:moveTo>
                <a:lnTo>
                  <a:pt x="73" y="113"/>
                </a:lnTo>
                <a:cubicBezTo>
                  <a:pt x="82" y="113"/>
                  <a:pt x="87" y="119"/>
                  <a:pt x="87" y="127"/>
                </a:cubicBezTo>
                <a:lnTo>
                  <a:pt x="87" y="305"/>
                </a:lnTo>
                <a:cubicBezTo>
                  <a:pt x="87" y="342"/>
                  <a:pt x="76" y="378"/>
                  <a:pt x="56" y="409"/>
                </a:cubicBezTo>
                <a:cubicBezTo>
                  <a:pt x="110" y="381"/>
                  <a:pt x="144" y="327"/>
                  <a:pt x="144" y="265"/>
                </a:cubicBezTo>
                <a:lnTo>
                  <a:pt x="144" y="127"/>
                </a:lnTo>
                <a:cubicBezTo>
                  <a:pt x="144" y="119"/>
                  <a:pt x="149" y="113"/>
                  <a:pt x="158" y="113"/>
                </a:cubicBezTo>
                <a:lnTo>
                  <a:pt x="183" y="113"/>
                </a:lnTo>
                <a:lnTo>
                  <a:pt x="115" y="37"/>
                </a:lnTo>
                <a:lnTo>
                  <a:pt x="48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246">
            <a:extLst>
              <a:ext uri="{FF2B5EF4-FFF2-40B4-BE49-F238E27FC236}">
                <a16:creationId xmlns:a16="http://schemas.microsoft.com/office/drawing/2014/main" id="{6DF0CB55-DBBE-714C-B6CA-5294E8FE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892" y="3737612"/>
            <a:ext cx="158537" cy="308100"/>
          </a:xfrm>
          <a:custGeom>
            <a:avLst/>
            <a:gdLst>
              <a:gd name="T0" fmla="*/ 116 w 232"/>
              <a:gd name="T1" fmla="*/ 452 h 453"/>
              <a:gd name="T2" fmla="*/ 104 w 232"/>
              <a:gd name="T3" fmla="*/ 446 h 453"/>
              <a:gd name="T4" fmla="*/ 6 w 232"/>
              <a:gd name="T5" fmla="*/ 333 h 453"/>
              <a:gd name="T6" fmla="*/ 3 w 232"/>
              <a:gd name="T7" fmla="*/ 319 h 453"/>
              <a:gd name="T8" fmla="*/ 17 w 232"/>
              <a:gd name="T9" fmla="*/ 310 h 453"/>
              <a:gd name="T10" fmla="*/ 59 w 232"/>
              <a:gd name="T11" fmla="*/ 310 h 453"/>
              <a:gd name="T12" fmla="*/ 59 w 232"/>
              <a:gd name="T13" fmla="*/ 186 h 453"/>
              <a:gd name="T14" fmla="*/ 212 w 232"/>
              <a:gd name="T15" fmla="*/ 0 h 453"/>
              <a:gd name="T16" fmla="*/ 226 w 232"/>
              <a:gd name="T17" fmla="*/ 6 h 453"/>
              <a:gd name="T18" fmla="*/ 226 w 232"/>
              <a:gd name="T19" fmla="*/ 23 h 453"/>
              <a:gd name="T20" fmla="*/ 209 w 232"/>
              <a:gd name="T21" fmla="*/ 45 h 453"/>
              <a:gd name="T22" fmla="*/ 172 w 232"/>
              <a:gd name="T23" fmla="*/ 147 h 453"/>
              <a:gd name="T24" fmla="*/ 172 w 232"/>
              <a:gd name="T25" fmla="*/ 310 h 453"/>
              <a:gd name="T26" fmla="*/ 215 w 232"/>
              <a:gd name="T27" fmla="*/ 310 h 453"/>
              <a:gd name="T28" fmla="*/ 229 w 232"/>
              <a:gd name="T29" fmla="*/ 319 h 453"/>
              <a:gd name="T30" fmla="*/ 226 w 232"/>
              <a:gd name="T31" fmla="*/ 333 h 453"/>
              <a:gd name="T32" fmla="*/ 127 w 232"/>
              <a:gd name="T33" fmla="*/ 446 h 453"/>
              <a:gd name="T34" fmla="*/ 116 w 232"/>
              <a:gd name="T35" fmla="*/ 452 h 453"/>
              <a:gd name="T36" fmla="*/ 48 w 232"/>
              <a:gd name="T37" fmla="*/ 339 h 453"/>
              <a:gd name="T38" fmla="*/ 116 w 232"/>
              <a:gd name="T39" fmla="*/ 415 h 453"/>
              <a:gd name="T40" fmla="*/ 183 w 232"/>
              <a:gd name="T41" fmla="*/ 339 h 453"/>
              <a:gd name="T42" fmla="*/ 158 w 232"/>
              <a:gd name="T43" fmla="*/ 339 h 453"/>
              <a:gd name="T44" fmla="*/ 144 w 232"/>
              <a:gd name="T45" fmla="*/ 325 h 453"/>
              <a:gd name="T46" fmla="*/ 144 w 232"/>
              <a:gd name="T47" fmla="*/ 147 h 453"/>
              <a:gd name="T48" fmla="*/ 175 w 232"/>
              <a:gd name="T49" fmla="*/ 42 h 453"/>
              <a:gd name="T50" fmla="*/ 88 w 232"/>
              <a:gd name="T51" fmla="*/ 186 h 453"/>
              <a:gd name="T52" fmla="*/ 88 w 232"/>
              <a:gd name="T53" fmla="*/ 325 h 453"/>
              <a:gd name="T54" fmla="*/ 73 w 232"/>
              <a:gd name="T55" fmla="*/ 339 h 453"/>
              <a:gd name="T56" fmla="*/ 48 w 232"/>
              <a:gd name="T57" fmla="*/ 33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453">
                <a:moveTo>
                  <a:pt x="116" y="452"/>
                </a:moveTo>
                <a:cubicBezTo>
                  <a:pt x="113" y="452"/>
                  <a:pt x="107" y="449"/>
                  <a:pt x="104" y="446"/>
                </a:cubicBezTo>
                <a:lnTo>
                  <a:pt x="6" y="333"/>
                </a:lnTo>
                <a:cubicBezTo>
                  <a:pt x="3" y="330"/>
                  <a:pt x="0" y="322"/>
                  <a:pt x="3" y="319"/>
                </a:cubicBezTo>
                <a:cubicBezTo>
                  <a:pt x="6" y="313"/>
                  <a:pt x="11" y="310"/>
                  <a:pt x="17" y="310"/>
                </a:cubicBezTo>
                <a:lnTo>
                  <a:pt x="59" y="310"/>
                </a:lnTo>
                <a:lnTo>
                  <a:pt x="59" y="186"/>
                </a:lnTo>
                <a:cubicBezTo>
                  <a:pt x="59" y="96"/>
                  <a:pt x="124" y="17"/>
                  <a:pt x="212" y="0"/>
                </a:cubicBezTo>
                <a:cubicBezTo>
                  <a:pt x="217" y="0"/>
                  <a:pt x="223" y="3"/>
                  <a:pt x="226" y="6"/>
                </a:cubicBezTo>
                <a:cubicBezTo>
                  <a:pt x="229" y="11"/>
                  <a:pt x="229" y="17"/>
                  <a:pt x="226" y="23"/>
                </a:cubicBezTo>
                <a:lnTo>
                  <a:pt x="209" y="45"/>
                </a:lnTo>
                <a:cubicBezTo>
                  <a:pt x="186" y="73"/>
                  <a:pt x="172" y="110"/>
                  <a:pt x="172" y="147"/>
                </a:cubicBezTo>
                <a:lnTo>
                  <a:pt x="172" y="310"/>
                </a:lnTo>
                <a:lnTo>
                  <a:pt x="215" y="310"/>
                </a:lnTo>
                <a:cubicBezTo>
                  <a:pt x="220" y="310"/>
                  <a:pt x="226" y="313"/>
                  <a:pt x="229" y="319"/>
                </a:cubicBezTo>
                <a:cubicBezTo>
                  <a:pt x="231" y="325"/>
                  <a:pt x="231" y="330"/>
                  <a:pt x="226" y="333"/>
                </a:cubicBezTo>
                <a:lnTo>
                  <a:pt x="127" y="446"/>
                </a:lnTo>
                <a:cubicBezTo>
                  <a:pt x="124" y="449"/>
                  <a:pt x="119" y="452"/>
                  <a:pt x="116" y="452"/>
                </a:cubicBezTo>
                <a:close/>
                <a:moveTo>
                  <a:pt x="48" y="339"/>
                </a:moveTo>
                <a:lnTo>
                  <a:pt x="116" y="415"/>
                </a:lnTo>
                <a:lnTo>
                  <a:pt x="183" y="339"/>
                </a:lnTo>
                <a:lnTo>
                  <a:pt x="158" y="339"/>
                </a:lnTo>
                <a:cubicBezTo>
                  <a:pt x="150" y="339"/>
                  <a:pt x="144" y="333"/>
                  <a:pt x="144" y="325"/>
                </a:cubicBezTo>
                <a:lnTo>
                  <a:pt x="144" y="147"/>
                </a:lnTo>
                <a:cubicBezTo>
                  <a:pt x="144" y="110"/>
                  <a:pt x="155" y="73"/>
                  <a:pt x="175" y="42"/>
                </a:cubicBezTo>
                <a:cubicBezTo>
                  <a:pt x="121" y="71"/>
                  <a:pt x="88" y="124"/>
                  <a:pt x="88" y="186"/>
                </a:cubicBezTo>
                <a:lnTo>
                  <a:pt x="88" y="325"/>
                </a:lnTo>
                <a:cubicBezTo>
                  <a:pt x="88" y="333"/>
                  <a:pt x="82" y="339"/>
                  <a:pt x="73" y="339"/>
                </a:cubicBezTo>
                <a:lnTo>
                  <a:pt x="48" y="3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247">
            <a:extLst>
              <a:ext uri="{FF2B5EF4-FFF2-40B4-BE49-F238E27FC236}">
                <a16:creationId xmlns:a16="http://schemas.microsoft.com/office/drawing/2014/main" id="{44AC23A9-4783-DA4A-B204-D26884AC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5269145"/>
            <a:ext cx="308102" cy="308100"/>
          </a:xfrm>
          <a:custGeom>
            <a:avLst/>
            <a:gdLst>
              <a:gd name="T0" fmla="*/ 226 w 453"/>
              <a:gd name="T1" fmla="*/ 451 h 452"/>
              <a:gd name="T2" fmla="*/ 0 w 453"/>
              <a:gd name="T3" fmla="*/ 225 h 452"/>
              <a:gd name="T4" fmla="*/ 226 w 453"/>
              <a:gd name="T5" fmla="*/ 0 h 452"/>
              <a:gd name="T6" fmla="*/ 452 w 453"/>
              <a:gd name="T7" fmla="*/ 225 h 452"/>
              <a:gd name="T8" fmla="*/ 226 w 453"/>
              <a:gd name="T9" fmla="*/ 451 h 452"/>
              <a:gd name="T10" fmla="*/ 226 w 453"/>
              <a:gd name="T11" fmla="*/ 28 h 452"/>
              <a:gd name="T12" fmla="*/ 28 w 453"/>
              <a:gd name="T13" fmla="*/ 225 h 452"/>
              <a:gd name="T14" fmla="*/ 226 w 453"/>
              <a:gd name="T15" fmla="*/ 423 h 452"/>
              <a:gd name="T16" fmla="*/ 423 w 453"/>
              <a:gd name="T17" fmla="*/ 225 h 452"/>
              <a:gd name="T18" fmla="*/ 226 w 453"/>
              <a:gd name="T19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" h="452">
                <a:moveTo>
                  <a:pt x="226" y="451"/>
                </a:moveTo>
                <a:cubicBezTo>
                  <a:pt x="102" y="451"/>
                  <a:pt x="0" y="350"/>
                  <a:pt x="0" y="225"/>
                </a:cubicBezTo>
                <a:cubicBezTo>
                  <a:pt x="0" y="101"/>
                  <a:pt x="102" y="0"/>
                  <a:pt x="226" y="0"/>
                </a:cubicBezTo>
                <a:cubicBezTo>
                  <a:pt x="350" y="0"/>
                  <a:pt x="452" y="101"/>
                  <a:pt x="452" y="225"/>
                </a:cubicBezTo>
                <a:cubicBezTo>
                  <a:pt x="452" y="350"/>
                  <a:pt x="350" y="451"/>
                  <a:pt x="226" y="451"/>
                </a:cubicBezTo>
                <a:close/>
                <a:moveTo>
                  <a:pt x="226" y="28"/>
                </a:moveTo>
                <a:cubicBezTo>
                  <a:pt x="116" y="28"/>
                  <a:pt x="28" y="115"/>
                  <a:pt x="28" y="225"/>
                </a:cubicBezTo>
                <a:cubicBezTo>
                  <a:pt x="28" y="335"/>
                  <a:pt x="116" y="423"/>
                  <a:pt x="226" y="423"/>
                </a:cubicBezTo>
                <a:cubicBezTo>
                  <a:pt x="336" y="423"/>
                  <a:pt x="423" y="335"/>
                  <a:pt x="423" y="225"/>
                </a:cubicBezTo>
                <a:cubicBezTo>
                  <a:pt x="423" y="115"/>
                  <a:pt x="336" y="28"/>
                  <a:pt x="22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248">
            <a:extLst>
              <a:ext uri="{FF2B5EF4-FFF2-40B4-BE49-F238E27FC236}">
                <a16:creationId xmlns:a16="http://schemas.microsoft.com/office/drawing/2014/main" id="{5B2EEECC-9210-5C46-A001-43B535CC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889" y="5349909"/>
            <a:ext cx="149564" cy="137599"/>
          </a:xfrm>
          <a:custGeom>
            <a:avLst/>
            <a:gdLst>
              <a:gd name="T0" fmla="*/ 166 w 221"/>
              <a:gd name="T1" fmla="*/ 203 h 204"/>
              <a:gd name="T2" fmla="*/ 53 w 221"/>
              <a:gd name="T3" fmla="*/ 203 h 204"/>
              <a:gd name="T4" fmla="*/ 39 w 221"/>
              <a:gd name="T5" fmla="*/ 195 h 204"/>
              <a:gd name="T6" fmla="*/ 3 w 221"/>
              <a:gd name="T7" fmla="*/ 87 h 204"/>
              <a:gd name="T8" fmla="*/ 8 w 221"/>
              <a:gd name="T9" fmla="*/ 71 h 204"/>
              <a:gd name="T10" fmla="*/ 101 w 221"/>
              <a:gd name="T11" fmla="*/ 3 h 204"/>
              <a:gd name="T12" fmla="*/ 118 w 221"/>
              <a:gd name="T13" fmla="*/ 3 h 204"/>
              <a:gd name="T14" fmla="*/ 211 w 221"/>
              <a:gd name="T15" fmla="*/ 71 h 204"/>
              <a:gd name="T16" fmla="*/ 217 w 221"/>
              <a:gd name="T17" fmla="*/ 87 h 204"/>
              <a:gd name="T18" fmla="*/ 180 w 221"/>
              <a:gd name="T19" fmla="*/ 195 h 204"/>
              <a:gd name="T20" fmla="*/ 166 w 221"/>
              <a:gd name="T21" fmla="*/ 203 h 204"/>
              <a:gd name="T22" fmla="*/ 65 w 221"/>
              <a:gd name="T23" fmla="*/ 175 h 204"/>
              <a:gd name="T24" fmla="*/ 158 w 221"/>
              <a:gd name="T25" fmla="*/ 175 h 204"/>
              <a:gd name="T26" fmla="*/ 189 w 221"/>
              <a:gd name="T27" fmla="*/ 87 h 204"/>
              <a:gd name="T28" fmla="*/ 113 w 221"/>
              <a:gd name="T29" fmla="*/ 31 h 204"/>
              <a:gd name="T30" fmla="*/ 36 w 221"/>
              <a:gd name="T31" fmla="*/ 87 h 204"/>
              <a:gd name="T32" fmla="*/ 65 w 221"/>
              <a:gd name="T33" fmla="*/ 17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1" h="204">
                <a:moveTo>
                  <a:pt x="166" y="203"/>
                </a:moveTo>
                <a:lnTo>
                  <a:pt x="53" y="203"/>
                </a:lnTo>
                <a:cubicBezTo>
                  <a:pt x="48" y="203"/>
                  <a:pt x="42" y="200"/>
                  <a:pt x="39" y="195"/>
                </a:cubicBezTo>
                <a:lnTo>
                  <a:pt x="3" y="87"/>
                </a:lnTo>
                <a:cubicBezTo>
                  <a:pt x="0" y="82"/>
                  <a:pt x="3" y="76"/>
                  <a:pt x="8" y="71"/>
                </a:cubicBezTo>
                <a:lnTo>
                  <a:pt x="101" y="3"/>
                </a:lnTo>
                <a:cubicBezTo>
                  <a:pt x="107" y="0"/>
                  <a:pt x="113" y="0"/>
                  <a:pt x="118" y="3"/>
                </a:cubicBezTo>
                <a:lnTo>
                  <a:pt x="211" y="71"/>
                </a:lnTo>
                <a:cubicBezTo>
                  <a:pt x="217" y="73"/>
                  <a:pt x="220" y="82"/>
                  <a:pt x="217" y="87"/>
                </a:cubicBezTo>
                <a:lnTo>
                  <a:pt x="180" y="195"/>
                </a:lnTo>
                <a:cubicBezTo>
                  <a:pt x="178" y="200"/>
                  <a:pt x="172" y="203"/>
                  <a:pt x="166" y="203"/>
                </a:cubicBezTo>
                <a:close/>
                <a:moveTo>
                  <a:pt x="65" y="175"/>
                </a:moveTo>
                <a:lnTo>
                  <a:pt x="158" y="175"/>
                </a:lnTo>
                <a:lnTo>
                  <a:pt x="189" y="87"/>
                </a:lnTo>
                <a:lnTo>
                  <a:pt x="113" y="31"/>
                </a:lnTo>
                <a:lnTo>
                  <a:pt x="36" y="87"/>
                </a:lnTo>
                <a:lnTo>
                  <a:pt x="65" y="1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249">
            <a:extLst>
              <a:ext uri="{FF2B5EF4-FFF2-40B4-BE49-F238E27FC236}">
                <a16:creationId xmlns:a16="http://schemas.microsoft.com/office/drawing/2014/main" id="{D360914B-0CCF-7644-A133-42437F07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837" y="5272135"/>
            <a:ext cx="116661" cy="50853"/>
          </a:xfrm>
          <a:custGeom>
            <a:avLst/>
            <a:gdLst>
              <a:gd name="T0" fmla="*/ 85 w 173"/>
              <a:gd name="T1" fmla="*/ 74 h 75"/>
              <a:gd name="T2" fmla="*/ 79 w 173"/>
              <a:gd name="T3" fmla="*/ 71 h 75"/>
              <a:gd name="T4" fmla="*/ 9 w 173"/>
              <a:gd name="T5" fmla="*/ 31 h 75"/>
              <a:gd name="T6" fmla="*/ 3 w 173"/>
              <a:gd name="T7" fmla="*/ 12 h 75"/>
              <a:gd name="T8" fmla="*/ 23 w 173"/>
              <a:gd name="T9" fmla="*/ 6 h 75"/>
              <a:gd name="T10" fmla="*/ 88 w 173"/>
              <a:gd name="T11" fmla="*/ 40 h 75"/>
              <a:gd name="T12" fmla="*/ 153 w 173"/>
              <a:gd name="T13" fmla="*/ 6 h 75"/>
              <a:gd name="T14" fmla="*/ 172 w 173"/>
              <a:gd name="T15" fmla="*/ 17 h 75"/>
              <a:gd name="T16" fmla="*/ 164 w 173"/>
              <a:gd name="T17" fmla="*/ 31 h 75"/>
              <a:gd name="T18" fmla="*/ 93 w 173"/>
              <a:gd name="T19" fmla="*/ 68 h 75"/>
              <a:gd name="T20" fmla="*/ 85 w 173"/>
              <a:gd name="T21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75">
                <a:moveTo>
                  <a:pt x="85" y="74"/>
                </a:moveTo>
                <a:cubicBezTo>
                  <a:pt x="82" y="74"/>
                  <a:pt x="79" y="74"/>
                  <a:pt x="79" y="71"/>
                </a:cubicBezTo>
                <a:lnTo>
                  <a:pt x="9" y="31"/>
                </a:lnTo>
                <a:cubicBezTo>
                  <a:pt x="3" y="28"/>
                  <a:pt x="0" y="21"/>
                  <a:pt x="3" y="12"/>
                </a:cubicBezTo>
                <a:cubicBezTo>
                  <a:pt x="6" y="4"/>
                  <a:pt x="14" y="3"/>
                  <a:pt x="23" y="6"/>
                </a:cubicBezTo>
                <a:lnTo>
                  <a:pt x="88" y="40"/>
                </a:lnTo>
                <a:lnTo>
                  <a:pt x="153" y="6"/>
                </a:lnTo>
                <a:cubicBezTo>
                  <a:pt x="161" y="0"/>
                  <a:pt x="172" y="9"/>
                  <a:pt x="172" y="17"/>
                </a:cubicBezTo>
                <a:cubicBezTo>
                  <a:pt x="172" y="23"/>
                  <a:pt x="169" y="28"/>
                  <a:pt x="164" y="31"/>
                </a:cubicBezTo>
                <a:lnTo>
                  <a:pt x="93" y="68"/>
                </a:lnTo>
                <a:cubicBezTo>
                  <a:pt x="90" y="74"/>
                  <a:pt x="88" y="74"/>
                  <a:pt x="85" y="7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250">
            <a:extLst>
              <a:ext uri="{FF2B5EF4-FFF2-40B4-BE49-F238E27FC236}">
                <a16:creationId xmlns:a16="http://schemas.microsoft.com/office/drawing/2014/main" id="{81BD77FD-89BB-B049-AA22-5BC715A0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5322988"/>
            <a:ext cx="62818" cy="116659"/>
          </a:xfrm>
          <a:custGeom>
            <a:avLst/>
            <a:gdLst>
              <a:gd name="T0" fmla="*/ 14 w 91"/>
              <a:gd name="T1" fmla="*/ 173 h 174"/>
              <a:gd name="T2" fmla="*/ 6 w 91"/>
              <a:gd name="T3" fmla="*/ 170 h 174"/>
              <a:gd name="T4" fmla="*/ 6 w 91"/>
              <a:gd name="T5" fmla="*/ 150 h 174"/>
              <a:gd name="T6" fmla="*/ 59 w 91"/>
              <a:gd name="T7" fmla="*/ 91 h 174"/>
              <a:gd name="T8" fmla="*/ 45 w 91"/>
              <a:gd name="T9" fmla="*/ 20 h 174"/>
              <a:gd name="T10" fmla="*/ 57 w 91"/>
              <a:gd name="T11" fmla="*/ 3 h 174"/>
              <a:gd name="T12" fmla="*/ 73 w 91"/>
              <a:gd name="T13" fmla="*/ 15 h 174"/>
              <a:gd name="T14" fmla="*/ 90 w 91"/>
              <a:gd name="T15" fmla="*/ 91 h 174"/>
              <a:gd name="T16" fmla="*/ 88 w 91"/>
              <a:gd name="T17" fmla="*/ 102 h 174"/>
              <a:gd name="T18" fmla="*/ 28 w 91"/>
              <a:gd name="T19" fmla="*/ 167 h 174"/>
              <a:gd name="T20" fmla="*/ 14 w 91"/>
              <a:gd name="T21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174">
                <a:moveTo>
                  <a:pt x="14" y="173"/>
                </a:moveTo>
                <a:cubicBezTo>
                  <a:pt x="11" y="173"/>
                  <a:pt x="9" y="173"/>
                  <a:pt x="6" y="170"/>
                </a:cubicBezTo>
                <a:cubicBezTo>
                  <a:pt x="0" y="164"/>
                  <a:pt x="0" y="156"/>
                  <a:pt x="6" y="150"/>
                </a:cubicBezTo>
                <a:lnTo>
                  <a:pt x="59" y="91"/>
                </a:lnTo>
                <a:lnTo>
                  <a:pt x="45" y="20"/>
                </a:lnTo>
                <a:cubicBezTo>
                  <a:pt x="42" y="12"/>
                  <a:pt x="48" y="6"/>
                  <a:pt x="57" y="3"/>
                </a:cubicBezTo>
                <a:cubicBezTo>
                  <a:pt x="65" y="0"/>
                  <a:pt x="71" y="6"/>
                  <a:pt x="73" y="15"/>
                </a:cubicBezTo>
                <a:lnTo>
                  <a:pt x="90" y="91"/>
                </a:lnTo>
                <a:cubicBezTo>
                  <a:pt x="90" y="96"/>
                  <a:pt x="90" y="99"/>
                  <a:pt x="88" y="102"/>
                </a:cubicBezTo>
                <a:lnTo>
                  <a:pt x="28" y="167"/>
                </a:lnTo>
                <a:cubicBezTo>
                  <a:pt x="23" y="170"/>
                  <a:pt x="20" y="173"/>
                  <a:pt x="14" y="1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Freeform 251">
            <a:extLst>
              <a:ext uri="{FF2B5EF4-FFF2-40B4-BE49-F238E27FC236}">
                <a16:creationId xmlns:a16="http://schemas.microsoft.com/office/drawing/2014/main" id="{D111C184-44D2-5F45-97D0-B9E8BA84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038" y="5499472"/>
            <a:ext cx="86746" cy="68800"/>
          </a:xfrm>
          <a:custGeom>
            <a:avLst/>
            <a:gdLst>
              <a:gd name="T0" fmla="*/ 115 w 128"/>
              <a:gd name="T1" fmla="*/ 99 h 100"/>
              <a:gd name="T2" fmla="*/ 101 w 128"/>
              <a:gd name="T3" fmla="*/ 90 h 100"/>
              <a:gd name="T4" fmla="*/ 81 w 128"/>
              <a:gd name="T5" fmla="*/ 31 h 100"/>
              <a:gd name="T6" fmla="*/ 14 w 128"/>
              <a:gd name="T7" fmla="*/ 28 h 100"/>
              <a:gd name="T8" fmla="*/ 0 w 128"/>
              <a:gd name="T9" fmla="*/ 14 h 100"/>
              <a:gd name="T10" fmla="*/ 14 w 128"/>
              <a:gd name="T11" fmla="*/ 0 h 100"/>
              <a:gd name="T12" fmla="*/ 90 w 128"/>
              <a:gd name="T13" fmla="*/ 3 h 100"/>
              <a:gd name="T14" fmla="*/ 101 w 128"/>
              <a:gd name="T15" fmla="*/ 11 h 100"/>
              <a:gd name="T16" fmla="*/ 124 w 128"/>
              <a:gd name="T17" fmla="*/ 82 h 100"/>
              <a:gd name="T18" fmla="*/ 115 w 128"/>
              <a:gd name="T1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00">
                <a:moveTo>
                  <a:pt x="115" y="99"/>
                </a:moveTo>
                <a:cubicBezTo>
                  <a:pt x="110" y="99"/>
                  <a:pt x="104" y="96"/>
                  <a:pt x="101" y="90"/>
                </a:cubicBezTo>
                <a:lnTo>
                  <a:pt x="81" y="31"/>
                </a:lnTo>
                <a:lnTo>
                  <a:pt x="14" y="28"/>
                </a:lnTo>
                <a:cubicBezTo>
                  <a:pt x="5" y="28"/>
                  <a:pt x="0" y="20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90" y="3"/>
                </a:lnTo>
                <a:cubicBezTo>
                  <a:pt x="96" y="3"/>
                  <a:pt x="101" y="6"/>
                  <a:pt x="101" y="11"/>
                </a:cubicBezTo>
                <a:lnTo>
                  <a:pt x="124" y="82"/>
                </a:lnTo>
                <a:cubicBezTo>
                  <a:pt x="127" y="90"/>
                  <a:pt x="121" y="96"/>
                  <a:pt x="115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Freeform 252">
            <a:extLst>
              <a:ext uri="{FF2B5EF4-FFF2-40B4-BE49-F238E27FC236}">
                <a16:creationId xmlns:a16="http://schemas.microsoft.com/office/drawing/2014/main" id="{00857FF8-5464-364E-AA5C-577097087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585" y="5487507"/>
            <a:ext cx="104694" cy="83756"/>
          </a:xfrm>
          <a:custGeom>
            <a:avLst/>
            <a:gdLst>
              <a:gd name="T0" fmla="*/ 17 w 156"/>
              <a:gd name="T1" fmla="*/ 122 h 123"/>
              <a:gd name="T2" fmla="*/ 11 w 156"/>
              <a:gd name="T3" fmla="*/ 122 h 123"/>
              <a:gd name="T4" fmla="*/ 6 w 156"/>
              <a:gd name="T5" fmla="*/ 102 h 123"/>
              <a:gd name="T6" fmla="*/ 40 w 156"/>
              <a:gd name="T7" fmla="*/ 29 h 123"/>
              <a:gd name="T8" fmla="*/ 51 w 156"/>
              <a:gd name="T9" fmla="*/ 20 h 123"/>
              <a:gd name="T10" fmla="*/ 136 w 156"/>
              <a:gd name="T11" fmla="*/ 3 h 123"/>
              <a:gd name="T12" fmla="*/ 153 w 156"/>
              <a:gd name="T13" fmla="*/ 14 h 123"/>
              <a:gd name="T14" fmla="*/ 141 w 156"/>
              <a:gd name="T15" fmla="*/ 31 h 123"/>
              <a:gd name="T16" fmla="*/ 65 w 156"/>
              <a:gd name="T17" fmla="*/ 45 h 123"/>
              <a:gd name="T18" fmla="*/ 34 w 156"/>
              <a:gd name="T19" fmla="*/ 113 h 123"/>
              <a:gd name="T20" fmla="*/ 17 w 156"/>
              <a:gd name="T2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123">
                <a:moveTo>
                  <a:pt x="17" y="122"/>
                </a:moveTo>
                <a:cubicBezTo>
                  <a:pt x="14" y="122"/>
                  <a:pt x="14" y="122"/>
                  <a:pt x="11" y="122"/>
                </a:cubicBezTo>
                <a:cubicBezTo>
                  <a:pt x="3" y="119"/>
                  <a:pt x="0" y="110"/>
                  <a:pt x="6" y="102"/>
                </a:cubicBezTo>
                <a:lnTo>
                  <a:pt x="40" y="29"/>
                </a:lnTo>
                <a:cubicBezTo>
                  <a:pt x="42" y="26"/>
                  <a:pt x="45" y="23"/>
                  <a:pt x="51" y="20"/>
                </a:cubicBezTo>
                <a:lnTo>
                  <a:pt x="136" y="3"/>
                </a:lnTo>
                <a:cubicBezTo>
                  <a:pt x="144" y="0"/>
                  <a:pt x="150" y="6"/>
                  <a:pt x="153" y="14"/>
                </a:cubicBezTo>
                <a:cubicBezTo>
                  <a:pt x="155" y="23"/>
                  <a:pt x="150" y="29"/>
                  <a:pt x="141" y="31"/>
                </a:cubicBezTo>
                <a:lnTo>
                  <a:pt x="65" y="45"/>
                </a:lnTo>
                <a:lnTo>
                  <a:pt x="34" y="113"/>
                </a:lnTo>
                <a:cubicBezTo>
                  <a:pt x="28" y="119"/>
                  <a:pt x="23" y="122"/>
                  <a:pt x="17" y="12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Freeform 253">
            <a:extLst>
              <a:ext uri="{FF2B5EF4-FFF2-40B4-BE49-F238E27FC236}">
                <a16:creationId xmlns:a16="http://schemas.microsoft.com/office/drawing/2014/main" id="{A732E87E-7DB7-A547-A108-3FC7C273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00" y="5325978"/>
            <a:ext cx="62818" cy="116661"/>
          </a:xfrm>
          <a:custGeom>
            <a:avLst/>
            <a:gdLst>
              <a:gd name="T0" fmla="*/ 76 w 94"/>
              <a:gd name="T1" fmla="*/ 170 h 171"/>
              <a:gd name="T2" fmla="*/ 65 w 94"/>
              <a:gd name="T3" fmla="*/ 164 h 171"/>
              <a:gd name="T4" fmla="*/ 6 w 94"/>
              <a:gd name="T5" fmla="*/ 99 h 171"/>
              <a:gd name="T6" fmla="*/ 3 w 94"/>
              <a:gd name="T7" fmla="*/ 88 h 171"/>
              <a:gd name="T8" fmla="*/ 20 w 94"/>
              <a:gd name="T9" fmla="*/ 12 h 171"/>
              <a:gd name="T10" fmla="*/ 37 w 94"/>
              <a:gd name="T11" fmla="*/ 0 h 171"/>
              <a:gd name="T12" fmla="*/ 48 w 94"/>
              <a:gd name="T13" fmla="*/ 17 h 171"/>
              <a:gd name="T14" fmla="*/ 34 w 94"/>
              <a:gd name="T15" fmla="*/ 88 h 171"/>
              <a:gd name="T16" fmla="*/ 88 w 94"/>
              <a:gd name="T17" fmla="*/ 147 h 171"/>
              <a:gd name="T18" fmla="*/ 88 w 94"/>
              <a:gd name="T19" fmla="*/ 167 h 171"/>
              <a:gd name="T20" fmla="*/ 76 w 94"/>
              <a:gd name="T21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171">
                <a:moveTo>
                  <a:pt x="76" y="170"/>
                </a:moveTo>
                <a:cubicBezTo>
                  <a:pt x="74" y="170"/>
                  <a:pt x="68" y="167"/>
                  <a:pt x="65" y="164"/>
                </a:cubicBezTo>
                <a:lnTo>
                  <a:pt x="6" y="99"/>
                </a:lnTo>
                <a:cubicBezTo>
                  <a:pt x="3" y="96"/>
                  <a:pt x="0" y="91"/>
                  <a:pt x="3" y="88"/>
                </a:cubicBezTo>
                <a:lnTo>
                  <a:pt x="20" y="12"/>
                </a:lnTo>
                <a:cubicBezTo>
                  <a:pt x="23" y="3"/>
                  <a:pt x="29" y="0"/>
                  <a:pt x="37" y="0"/>
                </a:cubicBezTo>
                <a:cubicBezTo>
                  <a:pt x="45" y="3"/>
                  <a:pt x="48" y="9"/>
                  <a:pt x="48" y="17"/>
                </a:cubicBezTo>
                <a:lnTo>
                  <a:pt x="34" y="88"/>
                </a:lnTo>
                <a:lnTo>
                  <a:pt x="88" y="147"/>
                </a:lnTo>
                <a:cubicBezTo>
                  <a:pt x="93" y="153"/>
                  <a:pt x="93" y="161"/>
                  <a:pt x="88" y="167"/>
                </a:cubicBezTo>
                <a:cubicBezTo>
                  <a:pt x="82" y="170"/>
                  <a:pt x="79" y="170"/>
                  <a:pt x="76" y="1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Freeform 254">
            <a:extLst>
              <a:ext uri="{FF2B5EF4-FFF2-40B4-BE49-F238E27FC236}">
                <a16:creationId xmlns:a16="http://schemas.microsoft.com/office/drawing/2014/main" id="{1F208B1A-7209-A541-98DF-0702C2C2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697" y="5302048"/>
            <a:ext cx="20940" cy="68800"/>
          </a:xfrm>
          <a:custGeom>
            <a:avLst/>
            <a:gdLst>
              <a:gd name="T0" fmla="*/ 14 w 29"/>
              <a:gd name="T1" fmla="*/ 99 h 100"/>
              <a:gd name="T2" fmla="*/ 0 w 29"/>
              <a:gd name="T3" fmla="*/ 85 h 100"/>
              <a:gd name="T4" fmla="*/ 0 w 29"/>
              <a:gd name="T5" fmla="*/ 15 h 100"/>
              <a:gd name="T6" fmla="*/ 14 w 29"/>
              <a:gd name="T7" fmla="*/ 0 h 100"/>
              <a:gd name="T8" fmla="*/ 28 w 29"/>
              <a:gd name="T9" fmla="*/ 15 h 100"/>
              <a:gd name="T10" fmla="*/ 28 w 29"/>
              <a:gd name="T11" fmla="*/ 85 h 100"/>
              <a:gd name="T12" fmla="*/ 14 w 29"/>
              <a:gd name="T13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00">
                <a:moveTo>
                  <a:pt x="14" y="99"/>
                </a:moveTo>
                <a:cubicBezTo>
                  <a:pt x="5" y="99"/>
                  <a:pt x="0" y="94"/>
                  <a:pt x="0" y="85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5"/>
                </a:cubicBezTo>
                <a:lnTo>
                  <a:pt x="28" y="85"/>
                </a:lnTo>
                <a:cubicBezTo>
                  <a:pt x="28" y="94"/>
                  <a:pt x="22" y="99"/>
                  <a:pt x="14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Freeform 255">
            <a:extLst>
              <a:ext uri="{FF2B5EF4-FFF2-40B4-BE49-F238E27FC236}">
                <a16:creationId xmlns:a16="http://schemas.microsoft.com/office/drawing/2014/main" id="{54A593D2-DABD-DC42-A02C-B0FB74D9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881" y="5469560"/>
            <a:ext cx="44868" cy="50853"/>
          </a:xfrm>
          <a:custGeom>
            <a:avLst/>
            <a:gdLst>
              <a:gd name="T0" fmla="*/ 14 w 66"/>
              <a:gd name="T1" fmla="*/ 73 h 74"/>
              <a:gd name="T2" fmla="*/ 5 w 66"/>
              <a:gd name="T3" fmla="*/ 70 h 74"/>
              <a:gd name="T4" fmla="*/ 2 w 66"/>
              <a:gd name="T5" fmla="*/ 51 h 74"/>
              <a:gd name="T6" fmla="*/ 39 w 66"/>
              <a:gd name="T7" fmla="*/ 6 h 74"/>
              <a:gd name="T8" fmla="*/ 59 w 66"/>
              <a:gd name="T9" fmla="*/ 3 h 74"/>
              <a:gd name="T10" fmla="*/ 62 w 66"/>
              <a:gd name="T11" fmla="*/ 23 h 74"/>
              <a:gd name="T12" fmla="*/ 25 w 66"/>
              <a:gd name="T13" fmla="*/ 68 h 74"/>
              <a:gd name="T14" fmla="*/ 14 w 66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74">
                <a:moveTo>
                  <a:pt x="14" y="73"/>
                </a:moveTo>
                <a:cubicBezTo>
                  <a:pt x="11" y="73"/>
                  <a:pt x="8" y="73"/>
                  <a:pt x="5" y="70"/>
                </a:cubicBezTo>
                <a:cubicBezTo>
                  <a:pt x="0" y="65"/>
                  <a:pt x="0" y="56"/>
                  <a:pt x="2" y="51"/>
                </a:cubicBezTo>
                <a:lnTo>
                  <a:pt x="39" y="6"/>
                </a:lnTo>
                <a:cubicBezTo>
                  <a:pt x="45" y="0"/>
                  <a:pt x="53" y="0"/>
                  <a:pt x="59" y="3"/>
                </a:cubicBezTo>
                <a:cubicBezTo>
                  <a:pt x="65" y="8"/>
                  <a:pt x="65" y="17"/>
                  <a:pt x="62" y="23"/>
                </a:cubicBezTo>
                <a:lnTo>
                  <a:pt x="25" y="68"/>
                </a:lnTo>
                <a:cubicBezTo>
                  <a:pt x="22" y="70"/>
                  <a:pt x="17" y="73"/>
                  <a:pt x="14" y="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" name="Freeform 256">
            <a:extLst>
              <a:ext uri="{FF2B5EF4-FFF2-40B4-BE49-F238E27FC236}">
                <a16:creationId xmlns:a16="http://schemas.microsoft.com/office/drawing/2014/main" id="{7C3FE7FE-8520-5841-8811-12286E99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592" y="5466569"/>
            <a:ext cx="47860" cy="50851"/>
          </a:xfrm>
          <a:custGeom>
            <a:avLst/>
            <a:gdLst>
              <a:gd name="T0" fmla="*/ 54 w 72"/>
              <a:gd name="T1" fmla="*/ 76 h 77"/>
              <a:gd name="T2" fmla="*/ 43 w 72"/>
              <a:gd name="T3" fmla="*/ 71 h 77"/>
              <a:gd name="T4" fmla="*/ 6 w 72"/>
              <a:gd name="T5" fmla="*/ 26 h 77"/>
              <a:gd name="T6" fmla="*/ 9 w 72"/>
              <a:gd name="T7" fmla="*/ 6 h 77"/>
              <a:gd name="T8" fmla="*/ 29 w 72"/>
              <a:gd name="T9" fmla="*/ 9 h 77"/>
              <a:gd name="T10" fmla="*/ 65 w 72"/>
              <a:gd name="T11" fmla="*/ 54 h 77"/>
              <a:gd name="T12" fmla="*/ 62 w 72"/>
              <a:gd name="T13" fmla="*/ 73 h 77"/>
              <a:gd name="T14" fmla="*/ 54 w 7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77">
                <a:moveTo>
                  <a:pt x="54" y="76"/>
                </a:moveTo>
                <a:cubicBezTo>
                  <a:pt x="51" y="76"/>
                  <a:pt x="45" y="73"/>
                  <a:pt x="43" y="71"/>
                </a:cubicBezTo>
                <a:lnTo>
                  <a:pt x="6" y="26"/>
                </a:lnTo>
                <a:cubicBezTo>
                  <a:pt x="0" y="20"/>
                  <a:pt x="0" y="11"/>
                  <a:pt x="9" y="6"/>
                </a:cubicBezTo>
                <a:cubicBezTo>
                  <a:pt x="14" y="0"/>
                  <a:pt x="23" y="0"/>
                  <a:pt x="29" y="9"/>
                </a:cubicBezTo>
                <a:lnTo>
                  <a:pt x="65" y="54"/>
                </a:lnTo>
                <a:cubicBezTo>
                  <a:pt x="71" y="59"/>
                  <a:pt x="71" y="68"/>
                  <a:pt x="62" y="73"/>
                </a:cubicBezTo>
                <a:cubicBezTo>
                  <a:pt x="62" y="76"/>
                  <a:pt x="60" y="76"/>
                  <a:pt x="54" y="7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" name="Freeform 257">
            <a:extLst>
              <a:ext uri="{FF2B5EF4-FFF2-40B4-BE49-F238E27FC236}">
                <a16:creationId xmlns:a16="http://schemas.microsoft.com/office/drawing/2014/main" id="{573B0BCF-CB11-D641-BD06-9C909C69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515" y="5376831"/>
            <a:ext cx="62816" cy="41878"/>
          </a:xfrm>
          <a:custGeom>
            <a:avLst/>
            <a:gdLst>
              <a:gd name="T0" fmla="*/ 14 w 93"/>
              <a:gd name="T1" fmla="*/ 59 h 60"/>
              <a:gd name="T2" fmla="*/ 3 w 93"/>
              <a:gd name="T3" fmla="*/ 50 h 60"/>
              <a:gd name="T4" fmla="*/ 8 w 93"/>
              <a:gd name="T5" fmla="*/ 31 h 60"/>
              <a:gd name="T6" fmla="*/ 68 w 93"/>
              <a:gd name="T7" fmla="*/ 2 h 60"/>
              <a:gd name="T8" fmla="*/ 87 w 93"/>
              <a:gd name="T9" fmla="*/ 8 h 60"/>
              <a:gd name="T10" fmla="*/ 82 w 93"/>
              <a:gd name="T11" fmla="*/ 28 h 60"/>
              <a:gd name="T12" fmla="*/ 22 w 93"/>
              <a:gd name="T13" fmla="*/ 56 h 60"/>
              <a:gd name="T14" fmla="*/ 14 w 93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60">
                <a:moveTo>
                  <a:pt x="14" y="59"/>
                </a:moveTo>
                <a:cubicBezTo>
                  <a:pt x="8" y="59"/>
                  <a:pt x="3" y="56"/>
                  <a:pt x="3" y="50"/>
                </a:cubicBezTo>
                <a:cubicBezTo>
                  <a:pt x="0" y="45"/>
                  <a:pt x="3" y="36"/>
                  <a:pt x="8" y="31"/>
                </a:cubicBezTo>
                <a:lnTo>
                  <a:pt x="68" y="2"/>
                </a:lnTo>
                <a:cubicBezTo>
                  <a:pt x="73" y="0"/>
                  <a:pt x="81" y="2"/>
                  <a:pt x="87" y="8"/>
                </a:cubicBezTo>
                <a:cubicBezTo>
                  <a:pt x="92" y="14"/>
                  <a:pt x="87" y="22"/>
                  <a:pt x="82" y="28"/>
                </a:cubicBezTo>
                <a:lnTo>
                  <a:pt x="22" y="56"/>
                </a:lnTo>
                <a:cubicBezTo>
                  <a:pt x="20" y="59"/>
                  <a:pt x="17" y="59"/>
                  <a:pt x="14" y="5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" name="Freeform 258">
            <a:extLst>
              <a:ext uri="{FF2B5EF4-FFF2-40B4-BE49-F238E27FC236}">
                <a16:creationId xmlns:a16="http://schemas.microsoft.com/office/drawing/2014/main" id="{57205E8C-58B3-F84C-BFBE-95405F42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03" y="5376831"/>
            <a:ext cx="65808" cy="41878"/>
          </a:xfrm>
          <a:custGeom>
            <a:avLst/>
            <a:gdLst>
              <a:gd name="T0" fmla="*/ 76 w 96"/>
              <a:gd name="T1" fmla="*/ 59 h 60"/>
              <a:gd name="T2" fmla="*/ 70 w 96"/>
              <a:gd name="T3" fmla="*/ 56 h 60"/>
              <a:gd name="T4" fmla="*/ 11 w 96"/>
              <a:gd name="T5" fmla="*/ 28 h 60"/>
              <a:gd name="T6" fmla="*/ 5 w 96"/>
              <a:gd name="T7" fmla="*/ 8 h 60"/>
              <a:gd name="T8" fmla="*/ 25 w 96"/>
              <a:gd name="T9" fmla="*/ 2 h 60"/>
              <a:gd name="T10" fmla="*/ 84 w 96"/>
              <a:gd name="T11" fmla="*/ 31 h 60"/>
              <a:gd name="T12" fmla="*/ 90 w 96"/>
              <a:gd name="T13" fmla="*/ 50 h 60"/>
              <a:gd name="T14" fmla="*/ 76 w 96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60">
                <a:moveTo>
                  <a:pt x="76" y="59"/>
                </a:moveTo>
                <a:cubicBezTo>
                  <a:pt x="73" y="59"/>
                  <a:pt x="73" y="59"/>
                  <a:pt x="70" y="56"/>
                </a:cubicBezTo>
                <a:lnTo>
                  <a:pt x="11" y="28"/>
                </a:lnTo>
                <a:cubicBezTo>
                  <a:pt x="5" y="25"/>
                  <a:pt x="0" y="17"/>
                  <a:pt x="5" y="8"/>
                </a:cubicBezTo>
                <a:cubicBezTo>
                  <a:pt x="8" y="2"/>
                  <a:pt x="16" y="0"/>
                  <a:pt x="25" y="2"/>
                </a:cubicBezTo>
                <a:lnTo>
                  <a:pt x="84" y="31"/>
                </a:lnTo>
                <a:cubicBezTo>
                  <a:pt x="90" y="34"/>
                  <a:pt x="95" y="42"/>
                  <a:pt x="90" y="50"/>
                </a:cubicBezTo>
                <a:cubicBezTo>
                  <a:pt x="84" y="56"/>
                  <a:pt x="81" y="59"/>
                  <a:pt x="76" y="5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9" name="Freeform 259">
            <a:extLst>
              <a:ext uri="{FF2B5EF4-FFF2-40B4-BE49-F238E27FC236}">
                <a16:creationId xmlns:a16="http://schemas.microsoft.com/office/drawing/2014/main" id="{CD03E19F-D38C-5A43-8D4B-91741023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882" y="5269145"/>
            <a:ext cx="323058" cy="308100"/>
          </a:xfrm>
          <a:custGeom>
            <a:avLst/>
            <a:gdLst>
              <a:gd name="T0" fmla="*/ 226 w 475"/>
              <a:gd name="T1" fmla="*/ 451 h 452"/>
              <a:gd name="T2" fmla="*/ 65 w 475"/>
              <a:gd name="T3" fmla="*/ 386 h 452"/>
              <a:gd name="T4" fmla="*/ 0 w 475"/>
              <a:gd name="T5" fmla="*/ 225 h 452"/>
              <a:gd name="T6" fmla="*/ 65 w 475"/>
              <a:gd name="T7" fmla="*/ 65 h 452"/>
              <a:gd name="T8" fmla="*/ 226 w 475"/>
              <a:gd name="T9" fmla="*/ 0 h 452"/>
              <a:gd name="T10" fmla="*/ 386 w 475"/>
              <a:gd name="T11" fmla="*/ 65 h 452"/>
              <a:gd name="T12" fmla="*/ 386 w 475"/>
              <a:gd name="T13" fmla="*/ 383 h 452"/>
              <a:gd name="T14" fmla="*/ 226 w 475"/>
              <a:gd name="T15" fmla="*/ 451 h 452"/>
              <a:gd name="T16" fmla="*/ 226 w 475"/>
              <a:gd name="T17" fmla="*/ 28 h 452"/>
              <a:gd name="T18" fmla="*/ 87 w 475"/>
              <a:gd name="T19" fmla="*/ 87 h 452"/>
              <a:gd name="T20" fmla="*/ 28 w 475"/>
              <a:gd name="T21" fmla="*/ 228 h 452"/>
              <a:gd name="T22" fmla="*/ 87 w 475"/>
              <a:gd name="T23" fmla="*/ 366 h 452"/>
              <a:gd name="T24" fmla="*/ 367 w 475"/>
              <a:gd name="T25" fmla="*/ 366 h 452"/>
              <a:gd name="T26" fmla="*/ 367 w 475"/>
              <a:gd name="T27" fmla="*/ 87 h 452"/>
              <a:gd name="T28" fmla="*/ 226 w 475"/>
              <a:gd name="T29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5" h="452">
                <a:moveTo>
                  <a:pt x="226" y="451"/>
                </a:moveTo>
                <a:cubicBezTo>
                  <a:pt x="169" y="451"/>
                  <a:pt x="110" y="429"/>
                  <a:pt x="65" y="386"/>
                </a:cubicBezTo>
                <a:cubicBezTo>
                  <a:pt x="22" y="344"/>
                  <a:pt x="0" y="287"/>
                  <a:pt x="0" y="225"/>
                </a:cubicBezTo>
                <a:cubicBezTo>
                  <a:pt x="0" y="166"/>
                  <a:pt x="22" y="110"/>
                  <a:pt x="65" y="65"/>
                </a:cubicBezTo>
                <a:cubicBezTo>
                  <a:pt x="107" y="22"/>
                  <a:pt x="164" y="0"/>
                  <a:pt x="226" y="0"/>
                </a:cubicBezTo>
                <a:cubicBezTo>
                  <a:pt x="285" y="0"/>
                  <a:pt x="341" y="22"/>
                  <a:pt x="386" y="65"/>
                </a:cubicBezTo>
                <a:cubicBezTo>
                  <a:pt x="474" y="152"/>
                  <a:pt x="474" y="296"/>
                  <a:pt x="386" y="383"/>
                </a:cubicBezTo>
                <a:cubicBezTo>
                  <a:pt x="341" y="429"/>
                  <a:pt x="282" y="451"/>
                  <a:pt x="226" y="451"/>
                </a:cubicBezTo>
                <a:close/>
                <a:moveTo>
                  <a:pt x="226" y="28"/>
                </a:moveTo>
                <a:cubicBezTo>
                  <a:pt x="172" y="28"/>
                  <a:pt x="123" y="48"/>
                  <a:pt x="87" y="87"/>
                </a:cubicBezTo>
                <a:cubicBezTo>
                  <a:pt x="50" y="127"/>
                  <a:pt x="28" y="175"/>
                  <a:pt x="28" y="228"/>
                </a:cubicBezTo>
                <a:cubicBezTo>
                  <a:pt x="28" y="282"/>
                  <a:pt x="48" y="330"/>
                  <a:pt x="87" y="366"/>
                </a:cubicBezTo>
                <a:cubicBezTo>
                  <a:pt x="164" y="443"/>
                  <a:pt x="291" y="443"/>
                  <a:pt x="367" y="366"/>
                </a:cubicBezTo>
                <a:cubicBezTo>
                  <a:pt x="443" y="290"/>
                  <a:pt x="443" y="163"/>
                  <a:pt x="367" y="87"/>
                </a:cubicBezTo>
                <a:cubicBezTo>
                  <a:pt x="327" y="48"/>
                  <a:pt x="279" y="28"/>
                  <a:pt x="22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" name="Freeform 260">
            <a:extLst>
              <a:ext uri="{FF2B5EF4-FFF2-40B4-BE49-F238E27FC236}">
                <a16:creationId xmlns:a16="http://schemas.microsoft.com/office/drawing/2014/main" id="{71AA9E04-C2BF-A94D-B98F-70D11254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760" y="5311023"/>
            <a:ext cx="224347" cy="221354"/>
          </a:xfrm>
          <a:custGeom>
            <a:avLst/>
            <a:gdLst>
              <a:gd name="T0" fmla="*/ 316 w 331"/>
              <a:gd name="T1" fmla="*/ 327 h 328"/>
              <a:gd name="T2" fmla="*/ 305 w 331"/>
              <a:gd name="T3" fmla="*/ 324 h 328"/>
              <a:gd name="T4" fmla="*/ 6 w 331"/>
              <a:gd name="T5" fmla="*/ 25 h 328"/>
              <a:gd name="T6" fmla="*/ 6 w 331"/>
              <a:gd name="T7" fmla="*/ 5 h 328"/>
              <a:gd name="T8" fmla="*/ 26 w 331"/>
              <a:gd name="T9" fmla="*/ 5 h 328"/>
              <a:gd name="T10" fmla="*/ 325 w 331"/>
              <a:gd name="T11" fmla="*/ 304 h 328"/>
              <a:gd name="T12" fmla="*/ 325 w 331"/>
              <a:gd name="T13" fmla="*/ 324 h 328"/>
              <a:gd name="T14" fmla="*/ 316 w 331"/>
              <a:gd name="T1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328">
                <a:moveTo>
                  <a:pt x="316" y="327"/>
                </a:moveTo>
                <a:cubicBezTo>
                  <a:pt x="313" y="327"/>
                  <a:pt x="308" y="327"/>
                  <a:pt x="305" y="324"/>
                </a:cubicBezTo>
                <a:lnTo>
                  <a:pt x="6" y="25"/>
                </a:lnTo>
                <a:cubicBezTo>
                  <a:pt x="0" y="19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lnTo>
                  <a:pt x="325" y="304"/>
                </a:lnTo>
                <a:cubicBezTo>
                  <a:pt x="330" y="310"/>
                  <a:pt x="330" y="319"/>
                  <a:pt x="325" y="324"/>
                </a:cubicBezTo>
                <a:cubicBezTo>
                  <a:pt x="325" y="327"/>
                  <a:pt x="319" y="327"/>
                  <a:pt x="316" y="32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1" name="Freeform 261">
            <a:extLst>
              <a:ext uri="{FF2B5EF4-FFF2-40B4-BE49-F238E27FC236}">
                <a16:creationId xmlns:a16="http://schemas.microsoft.com/office/drawing/2014/main" id="{42B13734-4719-6B4A-A726-7F8A85A2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760" y="5311023"/>
            <a:ext cx="224347" cy="221354"/>
          </a:xfrm>
          <a:custGeom>
            <a:avLst/>
            <a:gdLst>
              <a:gd name="T0" fmla="*/ 17 w 331"/>
              <a:gd name="T1" fmla="*/ 327 h 328"/>
              <a:gd name="T2" fmla="*/ 6 w 331"/>
              <a:gd name="T3" fmla="*/ 324 h 328"/>
              <a:gd name="T4" fmla="*/ 6 w 331"/>
              <a:gd name="T5" fmla="*/ 304 h 328"/>
              <a:gd name="T6" fmla="*/ 305 w 331"/>
              <a:gd name="T7" fmla="*/ 5 h 328"/>
              <a:gd name="T8" fmla="*/ 325 w 331"/>
              <a:gd name="T9" fmla="*/ 5 h 328"/>
              <a:gd name="T10" fmla="*/ 325 w 331"/>
              <a:gd name="T11" fmla="*/ 25 h 328"/>
              <a:gd name="T12" fmla="*/ 26 w 331"/>
              <a:gd name="T13" fmla="*/ 324 h 328"/>
              <a:gd name="T14" fmla="*/ 17 w 331"/>
              <a:gd name="T1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328">
                <a:moveTo>
                  <a:pt x="17" y="327"/>
                </a:moveTo>
                <a:cubicBezTo>
                  <a:pt x="14" y="327"/>
                  <a:pt x="9" y="327"/>
                  <a:pt x="6" y="324"/>
                </a:cubicBezTo>
                <a:cubicBezTo>
                  <a:pt x="0" y="319"/>
                  <a:pt x="0" y="310"/>
                  <a:pt x="6" y="304"/>
                </a:cubicBezTo>
                <a:lnTo>
                  <a:pt x="305" y="5"/>
                </a:lnTo>
                <a:cubicBezTo>
                  <a:pt x="311" y="0"/>
                  <a:pt x="319" y="0"/>
                  <a:pt x="325" y="5"/>
                </a:cubicBezTo>
                <a:cubicBezTo>
                  <a:pt x="330" y="11"/>
                  <a:pt x="330" y="19"/>
                  <a:pt x="325" y="25"/>
                </a:cubicBezTo>
                <a:lnTo>
                  <a:pt x="26" y="324"/>
                </a:lnTo>
                <a:cubicBezTo>
                  <a:pt x="26" y="327"/>
                  <a:pt x="20" y="327"/>
                  <a:pt x="17" y="32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" name="Freeform 262">
            <a:extLst>
              <a:ext uri="{FF2B5EF4-FFF2-40B4-BE49-F238E27FC236}">
                <a16:creationId xmlns:a16="http://schemas.microsoft.com/office/drawing/2014/main" id="{87B26387-AB46-6B48-A2F8-EC182A848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64" y="5269145"/>
            <a:ext cx="167511" cy="164519"/>
          </a:xfrm>
          <a:custGeom>
            <a:avLst/>
            <a:gdLst>
              <a:gd name="T0" fmla="*/ 228 w 246"/>
              <a:gd name="T1" fmla="*/ 242 h 243"/>
              <a:gd name="T2" fmla="*/ 228 w 246"/>
              <a:gd name="T3" fmla="*/ 242 h 243"/>
              <a:gd name="T4" fmla="*/ 76 w 246"/>
              <a:gd name="T5" fmla="*/ 166 h 243"/>
              <a:gd name="T6" fmla="*/ 0 w 246"/>
              <a:gd name="T7" fmla="*/ 17 h 243"/>
              <a:gd name="T8" fmla="*/ 11 w 246"/>
              <a:gd name="T9" fmla="*/ 0 h 243"/>
              <a:gd name="T10" fmla="*/ 28 w 246"/>
              <a:gd name="T11" fmla="*/ 11 h 243"/>
              <a:gd name="T12" fmla="*/ 98 w 246"/>
              <a:gd name="T13" fmla="*/ 144 h 243"/>
              <a:gd name="T14" fmla="*/ 231 w 246"/>
              <a:gd name="T15" fmla="*/ 214 h 243"/>
              <a:gd name="T16" fmla="*/ 242 w 246"/>
              <a:gd name="T17" fmla="*/ 231 h 243"/>
              <a:gd name="T18" fmla="*/ 228 w 246"/>
              <a:gd name="T1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3">
                <a:moveTo>
                  <a:pt x="228" y="242"/>
                </a:moveTo>
                <a:cubicBezTo>
                  <a:pt x="228" y="242"/>
                  <a:pt x="225" y="242"/>
                  <a:pt x="228" y="242"/>
                </a:cubicBezTo>
                <a:cubicBezTo>
                  <a:pt x="169" y="234"/>
                  <a:pt x="118" y="206"/>
                  <a:pt x="76" y="166"/>
                </a:cubicBezTo>
                <a:cubicBezTo>
                  <a:pt x="36" y="127"/>
                  <a:pt x="8" y="73"/>
                  <a:pt x="0" y="17"/>
                </a:cubicBezTo>
                <a:cubicBezTo>
                  <a:pt x="0" y="8"/>
                  <a:pt x="3" y="2"/>
                  <a:pt x="11" y="0"/>
                </a:cubicBezTo>
                <a:cubicBezTo>
                  <a:pt x="19" y="0"/>
                  <a:pt x="25" y="2"/>
                  <a:pt x="28" y="11"/>
                </a:cubicBezTo>
                <a:cubicBezTo>
                  <a:pt x="36" y="62"/>
                  <a:pt x="62" y="107"/>
                  <a:pt x="98" y="144"/>
                </a:cubicBezTo>
                <a:cubicBezTo>
                  <a:pt x="135" y="180"/>
                  <a:pt x="180" y="206"/>
                  <a:pt x="231" y="214"/>
                </a:cubicBezTo>
                <a:cubicBezTo>
                  <a:pt x="240" y="214"/>
                  <a:pt x="245" y="223"/>
                  <a:pt x="242" y="231"/>
                </a:cubicBezTo>
                <a:cubicBezTo>
                  <a:pt x="240" y="239"/>
                  <a:pt x="234" y="242"/>
                  <a:pt x="228" y="24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" name="Freeform 263">
            <a:extLst>
              <a:ext uri="{FF2B5EF4-FFF2-40B4-BE49-F238E27FC236}">
                <a16:creationId xmlns:a16="http://schemas.microsoft.com/office/drawing/2014/main" id="{8ACF5E63-BBA8-A943-A3F6-33369615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892" y="5406744"/>
            <a:ext cx="167511" cy="167511"/>
          </a:xfrm>
          <a:custGeom>
            <a:avLst/>
            <a:gdLst>
              <a:gd name="T0" fmla="*/ 231 w 249"/>
              <a:gd name="T1" fmla="*/ 245 h 246"/>
              <a:gd name="T2" fmla="*/ 217 w 249"/>
              <a:gd name="T3" fmla="*/ 234 h 246"/>
              <a:gd name="T4" fmla="*/ 147 w 249"/>
              <a:gd name="T5" fmla="*/ 101 h 246"/>
              <a:gd name="T6" fmla="*/ 14 w 249"/>
              <a:gd name="T7" fmla="*/ 31 h 246"/>
              <a:gd name="T8" fmla="*/ 3 w 249"/>
              <a:gd name="T9" fmla="*/ 14 h 246"/>
              <a:gd name="T10" fmla="*/ 20 w 249"/>
              <a:gd name="T11" fmla="*/ 2 h 246"/>
              <a:gd name="T12" fmla="*/ 169 w 249"/>
              <a:gd name="T13" fmla="*/ 79 h 246"/>
              <a:gd name="T14" fmla="*/ 246 w 249"/>
              <a:gd name="T15" fmla="*/ 228 h 246"/>
              <a:gd name="T16" fmla="*/ 231 w 249"/>
              <a:gd name="T17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" h="246">
                <a:moveTo>
                  <a:pt x="231" y="245"/>
                </a:moveTo>
                <a:cubicBezTo>
                  <a:pt x="226" y="245"/>
                  <a:pt x="217" y="240"/>
                  <a:pt x="217" y="234"/>
                </a:cubicBezTo>
                <a:cubicBezTo>
                  <a:pt x="209" y="183"/>
                  <a:pt x="183" y="138"/>
                  <a:pt x="147" y="101"/>
                </a:cubicBezTo>
                <a:cubicBezTo>
                  <a:pt x="110" y="65"/>
                  <a:pt x="65" y="39"/>
                  <a:pt x="14" y="31"/>
                </a:cubicBezTo>
                <a:cubicBezTo>
                  <a:pt x="6" y="31"/>
                  <a:pt x="0" y="22"/>
                  <a:pt x="3" y="14"/>
                </a:cubicBezTo>
                <a:cubicBezTo>
                  <a:pt x="3" y="5"/>
                  <a:pt x="11" y="0"/>
                  <a:pt x="20" y="2"/>
                </a:cubicBezTo>
                <a:cubicBezTo>
                  <a:pt x="76" y="11"/>
                  <a:pt x="127" y="39"/>
                  <a:pt x="169" y="79"/>
                </a:cubicBezTo>
                <a:cubicBezTo>
                  <a:pt x="209" y="118"/>
                  <a:pt x="237" y="172"/>
                  <a:pt x="246" y="228"/>
                </a:cubicBezTo>
                <a:cubicBezTo>
                  <a:pt x="248" y="237"/>
                  <a:pt x="243" y="242"/>
                  <a:pt x="231" y="24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4" name="Freeform 264">
            <a:extLst>
              <a:ext uri="{FF2B5EF4-FFF2-40B4-BE49-F238E27FC236}">
                <a16:creationId xmlns:a16="http://schemas.microsoft.com/office/drawing/2014/main" id="{6FEEDFDB-82AA-BE40-9586-B6456C84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536" y="5305040"/>
            <a:ext cx="230327" cy="269215"/>
          </a:xfrm>
          <a:custGeom>
            <a:avLst/>
            <a:gdLst>
              <a:gd name="T0" fmla="*/ 310 w 340"/>
              <a:gd name="T1" fmla="*/ 395 h 396"/>
              <a:gd name="T2" fmla="*/ 28 w 340"/>
              <a:gd name="T3" fmla="*/ 395 h 396"/>
              <a:gd name="T4" fmla="*/ 0 w 340"/>
              <a:gd name="T5" fmla="*/ 367 h 396"/>
              <a:gd name="T6" fmla="*/ 0 w 340"/>
              <a:gd name="T7" fmla="*/ 28 h 396"/>
              <a:gd name="T8" fmla="*/ 28 w 340"/>
              <a:gd name="T9" fmla="*/ 0 h 396"/>
              <a:gd name="T10" fmla="*/ 99 w 340"/>
              <a:gd name="T11" fmla="*/ 0 h 396"/>
              <a:gd name="T12" fmla="*/ 99 w 340"/>
              <a:gd name="T13" fmla="*/ 28 h 396"/>
              <a:gd name="T14" fmla="*/ 28 w 340"/>
              <a:gd name="T15" fmla="*/ 28 h 396"/>
              <a:gd name="T16" fmla="*/ 28 w 340"/>
              <a:gd name="T17" fmla="*/ 367 h 396"/>
              <a:gd name="T18" fmla="*/ 310 w 340"/>
              <a:gd name="T19" fmla="*/ 367 h 396"/>
              <a:gd name="T20" fmla="*/ 310 w 340"/>
              <a:gd name="T21" fmla="*/ 28 h 396"/>
              <a:gd name="T22" fmla="*/ 240 w 340"/>
              <a:gd name="T23" fmla="*/ 28 h 396"/>
              <a:gd name="T24" fmla="*/ 240 w 340"/>
              <a:gd name="T25" fmla="*/ 0 h 396"/>
              <a:gd name="T26" fmla="*/ 310 w 340"/>
              <a:gd name="T27" fmla="*/ 0 h 396"/>
              <a:gd name="T28" fmla="*/ 339 w 340"/>
              <a:gd name="T29" fmla="*/ 28 h 396"/>
              <a:gd name="T30" fmla="*/ 339 w 340"/>
              <a:gd name="T31" fmla="*/ 367 h 396"/>
              <a:gd name="T32" fmla="*/ 310 w 340"/>
              <a:gd name="T3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396">
                <a:moveTo>
                  <a:pt x="310" y="395"/>
                </a:moveTo>
                <a:lnTo>
                  <a:pt x="28" y="395"/>
                </a:lnTo>
                <a:cubicBezTo>
                  <a:pt x="11" y="395"/>
                  <a:pt x="0" y="384"/>
                  <a:pt x="0" y="367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99" y="0"/>
                </a:lnTo>
                <a:lnTo>
                  <a:pt x="99" y="28"/>
                </a:lnTo>
                <a:lnTo>
                  <a:pt x="28" y="28"/>
                </a:lnTo>
                <a:lnTo>
                  <a:pt x="28" y="367"/>
                </a:lnTo>
                <a:lnTo>
                  <a:pt x="310" y="367"/>
                </a:lnTo>
                <a:lnTo>
                  <a:pt x="310" y="28"/>
                </a:lnTo>
                <a:lnTo>
                  <a:pt x="240" y="28"/>
                </a:lnTo>
                <a:lnTo>
                  <a:pt x="240" y="0"/>
                </a:lnTo>
                <a:lnTo>
                  <a:pt x="310" y="0"/>
                </a:lnTo>
                <a:cubicBezTo>
                  <a:pt x="327" y="0"/>
                  <a:pt x="339" y="11"/>
                  <a:pt x="339" y="28"/>
                </a:cubicBezTo>
                <a:lnTo>
                  <a:pt x="339" y="367"/>
                </a:lnTo>
                <a:cubicBezTo>
                  <a:pt x="339" y="384"/>
                  <a:pt x="327" y="395"/>
                  <a:pt x="310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5" name="Freeform 265">
            <a:extLst>
              <a:ext uri="{FF2B5EF4-FFF2-40B4-BE49-F238E27FC236}">
                <a16:creationId xmlns:a16="http://schemas.microsoft.com/office/drawing/2014/main" id="{2B2A151A-946A-3F44-9249-14604283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5269145"/>
            <a:ext cx="116661" cy="77773"/>
          </a:xfrm>
          <a:custGeom>
            <a:avLst/>
            <a:gdLst>
              <a:gd name="T0" fmla="*/ 155 w 170"/>
              <a:gd name="T1" fmla="*/ 113 h 114"/>
              <a:gd name="T2" fmla="*/ 14 w 170"/>
              <a:gd name="T3" fmla="*/ 113 h 114"/>
              <a:gd name="T4" fmla="*/ 0 w 170"/>
              <a:gd name="T5" fmla="*/ 98 h 114"/>
              <a:gd name="T6" fmla="*/ 0 w 170"/>
              <a:gd name="T7" fmla="*/ 42 h 114"/>
              <a:gd name="T8" fmla="*/ 14 w 170"/>
              <a:gd name="T9" fmla="*/ 28 h 114"/>
              <a:gd name="T10" fmla="*/ 45 w 170"/>
              <a:gd name="T11" fmla="*/ 28 h 114"/>
              <a:gd name="T12" fmla="*/ 84 w 170"/>
              <a:gd name="T13" fmla="*/ 0 h 114"/>
              <a:gd name="T14" fmla="*/ 124 w 170"/>
              <a:gd name="T15" fmla="*/ 28 h 114"/>
              <a:gd name="T16" fmla="*/ 155 w 170"/>
              <a:gd name="T17" fmla="*/ 28 h 114"/>
              <a:gd name="T18" fmla="*/ 169 w 170"/>
              <a:gd name="T19" fmla="*/ 42 h 114"/>
              <a:gd name="T20" fmla="*/ 169 w 170"/>
              <a:gd name="T21" fmla="*/ 98 h 114"/>
              <a:gd name="T22" fmla="*/ 155 w 170"/>
              <a:gd name="T23" fmla="*/ 113 h 114"/>
              <a:gd name="T24" fmla="*/ 28 w 170"/>
              <a:gd name="T25" fmla="*/ 84 h 114"/>
              <a:gd name="T26" fmla="*/ 141 w 170"/>
              <a:gd name="T27" fmla="*/ 84 h 114"/>
              <a:gd name="T28" fmla="*/ 141 w 170"/>
              <a:gd name="T29" fmla="*/ 56 h 114"/>
              <a:gd name="T30" fmla="*/ 113 w 170"/>
              <a:gd name="T31" fmla="*/ 56 h 114"/>
              <a:gd name="T32" fmla="*/ 98 w 170"/>
              <a:gd name="T33" fmla="*/ 42 h 114"/>
              <a:gd name="T34" fmla="*/ 84 w 170"/>
              <a:gd name="T35" fmla="*/ 28 h 114"/>
              <a:gd name="T36" fmla="*/ 70 w 170"/>
              <a:gd name="T37" fmla="*/ 42 h 114"/>
              <a:gd name="T38" fmla="*/ 56 w 170"/>
              <a:gd name="T39" fmla="*/ 56 h 114"/>
              <a:gd name="T40" fmla="*/ 28 w 170"/>
              <a:gd name="T41" fmla="*/ 56 h 114"/>
              <a:gd name="T42" fmla="*/ 28 w 170"/>
              <a:gd name="T43" fmla="*/ 8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0" h="114">
                <a:moveTo>
                  <a:pt x="155" y="113"/>
                </a:moveTo>
                <a:lnTo>
                  <a:pt x="14" y="113"/>
                </a:lnTo>
                <a:cubicBezTo>
                  <a:pt x="5" y="113"/>
                  <a:pt x="0" y="107"/>
                  <a:pt x="0" y="98"/>
                </a:cubicBezTo>
                <a:lnTo>
                  <a:pt x="0" y="42"/>
                </a:lnTo>
                <a:cubicBezTo>
                  <a:pt x="0" y="33"/>
                  <a:pt x="5" y="28"/>
                  <a:pt x="14" y="28"/>
                </a:cubicBezTo>
                <a:lnTo>
                  <a:pt x="45" y="28"/>
                </a:lnTo>
                <a:cubicBezTo>
                  <a:pt x="51" y="11"/>
                  <a:pt x="67" y="0"/>
                  <a:pt x="84" y="0"/>
                </a:cubicBezTo>
                <a:cubicBezTo>
                  <a:pt x="101" y="0"/>
                  <a:pt x="118" y="11"/>
                  <a:pt x="124" y="28"/>
                </a:cubicBezTo>
                <a:lnTo>
                  <a:pt x="155" y="28"/>
                </a:lnTo>
                <a:cubicBezTo>
                  <a:pt x="163" y="28"/>
                  <a:pt x="169" y="33"/>
                  <a:pt x="169" y="42"/>
                </a:cubicBezTo>
                <a:lnTo>
                  <a:pt x="169" y="98"/>
                </a:lnTo>
                <a:cubicBezTo>
                  <a:pt x="169" y="107"/>
                  <a:pt x="163" y="113"/>
                  <a:pt x="155" y="113"/>
                </a:cubicBezTo>
                <a:close/>
                <a:moveTo>
                  <a:pt x="28" y="84"/>
                </a:moveTo>
                <a:lnTo>
                  <a:pt x="141" y="84"/>
                </a:lnTo>
                <a:lnTo>
                  <a:pt x="141" y="56"/>
                </a:lnTo>
                <a:lnTo>
                  <a:pt x="113" y="56"/>
                </a:lnTo>
                <a:cubicBezTo>
                  <a:pt x="104" y="56"/>
                  <a:pt x="98" y="51"/>
                  <a:pt x="98" y="42"/>
                </a:cubicBezTo>
                <a:cubicBezTo>
                  <a:pt x="98" y="34"/>
                  <a:pt x="93" y="28"/>
                  <a:pt x="84" y="28"/>
                </a:cubicBezTo>
                <a:cubicBezTo>
                  <a:pt x="76" y="28"/>
                  <a:pt x="70" y="34"/>
                  <a:pt x="70" y="42"/>
                </a:cubicBezTo>
                <a:cubicBezTo>
                  <a:pt x="70" y="51"/>
                  <a:pt x="65" y="56"/>
                  <a:pt x="56" y="56"/>
                </a:cubicBezTo>
                <a:lnTo>
                  <a:pt x="28" y="56"/>
                </a:lnTo>
                <a:lnTo>
                  <a:pt x="28" y="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" name="Freeform 266">
            <a:extLst>
              <a:ext uri="{FF2B5EF4-FFF2-40B4-BE49-F238E27FC236}">
                <a16:creationId xmlns:a16="http://schemas.microsoft.com/office/drawing/2014/main" id="{BE35FA8A-6667-4644-98F5-D3198DEF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44" y="5361874"/>
            <a:ext cx="233320" cy="155546"/>
          </a:xfrm>
          <a:custGeom>
            <a:avLst/>
            <a:gdLst>
              <a:gd name="T0" fmla="*/ 229 w 346"/>
              <a:gd name="T1" fmla="*/ 228 h 229"/>
              <a:gd name="T2" fmla="*/ 229 w 346"/>
              <a:gd name="T3" fmla="*/ 228 h 229"/>
              <a:gd name="T4" fmla="*/ 215 w 346"/>
              <a:gd name="T5" fmla="*/ 217 h 229"/>
              <a:gd name="T6" fmla="*/ 170 w 346"/>
              <a:gd name="T7" fmla="*/ 59 h 229"/>
              <a:gd name="T8" fmla="*/ 127 w 346"/>
              <a:gd name="T9" fmla="*/ 161 h 229"/>
              <a:gd name="T10" fmla="*/ 116 w 346"/>
              <a:gd name="T11" fmla="*/ 169 h 229"/>
              <a:gd name="T12" fmla="*/ 102 w 346"/>
              <a:gd name="T13" fmla="*/ 164 h 229"/>
              <a:gd name="T14" fmla="*/ 65 w 346"/>
              <a:gd name="T15" fmla="*/ 113 h 229"/>
              <a:gd name="T16" fmla="*/ 14 w 346"/>
              <a:gd name="T17" fmla="*/ 113 h 229"/>
              <a:gd name="T18" fmla="*/ 0 w 346"/>
              <a:gd name="T19" fmla="*/ 99 h 229"/>
              <a:gd name="T20" fmla="*/ 14 w 346"/>
              <a:gd name="T21" fmla="*/ 85 h 229"/>
              <a:gd name="T22" fmla="*/ 71 w 346"/>
              <a:gd name="T23" fmla="*/ 85 h 229"/>
              <a:gd name="T24" fmla="*/ 82 w 346"/>
              <a:gd name="T25" fmla="*/ 90 h 229"/>
              <a:gd name="T26" fmla="*/ 110 w 346"/>
              <a:gd name="T27" fmla="*/ 127 h 229"/>
              <a:gd name="T28" fmla="*/ 158 w 346"/>
              <a:gd name="T29" fmla="*/ 8 h 229"/>
              <a:gd name="T30" fmla="*/ 172 w 346"/>
              <a:gd name="T31" fmla="*/ 0 h 229"/>
              <a:gd name="T32" fmla="*/ 186 w 346"/>
              <a:gd name="T33" fmla="*/ 11 h 229"/>
              <a:gd name="T34" fmla="*/ 232 w 346"/>
              <a:gd name="T35" fmla="*/ 166 h 229"/>
              <a:gd name="T36" fmla="*/ 260 w 346"/>
              <a:gd name="T37" fmla="*/ 93 h 229"/>
              <a:gd name="T38" fmla="*/ 274 w 346"/>
              <a:gd name="T39" fmla="*/ 85 h 229"/>
              <a:gd name="T40" fmla="*/ 330 w 346"/>
              <a:gd name="T41" fmla="*/ 85 h 229"/>
              <a:gd name="T42" fmla="*/ 345 w 346"/>
              <a:gd name="T43" fmla="*/ 99 h 229"/>
              <a:gd name="T44" fmla="*/ 330 w 346"/>
              <a:gd name="T45" fmla="*/ 113 h 229"/>
              <a:gd name="T46" fmla="*/ 282 w 346"/>
              <a:gd name="T47" fmla="*/ 113 h 229"/>
              <a:gd name="T48" fmla="*/ 243 w 346"/>
              <a:gd name="T49" fmla="*/ 217 h 229"/>
              <a:gd name="T50" fmla="*/ 229 w 346"/>
              <a:gd name="T5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6" h="229">
                <a:moveTo>
                  <a:pt x="229" y="228"/>
                </a:moveTo>
                <a:lnTo>
                  <a:pt x="229" y="228"/>
                </a:lnTo>
                <a:cubicBezTo>
                  <a:pt x="223" y="228"/>
                  <a:pt x="218" y="223"/>
                  <a:pt x="215" y="217"/>
                </a:cubicBezTo>
                <a:lnTo>
                  <a:pt x="170" y="59"/>
                </a:lnTo>
                <a:lnTo>
                  <a:pt x="127" y="161"/>
                </a:lnTo>
                <a:cubicBezTo>
                  <a:pt x="124" y="166"/>
                  <a:pt x="122" y="169"/>
                  <a:pt x="116" y="169"/>
                </a:cubicBezTo>
                <a:cubicBezTo>
                  <a:pt x="110" y="169"/>
                  <a:pt x="105" y="166"/>
                  <a:pt x="102" y="164"/>
                </a:cubicBezTo>
                <a:lnTo>
                  <a:pt x="65" y="113"/>
                </a:lnTo>
                <a:lnTo>
                  <a:pt x="14" y="113"/>
                </a:lnTo>
                <a:cubicBezTo>
                  <a:pt x="6" y="113"/>
                  <a:pt x="0" y="108"/>
                  <a:pt x="0" y="99"/>
                </a:cubicBezTo>
                <a:cubicBezTo>
                  <a:pt x="0" y="91"/>
                  <a:pt x="6" y="85"/>
                  <a:pt x="14" y="85"/>
                </a:cubicBezTo>
                <a:lnTo>
                  <a:pt x="71" y="85"/>
                </a:lnTo>
                <a:cubicBezTo>
                  <a:pt x="76" y="85"/>
                  <a:pt x="79" y="87"/>
                  <a:pt x="82" y="90"/>
                </a:cubicBezTo>
                <a:lnTo>
                  <a:pt x="110" y="127"/>
                </a:lnTo>
                <a:lnTo>
                  <a:pt x="158" y="8"/>
                </a:lnTo>
                <a:cubicBezTo>
                  <a:pt x="161" y="3"/>
                  <a:pt x="167" y="0"/>
                  <a:pt x="172" y="0"/>
                </a:cubicBezTo>
                <a:cubicBezTo>
                  <a:pt x="178" y="0"/>
                  <a:pt x="184" y="6"/>
                  <a:pt x="186" y="11"/>
                </a:cubicBezTo>
                <a:lnTo>
                  <a:pt x="232" y="166"/>
                </a:lnTo>
                <a:lnTo>
                  <a:pt x="260" y="93"/>
                </a:lnTo>
                <a:cubicBezTo>
                  <a:pt x="263" y="87"/>
                  <a:pt x="268" y="85"/>
                  <a:pt x="274" y="85"/>
                </a:cubicBezTo>
                <a:lnTo>
                  <a:pt x="330" y="85"/>
                </a:lnTo>
                <a:cubicBezTo>
                  <a:pt x="339" y="85"/>
                  <a:pt x="345" y="91"/>
                  <a:pt x="345" y="99"/>
                </a:cubicBezTo>
                <a:cubicBezTo>
                  <a:pt x="345" y="108"/>
                  <a:pt x="339" y="113"/>
                  <a:pt x="330" y="113"/>
                </a:cubicBezTo>
                <a:lnTo>
                  <a:pt x="282" y="113"/>
                </a:lnTo>
                <a:lnTo>
                  <a:pt x="243" y="217"/>
                </a:lnTo>
                <a:cubicBezTo>
                  <a:pt x="240" y="226"/>
                  <a:pt x="234" y="228"/>
                  <a:pt x="229" y="2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7" name="Freeform 267">
            <a:extLst>
              <a:ext uri="{FF2B5EF4-FFF2-40B4-BE49-F238E27FC236}">
                <a16:creationId xmlns:a16="http://schemas.microsoft.com/office/drawing/2014/main" id="{FC3B83D7-5F57-3049-9306-630E3D78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649" y="3737612"/>
            <a:ext cx="308102" cy="308100"/>
          </a:xfrm>
          <a:custGeom>
            <a:avLst/>
            <a:gdLst>
              <a:gd name="T0" fmla="*/ 225 w 452"/>
              <a:gd name="T1" fmla="*/ 452 h 453"/>
              <a:gd name="T2" fmla="*/ 0 w 452"/>
              <a:gd name="T3" fmla="*/ 226 h 453"/>
              <a:gd name="T4" fmla="*/ 225 w 452"/>
              <a:gd name="T5" fmla="*/ 0 h 453"/>
              <a:gd name="T6" fmla="*/ 451 w 452"/>
              <a:gd name="T7" fmla="*/ 226 h 453"/>
              <a:gd name="T8" fmla="*/ 225 w 452"/>
              <a:gd name="T9" fmla="*/ 452 h 453"/>
              <a:gd name="T10" fmla="*/ 225 w 452"/>
              <a:gd name="T11" fmla="*/ 28 h 453"/>
              <a:gd name="T12" fmla="*/ 28 w 452"/>
              <a:gd name="T13" fmla="*/ 226 h 453"/>
              <a:gd name="T14" fmla="*/ 225 w 452"/>
              <a:gd name="T15" fmla="*/ 423 h 453"/>
              <a:gd name="T16" fmla="*/ 423 w 452"/>
              <a:gd name="T17" fmla="*/ 226 h 453"/>
              <a:gd name="T18" fmla="*/ 225 w 452"/>
              <a:gd name="T19" fmla="*/ 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453">
                <a:moveTo>
                  <a:pt x="225" y="452"/>
                </a:moveTo>
                <a:cubicBezTo>
                  <a:pt x="101" y="452"/>
                  <a:pt x="0" y="350"/>
                  <a:pt x="0" y="226"/>
                </a:cubicBezTo>
                <a:cubicBezTo>
                  <a:pt x="0" y="102"/>
                  <a:pt x="101" y="0"/>
                  <a:pt x="225" y="0"/>
                </a:cubicBezTo>
                <a:cubicBezTo>
                  <a:pt x="350" y="0"/>
                  <a:pt x="451" y="102"/>
                  <a:pt x="451" y="226"/>
                </a:cubicBezTo>
                <a:cubicBezTo>
                  <a:pt x="451" y="350"/>
                  <a:pt x="350" y="452"/>
                  <a:pt x="225" y="452"/>
                </a:cubicBezTo>
                <a:close/>
                <a:moveTo>
                  <a:pt x="225" y="28"/>
                </a:moveTo>
                <a:cubicBezTo>
                  <a:pt x="115" y="28"/>
                  <a:pt x="28" y="116"/>
                  <a:pt x="28" y="226"/>
                </a:cubicBezTo>
                <a:cubicBezTo>
                  <a:pt x="28" y="336"/>
                  <a:pt x="115" y="423"/>
                  <a:pt x="225" y="423"/>
                </a:cubicBezTo>
                <a:cubicBezTo>
                  <a:pt x="335" y="423"/>
                  <a:pt x="423" y="336"/>
                  <a:pt x="423" y="226"/>
                </a:cubicBezTo>
                <a:cubicBezTo>
                  <a:pt x="423" y="116"/>
                  <a:pt x="335" y="28"/>
                  <a:pt x="22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" name="Freeform 268">
            <a:extLst>
              <a:ext uri="{FF2B5EF4-FFF2-40B4-BE49-F238E27FC236}">
                <a16:creationId xmlns:a16="http://schemas.microsoft.com/office/drawing/2014/main" id="{3684DFC1-0E61-AD47-841A-E4C9888E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230" y="3737612"/>
            <a:ext cx="164521" cy="164519"/>
          </a:xfrm>
          <a:custGeom>
            <a:avLst/>
            <a:gdLst>
              <a:gd name="T0" fmla="*/ 226 w 241"/>
              <a:gd name="T1" fmla="*/ 240 h 241"/>
              <a:gd name="T2" fmla="*/ 14 w 241"/>
              <a:gd name="T3" fmla="*/ 240 h 241"/>
              <a:gd name="T4" fmla="*/ 0 w 241"/>
              <a:gd name="T5" fmla="*/ 226 h 241"/>
              <a:gd name="T6" fmla="*/ 0 w 241"/>
              <a:gd name="T7" fmla="*/ 14 h 241"/>
              <a:gd name="T8" fmla="*/ 14 w 241"/>
              <a:gd name="T9" fmla="*/ 0 h 241"/>
              <a:gd name="T10" fmla="*/ 28 w 241"/>
              <a:gd name="T11" fmla="*/ 14 h 241"/>
              <a:gd name="T12" fmla="*/ 28 w 241"/>
              <a:gd name="T13" fmla="*/ 212 h 241"/>
              <a:gd name="T14" fmla="*/ 226 w 241"/>
              <a:gd name="T15" fmla="*/ 212 h 241"/>
              <a:gd name="T16" fmla="*/ 240 w 241"/>
              <a:gd name="T17" fmla="*/ 226 h 241"/>
              <a:gd name="T18" fmla="*/ 226 w 241"/>
              <a:gd name="T1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241">
                <a:moveTo>
                  <a:pt x="226" y="240"/>
                </a:moveTo>
                <a:lnTo>
                  <a:pt x="14" y="240"/>
                </a:lnTo>
                <a:cubicBezTo>
                  <a:pt x="6" y="240"/>
                  <a:pt x="0" y="234"/>
                  <a:pt x="0" y="226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212"/>
                </a:lnTo>
                <a:lnTo>
                  <a:pt x="226" y="212"/>
                </a:lnTo>
                <a:cubicBezTo>
                  <a:pt x="235" y="212"/>
                  <a:pt x="240" y="217"/>
                  <a:pt x="240" y="226"/>
                </a:cubicBezTo>
                <a:cubicBezTo>
                  <a:pt x="240" y="234"/>
                  <a:pt x="235" y="240"/>
                  <a:pt x="226" y="24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Freeform 269">
            <a:extLst>
              <a:ext uri="{FF2B5EF4-FFF2-40B4-BE49-F238E27FC236}">
                <a16:creationId xmlns:a16="http://schemas.microsoft.com/office/drawing/2014/main" id="{FBD48384-2295-6F47-842E-C93DDE42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3737612"/>
            <a:ext cx="308102" cy="308100"/>
          </a:xfrm>
          <a:custGeom>
            <a:avLst/>
            <a:gdLst>
              <a:gd name="T0" fmla="*/ 226 w 453"/>
              <a:gd name="T1" fmla="*/ 452 h 453"/>
              <a:gd name="T2" fmla="*/ 0 w 453"/>
              <a:gd name="T3" fmla="*/ 226 h 453"/>
              <a:gd name="T4" fmla="*/ 226 w 453"/>
              <a:gd name="T5" fmla="*/ 0 h 453"/>
              <a:gd name="T6" fmla="*/ 452 w 453"/>
              <a:gd name="T7" fmla="*/ 226 h 453"/>
              <a:gd name="T8" fmla="*/ 226 w 453"/>
              <a:gd name="T9" fmla="*/ 452 h 453"/>
              <a:gd name="T10" fmla="*/ 226 w 453"/>
              <a:gd name="T11" fmla="*/ 28 h 453"/>
              <a:gd name="T12" fmla="*/ 29 w 453"/>
              <a:gd name="T13" fmla="*/ 226 h 453"/>
              <a:gd name="T14" fmla="*/ 226 w 453"/>
              <a:gd name="T15" fmla="*/ 423 h 453"/>
              <a:gd name="T16" fmla="*/ 424 w 453"/>
              <a:gd name="T17" fmla="*/ 226 h 453"/>
              <a:gd name="T18" fmla="*/ 226 w 453"/>
              <a:gd name="T19" fmla="*/ 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" h="453">
                <a:moveTo>
                  <a:pt x="226" y="452"/>
                </a:moveTo>
                <a:cubicBezTo>
                  <a:pt x="102" y="452"/>
                  <a:pt x="0" y="350"/>
                  <a:pt x="0" y="226"/>
                </a:cubicBezTo>
                <a:cubicBezTo>
                  <a:pt x="0" y="102"/>
                  <a:pt x="102" y="0"/>
                  <a:pt x="226" y="0"/>
                </a:cubicBezTo>
                <a:cubicBezTo>
                  <a:pt x="350" y="0"/>
                  <a:pt x="452" y="102"/>
                  <a:pt x="452" y="226"/>
                </a:cubicBezTo>
                <a:cubicBezTo>
                  <a:pt x="452" y="350"/>
                  <a:pt x="350" y="452"/>
                  <a:pt x="226" y="452"/>
                </a:cubicBezTo>
                <a:close/>
                <a:moveTo>
                  <a:pt x="226" y="28"/>
                </a:moveTo>
                <a:cubicBezTo>
                  <a:pt x="116" y="28"/>
                  <a:pt x="29" y="116"/>
                  <a:pt x="29" y="226"/>
                </a:cubicBezTo>
                <a:cubicBezTo>
                  <a:pt x="29" y="336"/>
                  <a:pt x="116" y="423"/>
                  <a:pt x="226" y="423"/>
                </a:cubicBezTo>
                <a:cubicBezTo>
                  <a:pt x="336" y="423"/>
                  <a:pt x="424" y="336"/>
                  <a:pt x="424" y="226"/>
                </a:cubicBezTo>
                <a:cubicBezTo>
                  <a:pt x="424" y="116"/>
                  <a:pt x="336" y="28"/>
                  <a:pt x="22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Freeform 270">
            <a:extLst>
              <a:ext uri="{FF2B5EF4-FFF2-40B4-BE49-F238E27FC236}">
                <a16:creationId xmlns:a16="http://schemas.microsoft.com/office/drawing/2014/main" id="{EE529059-7706-F545-928D-0595242C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3737612"/>
            <a:ext cx="122641" cy="266223"/>
          </a:xfrm>
          <a:custGeom>
            <a:avLst/>
            <a:gdLst>
              <a:gd name="T0" fmla="*/ 17 w 181"/>
              <a:gd name="T1" fmla="*/ 390 h 391"/>
              <a:gd name="T2" fmla="*/ 5 w 181"/>
              <a:gd name="T3" fmla="*/ 387 h 391"/>
              <a:gd name="T4" fmla="*/ 5 w 181"/>
              <a:gd name="T5" fmla="*/ 367 h 391"/>
              <a:gd name="T6" fmla="*/ 152 w 181"/>
              <a:gd name="T7" fmla="*/ 220 h 391"/>
              <a:gd name="T8" fmla="*/ 152 w 181"/>
              <a:gd name="T9" fmla="*/ 14 h 391"/>
              <a:gd name="T10" fmla="*/ 166 w 181"/>
              <a:gd name="T11" fmla="*/ 0 h 391"/>
              <a:gd name="T12" fmla="*/ 180 w 181"/>
              <a:gd name="T13" fmla="*/ 14 h 391"/>
              <a:gd name="T14" fmla="*/ 180 w 181"/>
              <a:gd name="T15" fmla="*/ 226 h 391"/>
              <a:gd name="T16" fmla="*/ 177 w 181"/>
              <a:gd name="T17" fmla="*/ 237 h 391"/>
              <a:gd name="T18" fmla="*/ 28 w 181"/>
              <a:gd name="T19" fmla="*/ 387 h 391"/>
              <a:gd name="T20" fmla="*/ 17 w 181"/>
              <a:gd name="T2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391">
                <a:moveTo>
                  <a:pt x="17" y="390"/>
                </a:moveTo>
                <a:cubicBezTo>
                  <a:pt x="14" y="390"/>
                  <a:pt x="8" y="390"/>
                  <a:pt x="5" y="387"/>
                </a:cubicBezTo>
                <a:cubicBezTo>
                  <a:pt x="0" y="381"/>
                  <a:pt x="0" y="373"/>
                  <a:pt x="5" y="367"/>
                </a:cubicBezTo>
                <a:lnTo>
                  <a:pt x="152" y="220"/>
                </a:lnTo>
                <a:lnTo>
                  <a:pt x="152" y="14"/>
                </a:lnTo>
                <a:cubicBezTo>
                  <a:pt x="152" y="6"/>
                  <a:pt x="158" y="0"/>
                  <a:pt x="166" y="0"/>
                </a:cubicBezTo>
                <a:cubicBezTo>
                  <a:pt x="175" y="0"/>
                  <a:pt x="180" y="6"/>
                  <a:pt x="180" y="14"/>
                </a:cubicBezTo>
                <a:lnTo>
                  <a:pt x="180" y="226"/>
                </a:lnTo>
                <a:cubicBezTo>
                  <a:pt x="180" y="229"/>
                  <a:pt x="177" y="234"/>
                  <a:pt x="177" y="237"/>
                </a:cubicBezTo>
                <a:lnTo>
                  <a:pt x="28" y="387"/>
                </a:lnTo>
                <a:cubicBezTo>
                  <a:pt x="25" y="390"/>
                  <a:pt x="19" y="390"/>
                  <a:pt x="17" y="39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Freeform 271">
            <a:extLst>
              <a:ext uri="{FF2B5EF4-FFF2-40B4-BE49-F238E27FC236}">
                <a16:creationId xmlns:a16="http://schemas.microsoft.com/office/drawing/2014/main" id="{40988AF8-BC0B-AD40-B4F0-B79B2276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97" y="3881193"/>
            <a:ext cx="164521" cy="20938"/>
          </a:xfrm>
          <a:custGeom>
            <a:avLst/>
            <a:gdLst>
              <a:gd name="T0" fmla="*/ 226 w 241"/>
              <a:gd name="T1" fmla="*/ 28 h 29"/>
              <a:gd name="T2" fmla="*/ 14 w 241"/>
              <a:gd name="T3" fmla="*/ 28 h 29"/>
              <a:gd name="T4" fmla="*/ 0 w 241"/>
              <a:gd name="T5" fmla="*/ 14 h 29"/>
              <a:gd name="T6" fmla="*/ 14 w 241"/>
              <a:gd name="T7" fmla="*/ 0 h 29"/>
              <a:gd name="T8" fmla="*/ 226 w 241"/>
              <a:gd name="T9" fmla="*/ 0 h 29"/>
              <a:gd name="T10" fmla="*/ 240 w 241"/>
              <a:gd name="T11" fmla="*/ 14 h 29"/>
              <a:gd name="T12" fmla="*/ 226 w 241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9">
                <a:moveTo>
                  <a:pt x="226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226" y="0"/>
                </a:lnTo>
                <a:cubicBezTo>
                  <a:pt x="234" y="0"/>
                  <a:pt x="240" y="5"/>
                  <a:pt x="240" y="14"/>
                </a:cubicBezTo>
                <a:cubicBezTo>
                  <a:pt x="240" y="22"/>
                  <a:pt x="234" y="28"/>
                  <a:pt x="226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" name="Freeform 272">
            <a:extLst>
              <a:ext uri="{FF2B5EF4-FFF2-40B4-BE49-F238E27FC236}">
                <a16:creationId xmlns:a16="http://schemas.microsoft.com/office/drawing/2014/main" id="{4B81A899-1DFF-C340-8A18-5954370B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3737612"/>
            <a:ext cx="308102" cy="308100"/>
          </a:xfrm>
          <a:custGeom>
            <a:avLst/>
            <a:gdLst>
              <a:gd name="T0" fmla="*/ 226 w 453"/>
              <a:gd name="T1" fmla="*/ 452 h 453"/>
              <a:gd name="T2" fmla="*/ 0 w 453"/>
              <a:gd name="T3" fmla="*/ 226 h 453"/>
              <a:gd name="T4" fmla="*/ 226 w 453"/>
              <a:gd name="T5" fmla="*/ 0 h 453"/>
              <a:gd name="T6" fmla="*/ 452 w 453"/>
              <a:gd name="T7" fmla="*/ 226 h 453"/>
              <a:gd name="T8" fmla="*/ 226 w 453"/>
              <a:gd name="T9" fmla="*/ 452 h 453"/>
              <a:gd name="T10" fmla="*/ 226 w 453"/>
              <a:gd name="T11" fmla="*/ 28 h 453"/>
              <a:gd name="T12" fmla="*/ 28 w 453"/>
              <a:gd name="T13" fmla="*/ 226 h 453"/>
              <a:gd name="T14" fmla="*/ 226 w 453"/>
              <a:gd name="T15" fmla="*/ 423 h 453"/>
              <a:gd name="T16" fmla="*/ 423 w 453"/>
              <a:gd name="T17" fmla="*/ 226 h 453"/>
              <a:gd name="T18" fmla="*/ 226 w 453"/>
              <a:gd name="T19" fmla="*/ 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" h="453">
                <a:moveTo>
                  <a:pt x="226" y="452"/>
                </a:moveTo>
                <a:cubicBezTo>
                  <a:pt x="102" y="452"/>
                  <a:pt x="0" y="350"/>
                  <a:pt x="0" y="226"/>
                </a:cubicBezTo>
                <a:cubicBezTo>
                  <a:pt x="0" y="102"/>
                  <a:pt x="102" y="0"/>
                  <a:pt x="226" y="0"/>
                </a:cubicBezTo>
                <a:cubicBezTo>
                  <a:pt x="350" y="0"/>
                  <a:pt x="452" y="102"/>
                  <a:pt x="452" y="226"/>
                </a:cubicBezTo>
                <a:cubicBezTo>
                  <a:pt x="452" y="350"/>
                  <a:pt x="350" y="452"/>
                  <a:pt x="226" y="452"/>
                </a:cubicBezTo>
                <a:close/>
                <a:moveTo>
                  <a:pt x="226" y="28"/>
                </a:moveTo>
                <a:cubicBezTo>
                  <a:pt x="116" y="28"/>
                  <a:pt x="28" y="116"/>
                  <a:pt x="28" y="226"/>
                </a:cubicBezTo>
                <a:cubicBezTo>
                  <a:pt x="28" y="336"/>
                  <a:pt x="116" y="423"/>
                  <a:pt x="226" y="423"/>
                </a:cubicBezTo>
                <a:cubicBezTo>
                  <a:pt x="336" y="423"/>
                  <a:pt x="423" y="336"/>
                  <a:pt x="423" y="226"/>
                </a:cubicBezTo>
                <a:cubicBezTo>
                  <a:pt x="423" y="116"/>
                  <a:pt x="336" y="28"/>
                  <a:pt x="22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" name="Freeform 273">
            <a:extLst>
              <a:ext uri="{FF2B5EF4-FFF2-40B4-BE49-F238E27FC236}">
                <a16:creationId xmlns:a16="http://schemas.microsoft.com/office/drawing/2014/main" id="{6C5C13FB-B42D-3041-90CC-56A0D596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043" y="3833333"/>
            <a:ext cx="212382" cy="212380"/>
          </a:xfrm>
          <a:custGeom>
            <a:avLst/>
            <a:gdLst>
              <a:gd name="T0" fmla="*/ 155 w 311"/>
              <a:gd name="T1" fmla="*/ 311 h 312"/>
              <a:gd name="T2" fmla="*/ 0 w 311"/>
              <a:gd name="T3" fmla="*/ 155 h 312"/>
              <a:gd name="T4" fmla="*/ 155 w 311"/>
              <a:gd name="T5" fmla="*/ 0 h 312"/>
              <a:gd name="T6" fmla="*/ 310 w 311"/>
              <a:gd name="T7" fmla="*/ 155 h 312"/>
              <a:gd name="T8" fmla="*/ 155 w 311"/>
              <a:gd name="T9" fmla="*/ 311 h 312"/>
              <a:gd name="T10" fmla="*/ 155 w 311"/>
              <a:gd name="T11" fmla="*/ 28 h 312"/>
              <a:gd name="T12" fmla="*/ 28 w 311"/>
              <a:gd name="T13" fmla="*/ 155 h 312"/>
              <a:gd name="T14" fmla="*/ 155 w 311"/>
              <a:gd name="T15" fmla="*/ 282 h 312"/>
              <a:gd name="T16" fmla="*/ 282 w 311"/>
              <a:gd name="T17" fmla="*/ 155 h 312"/>
              <a:gd name="T18" fmla="*/ 155 w 311"/>
              <a:gd name="T19" fmla="*/ 2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" h="312">
                <a:moveTo>
                  <a:pt x="155" y="311"/>
                </a:moveTo>
                <a:cubicBezTo>
                  <a:pt x="70" y="311"/>
                  <a:pt x="0" y="239"/>
                  <a:pt x="0" y="155"/>
                </a:cubicBezTo>
                <a:cubicBezTo>
                  <a:pt x="0" y="70"/>
                  <a:pt x="70" y="0"/>
                  <a:pt x="155" y="0"/>
                </a:cubicBezTo>
                <a:cubicBezTo>
                  <a:pt x="240" y="0"/>
                  <a:pt x="310" y="70"/>
                  <a:pt x="310" y="155"/>
                </a:cubicBezTo>
                <a:cubicBezTo>
                  <a:pt x="310" y="239"/>
                  <a:pt x="240" y="311"/>
                  <a:pt x="155" y="311"/>
                </a:cubicBezTo>
                <a:close/>
                <a:moveTo>
                  <a:pt x="155" y="28"/>
                </a:moveTo>
                <a:cubicBezTo>
                  <a:pt x="84" y="28"/>
                  <a:pt x="28" y="84"/>
                  <a:pt x="28" y="155"/>
                </a:cubicBezTo>
                <a:cubicBezTo>
                  <a:pt x="28" y="225"/>
                  <a:pt x="85" y="282"/>
                  <a:pt x="155" y="282"/>
                </a:cubicBezTo>
                <a:cubicBezTo>
                  <a:pt x="226" y="282"/>
                  <a:pt x="282" y="225"/>
                  <a:pt x="282" y="155"/>
                </a:cubicBezTo>
                <a:cubicBezTo>
                  <a:pt x="282" y="84"/>
                  <a:pt x="225" y="28"/>
                  <a:pt x="15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" name="Freeform 274">
            <a:extLst>
              <a:ext uri="{FF2B5EF4-FFF2-40B4-BE49-F238E27FC236}">
                <a16:creationId xmlns:a16="http://schemas.microsoft.com/office/drawing/2014/main" id="{F3D3CA87-1153-6D47-AA4D-D7820FCA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03" y="3929053"/>
            <a:ext cx="116661" cy="116659"/>
          </a:xfrm>
          <a:custGeom>
            <a:avLst/>
            <a:gdLst>
              <a:gd name="T0" fmla="*/ 85 w 171"/>
              <a:gd name="T1" fmla="*/ 170 h 171"/>
              <a:gd name="T2" fmla="*/ 0 w 171"/>
              <a:gd name="T3" fmla="*/ 85 h 171"/>
              <a:gd name="T4" fmla="*/ 85 w 171"/>
              <a:gd name="T5" fmla="*/ 0 h 171"/>
              <a:gd name="T6" fmla="*/ 170 w 171"/>
              <a:gd name="T7" fmla="*/ 85 h 171"/>
              <a:gd name="T8" fmla="*/ 85 w 171"/>
              <a:gd name="T9" fmla="*/ 170 h 171"/>
              <a:gd name="T10" fmla="*/ 85 w 171"/>
              <a:gd name="T11" fmla="*/ 28 h 171"/>
              <a:gd name="T12" fmla="*/ 29 w 171"/>
              <a:gd name="T13" fmla="*/ 85 h 171"/>
              <a:gd name="T14" fmla="*/ 85 w 171"/>
              <a:gd name="T15" fmla="*/ 141 h 171"/>
              <a:gd name="T16" fmla="*/ 141 w 171"/>
              <a:gd name="T17" fmla="*/ 85 h 171"/>
              <a:gd name="T18" fmla="*/ 85 w 171"/>
              <a:gd name="T19" fmla="*/ 2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1">
                <a:moveTo>
                  <a:pt x="85" y="170"/>
                </a:moveTo>
                <a:cubicBezTo>
                  <a:pt x="37" y="170"/>
                  <a:pt x="0" y="133"/>
                  <a:pt x="0" y="85"/>
                </a:cubicBezTo>
                <a:cubicBezTo>
                  <a:pt x="0" y="37"/>
                  <a:pt x="37" y="0"/>
                  <a:pt x="85" y="0"/>
                </a:cubicBezTo>
                <a:cubicBezTo>
                  <a:pt x="133" y="0"/>
                  <a:pt x="170" y="37"/>
                  <a:pt x="170" y="85"/>
                </a:cubicBezTo>
                <a:cubicBezTo>
                  <a:pt x="170" y="133"/>
                  <a:pt x="133" y="170"/>
                  <a:pt x="85" y="170"/>
                </a:cubicBezTo>
                <a:close/>
                <a:moveTo>
                  <a:pt x="85" y="28"/>
                </a:moveTo>
                <a:cubicBezTo>
                  <a:pt x="54" y="28"/>
                  <a:pt x="29" y="54"/>
                  <a:pt x="29" y="85"/>
                </a:cubicBezTo>
                <a:cubicBezTo>
                  <a:pt x="29" y="116"/>
                  <a:pt x="54" y="141"/>
                  <a:pt x="85" y="141"/>
                </a:cubicBezTo>
                <a:cubicBezTo>
                  <a:pt x="116" y="141"/>
                  <a:pt x="141" y="116"/>
                  <a:pt x="141" y="85"/>
                </a:cubicBezTo>
                <a:cubicBezTo>
                  <a:pt x="141" y="54"/>
                  <a:pt x="116" y="28"/>
                  <a:pt x="8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" name="Freeform 275">
            <a:extLst>
              <a:ext uri="{FF2B5EF4-FFF2-40B4-BE49-F238E27FC236}">
                <a16:creationId xmlns:a16="http://schemas.microsoft.com/office/drawing/2014/main" id="{83B940CE-2E87-7444-8FD1-27B414AF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958" y="3740602"/>
            <a:ext cx="137599" cy="56835"/>
          </a:xfrm>
          <a:custGeom>
            <a:avLst/>
            <a:gdLst>
              <a:gd name="T0" fmla="*/ 130 w 205"/>
              <a:gd name="T1" fmla="*/ 82 h 83"/>
              <a:gd name="T2" fmla="*/ 17 w 205"/>
              <a:gd name="T3" fmla="*/ 82 h 83"/>
              <a:gd name="T4" fmla="*/ 3 w 205"/>
              <a:gd name="T5" fmla="*/ 73 h 83"/>
              <a:gd name="T6" fmla="*/ 6 w 205"/>
              <a:gd name="T7" fmla="*/ 59 h 83"/>
              <a:gd name="T8" fmla="*/ 62 w 205"/>
              <a:gd name="T9" fmla="*/ 3 h 83"/>
              <a:gd name="T10" fmla="*/ 74 w 205"/>
              <a:gd name="T11" fmla="*/ 0 h 83"/>
              <a:gd name="T12" fmla="*/ 186 w 205"/>
              <a:gd name="T13" fmla="*/ 0 h 83"/>
              <a:gd name="T14" fmla="*/ 201 w 205"/>
              <a:gd name="T15" fmla="*/ 8 h 83"/>
              <a:gd name="T16" fmla="*/ 198 w 205"/>
              <a:gd name="T17" fmla="*/ 22 h 83"/>
              <a:gd name="T18" fmla="*/ 141 w 205"/>
              <a:gd name="T19" fmla="*/ 79 h 83"/>
              <a:gd name="T20" fmla="*/ 130 w 205"/>
              <a:gd name="T21" fmla="*/ 82 h 83"/>
              <a:gd name="T22" fmla="*/ 51 w 205"/>
              <a:gd name="T23" fmla="*/ 54 h 83"/>
              <a:gd name="T24" fmla="*/ 124 w 205"/>
              <a:gd name="T25" fmla="*/ 54 h 83"/>
              <a:gd name="T26" fmla="*/ 153 w 205"/>
              <a:gd name="T27" fmla="*/ 25 h 83"/>
              <a:gd name="T28" fmla="*/ 79 w 205"/>
              <a:gd name="T29" fmla="*/ 25 h 83"/>
              <a:gd name="T30" fmla="*/ 51 w 205"/>
              <a:gd name="T31" fmla="*/ 5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5" h="83">
                <a:moveTo>
                  <a:pt x="130" y="82"/>
                </a:moveTo>
                <a:lnTo>
                  <a:pt x="17" y="82"/>
                </a:lnTo>
                <a:cubicBezTo>
                  <a:pt x="11" y="82"/>
                  <a:pt x="6" y="78"/>
                  <a:pt x="3" y="73"/>
                </a:cubicBezTo>
                <a:cubicBezTo>
                  <a:pt x="0" y="67"/>
                  <a:pt x="3" y="62"/>
                  <a:pt x="6" y="59"/>
                </a:cubicBezTo>
                <a:lnTo>
                  <a:pt x="62" y="3"/>
                </a:lnTo>
                <a:cubicBezTo>
                  <a:pt x="65" y="0"/>
                  <a:pt x="68" y="0"/>
                  <a:pt x="74" y="0"/>
                </a:cubicBezTo>
                <a:lnTo>
                  <a:pt x="186" y="0"/>
                </a:lnTo>
                <a:cubicBezTo>
                  <a:pt x="192" y="0"/>
                  <a:pt x="199" y="2"/>
                  <a:pt x="201" y="8"/>
                </a:cubicBezTo>
                <a:cubicBezTo>
                  <a:pt x="204" y="13"/>
                  <a:pt x="201" y="20"/>
                  <a:pt x="198" y="22"/>
                </a:cubicBezTo>
                <a:lnTo>
                  <a:pt x="141" y="79"/>
                </a:lnTo>
                <a:cubicBezTo>
                  <a:pt x="138" y="82"/>
                  <a:pt x="133" y="82"/>
                  <a:pt x="130" y="82"/>
                </a:cubicBezTo>
                <a:close/>
                <a:moveTo>
                  <a:pt x="51" y="54"/>
                </a:moveTo>
                <a:lnTo>
                  <a:pt x="124" y="54"/>
                </a:lnTo>
                <a:lnTo>
                  <a:pt x="153" y="25"/>
                </a:lnTo>
                <a:lnTo>
                  <a:pt x="79" y="25"/>
                </a:lnTo>
                <a:lnTo>
                  <a:pt x="51" y="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" name="Freeform 276">
            <a:extLst>
              <a:ext uri="{FF2B5EF4-FFF2-40B4-BE49-F238E27FC236}">
                <a16:creationId xmlns:a16="http://schemas.microsoft.com/office/drawing/2014/main" id="{6DDB4A4B-5E47-4940-8419-C30D0FF1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732" y="3815385"/>
            <a:ext cx="137599" cy="56833"/>
          </a:xfrm>
          <a:custGeom>
            <a:avLst/>
            <a:gdLst>
              <a:gd name="T0" fmla="*/ 130 w 204"/>
              <a:gd name="T1" fmla="*/ 82 h 83"/>
              <a:gd name="T2" fmla="*/ 17 w 204"/>
              <a:gd name="T3" fmla="*/ 82 h 83"/>
              <a:gd name="T4" fmla="*/ 3 w 204"/>
              <a:gd name="T5" fmla="*/ 73 h 83"/>
              <a:gd name="T6" fmla="*/ 6 w 204"/>
              <a:gd name="T7" fmla="*/ 59 h 83"/>
              <a:gd name="T8" fmla="*/ 62 w 204"/>
              <a:gd name="T9" fmla="*/ 3 h 83"/>
              <a:gd name="T10" fmla="*/ 73 w 204"/>
              <a:gd name="T11" fmla="*/ 0 h 83"/>
              <a:gd name="T12" fmla="*/ 186 w 204"/>
              <a:gd name="T13" fmla="*/ 0 h 83"/>
              <a:gd name="T14" fmla="*/ 200 w 204"/>
              <a:gd name="T15" fmla="*/ 8 h 83"/>
              <a:gd name="T16" fmla="*/ 198 w 204"/>
              <a:gd name="T17" fmla="*/ 22 h 83"/>
              <a:gd name="T18" fmla="*/ 141 w 204"/>
              <a:gd name="T19" fmla="*/ 79 h 83"/>
              <a:gd name="T20" fmla="*/ 130 w 204"/>
              <a:gd name="T21" fmla="*/ 82 h 83"/>
              <a:gd name="T22" fmla="*/ 51 w 204"/>
              <a:gd name="T23" fmla="*/ 53 h 83"/>
              <a:gd name="T24" fmla="*/ 124 w 204"/>
              <a:gd name="T25" fmla="*/ 53 h 83"/>
              <a:gd name="T26" fmla="*/ 152 w 204"/>
              <a:gd name="T27" fmla="*/ 25 h 83"/>
              <a:gd name="T28" fmla="*/ 79 w 204"/>
              <a:gd name="T29" fmla="*/ 25 h 83"/>
              <a:gd name="T30" fmla="*/ 51 w 204"/>
              <a:gd name="T31" fmla="*/ 5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83">
                <a:moveTo>
                  <a:pt x="130" y="82"/>
                </a:moveTo>
                <a:lnTo>
                  <a:pt x="17" y="82"/>
                </a:lnTo>
                <a:cubicBezTo>
                  <a:pt x="11" y="82"/>
                  <a:pt x="6" y="78"/>
                  <a:pt x="3" y="73"/>
                </a:cubicBezTo>
                <a:cubicBezTo>
                  <a:pt x="0" y="67"/>
                  <a:pt x="3" y="62"/>
                  <a:pt x="6" y="59"/>
                </a:cubicBezTo>
                <a:lnTo>
                  <a:pt x="62" y="3"/>
                </a:lnTo>
                <a:cubicBezTo>
                  <a:pt x="65" y="0"/>
                  <a:pt x="68" y="0"/>
                  <a:pt x="73" y="0"/>
                </a:cubicBezTo>
                <a:lnTo>
                  <a:pt x="186" y="0"/>
                </a:lnTo>
                <a:cubicBezTo>
                  <a:pt x="192" y="0"/>
                  <a:pt x="198" y="2"/>
                  <a:pt x="200" y="8"/>
                </a:cubicBezTo>
                <a:cubicBezTo>
                  <a:pt x="203" y="13"/>
                  <a:pt x="200" y="20"/>
                  <a:pt x="198" y="22"/>
                </a:cubicBezTo>
                <a:lnTo>
                  <a:pt x="141" y="79"/>
                </a:lnTo>
                <a:cubicBezTo>
                  <a:pt x="138" y="82"/>
                  <a:pt x="133" y="82"/>
                  <a:pt x="130" y="82"/>
                </a:cubicBezTo>
                <a:close/>
                <a:moveTo>
                  <a:pt x="51" y="53"/>
                </a:moveTo>
                <a:lnTo>
                  <a:pt x="124" y="53"/>
                </a:lnTo>
                <a:lnTo>
                  <a:pt x="152" y="25"/>
                </a:lnTo>
                <a:lnTo>
                  <a:pt x="79" y="25"/>
                </a:lnTo>
                <a:lnTo>
                  <a:pt x="51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" name="Freeform 277">
            <a:extLst>
              <a:ext uri="{FF2B5EF4-FFF2-40B4-BE49-F238E27FC236}">
                <a16:creationId xmlns:a16="http://schemas.microsoft.com/office/drawing/2014/main" id="{DB63A5A8-54D1-3245-876F-639596F5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513" y="3893158"/>
            <a:ext cx="137599" cy="56833"/>
          </a:xfrm>
          <a:custGeom>
            <a:avLst/>
            <a:gdLst>
              <a:gd name="T0" fmla="*/ 130 w 204"/>
              <a:gd name="T1" fmla="*/ 81 h 82"/>
              <a:gd name="T2" fmla="*/ 17 w 204"/>
              <a:gd name="T3" fmla="*/ 81 h 82"/>
              <a:gd name="T4" fmla="*/ 3 w 204"/>
              <a:gd name="T5" fmla="*/ 73 h 82"/>
              <a:gd name="T6" fmla="*/ 6 w 204"/>
              <a:gd name="T7" fmla="*/ 59 h 82"/>
              <a:gd name="T8" fmla="*/ 62 w 204"/>
              <a:gd name="T9" fmla="*/ 2 h 82"/>
              <a:gd name="T10" fmla="*/ 73 w 204"/>
              <a:gd name="T11" fmla="*/ 0 h 82"/>
              <a:gd name="T12" fmla="*/ 186 w 204"/>
              <a:gd name="T13" fmla="*/ 0 h 82"/>
              <a:gd name="T14" fmla="*/ 200 w 204"/>
              <a:gd name="T15" fmla="*/ 8 h 82"/>
              <a:gd name="T16" fmla="*/ 197 w 204"/>
              <a:gd name="T17" fmla="*/ 22 h 82"/>
              <a:gd name="T18" fmla="*/ 141 w 204"/>
              <a:gd name="T19" fmla="*/ 79 h 82"/>
              <a:gd name="T20" fmla="*/ 130 w 204"/>
              <a:gd name="T21" fmla="*/ 81 h 82"/>
              <a:gd name="T22" fmla="*/ 51 w 204"/>
              <a:gd name="T23" fmla="*/ 53 h 82"/>
              <a:gd name="T24" fmla="*/ 124 w 204"/>
              <a:gd name="T25" fmla="*/ 53 h 82"/>
              <a:gd name="T26" fmla="*/ 152 w 204"/>
              <a:gd name="T27" fmla="*/ 25 h 82"/>
              <a:gd name="T28" fmla="*/ 79 w 204"/>
              <a:gd name="T29" fmla="*/ 25 h 82"/>
              <a:gd name="T30" fmla="*/ 51 w 204"/>
              <a:gd name="T31" fmla="*/ 5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82">
                <a:moveTo>
                  <a:pt x="130" y="81"/>
                </a:moveTo>
                <a:lnTo>
                  <a:pt x="17" y="81"/>
                </a:lnTo>
                <a:cubicBezTo>
                  <a:pt x="11" y="81"/>
                  <a:pt x="6" y="79"/>
                  <a:pt x="3" y="73"/>
                </a:cubicBezTo>
                <a:cubicBezTo>
                  <a:pt x="0" y="67"/>
                  <a:pt x="3" y="62"/>
                  <a:pt x="6" y="59"/>
                </a:cubicBezTo>
                <a:lnTo>
                  <a:pt x="62" y="2"/>
                </a:lnTo>
                <a:cubicBezTo>
                  <a:pt x="65" y="0"/>
                  <a:pt x="68" y="0"/>
                  <a:pt x="73" y="0"/>
                </a:cubicBezTo>
                <a:lnTo>
                  <a:pt x="186" y="0"/>
                </a:lnTo>
                <a:cubicBezTo>
                  <a:pt x="192" y="0"/>
                  <a:pt x="197" y="2"/>
                  <a:pt x="200" y="8"/>
                </a:cubicBezTo>
                <a:cubicBezTo>
                  <a:pt x="203" y="14"/>
                  <a:pt x="200" y="19"/>
                  <a:pt x="197" y="22"/>
                </a:cubicBezTo>
                <a:lnTo>
                  <a:pt x="141" y="79"/>
                </a:lnTo>
                <a:cubicBezTo>
                  <a:pt x="138" y="81"/>
                  <a:pt x="133" y="81"/>
                  <a:pt x="130" y="81"/>
                </a:cubicBezTo>
                <a:close/>
                <a:moveTo>
                  <a:pt x="51" y="53"/>
                </a:moveTo>
                <a:lnTo>
                  <a:pt x="124" y="53"/>
                </a:lnTo>
                <a:lnTo>
                  <a:pt x="152" y="25"/>
                </a:lnTo>
                <a:lnTo>
                  <a:pt x="79" y="25"/>
                </a:lnTo>
                <a:lnTo>
                  <a:pt x="51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" name="Freeform 278">
            <a:extLst>
              <a:ext uri="{FF2B5EF4-FFF2-40B4-BE49-F238E27FC236}">
                <a16:creationId xmlns:a16="http://schemas.microsoft.com/office/drawing/2014/main" id="{11FA4AB4-16FF-8949-BA01-3CEC6EC3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3982896"/>
            <a:ext cx="290155" cy="59826"/>
          </a:xfrm>
          <a:custGeom>
            <a:avLst/>
            <a:gdLst>
              <a:gd name="T0" fmla="*/ 353 w 427"/>
              <a:gd name="T1" fmla="*/ 88 h 89"/>
              <a:gd name="T2" fmla="*/ 14 w 427"/>
              <a:gd name="T3" fmla="*/ 88 h 89"/>
              <a:gd name="T4" fmla="*/ 0 w 427"/>
              <a:gd name="T5" fmla="*/ 73 h 89"/>
              <a:gd name="T6" fmla="*/ 14 w 427"/>
              <a:gd name="T7" fmla="*/ 59 h 89"/>
              <a:gd name="T8" fmla="*/ 347 w 427"/>
              <a:gd name="T9" fmla="*/ 59 h 89"/>
              <a:gd name="T10" fmla="*/ 401 w 427"/>
              <a:gd name="T11" fmla="*/ 6 h 89"/>
              <a:gd name="T12" fmla="*/ 420 w 427"/>
              <a:gd name="T13" fmla="*/ 6 h 89"/>
              <a:gd name="T14" fmla="*/ 420 w 427"/>
              <a:gd name="T15" fmla="*/ 26 h 89"/>
              <a:gd name="T16" fmla="*/ 364 w 427"/>
              <a:gd name="T17" fmla="*/ 82 h 89"/>
              <a:gd name="T18" fmla="*/ 353 w 427"/>
              <a:gd name="T1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7" h="89">
                <a:moveTo>
                  <a:pt x="353" y="88"/>
                </a:moveTo>
                <a:lnTo>
                  <a:pt x="14" y="88"/>
                </a:lnTo>
                <a:cubicBezTo>
                  <a:pt x="6" y="88"/>
                  <a:pt x="0" y="81"/>
                  <a:pt x="0" y="73"/>
                </a:cubicBezTo>
                <a:cubicBezTo>
                  <a:pt x="0" y="64"/>
                  <a:pt x="6" y="59"/>
                  <a:pt x="14" y="59"/>
                </a:cubicBezTo>
                <a:lnTo>
                  <a:pt x="347" y="59"/>
                </a:lnTo>
                <a:lnTo>
                  <a:pt x="401" y="6"/>
                </a:lnTo>
                <a:cubicBezTo>
                  <a:pt x="406" y="0"/>
                  <a:pt x="415" y="0"/>
                  <a:pt x="420" y="6"/>
                </a:cubicBezTo>
                <a:cubicBezTo>
                  <a:pt x="426" y="11"/>
                  <a:pt x="426" y="20"/>
                  <a:pt x="420" y="26"/>
                </a:cubicBezTo>
                <a:lnTo>
                  <a:pt x="364" y="82"/>
                </a:lnTo>
                <a:cubicBezTo>
                  <a:pt x="361" y="88"/>
                  <a:pt x="356" y="88"/>
                  <a:pt x="353" y="8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" name="Freeform 279">
            <a:extLst>
              <a:ext uri="{FF2B5EF4-FFF2-40B4-BE49-F238E27FC236}">
                <a16:creationId xmlns:a16="http://schemas.microsoft.com/office/drawing/2014/main" id="{5D4BF933-CD91-E849-B6CD-F0D09899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3776497"/>
            <a:ext cx="20940" cy="269215"/>
          </a:xfrm>
          <a:custGeom>
            <a:avLst/>
            <a:gdLst>
              <a:gd name="T0" fmla="*/ 14 w 29"/>
              <a:gd name="T1" fmla="*/ 395 h 396"/>
              <a:gd name="T2" fmla="*/ 0 w 29"/>
              <a:gd name="T3" fmla="*/ 380 h 396"/>
              <a:gd name="T4" fmla="*/ 0 w 29"/>
              <a:gd name="T5" fmla="*/ 14 h 396"/>
              <a:gd name="T6" fmla="*/ 14 w 29"/>
              <a:gd name="T7" fmla="*/ 0 h 396"/>
              <a:gd name="T8" fmla="*/ 28 w 29"/>
              <a:gd name="T9" fmla="*/ 14 h 396"/>
              <a:gd name="T10" fmla="*/ 28 w 29"/>
              <a:gd name="T11" fmla="*/ 380 h 396"/>
              <a:gd name="T12" fmla="*/ 14 w 29"/>
              <a:gd name="T1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396">
                <a:moveTo>
                  <a:pt x="14" y="395"/>
                </a:moveTo>
                <a:cubicBezTo>
                  <a:pt x="6" y="395"/>
                  <a:pt x="0" y="389"/>
                  <a:pt x="0" y="380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380"/>
                </a:lnTo>
                <a:cubicBezTo>
                  <a:pt x="28" y="389"/>
                  <a:pt x="23" y="395"/>
                  <a:pt x="14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" name="Freeform 280">
            <a:extLst>
              <a:ext uri="{FF2B5EF4-FFF2-40B4-BE49-F238E27FC236}">
                <a16:creationId xmlns:a16="http://schemas.microsoft.com/office/drawing/2014/main" id="{99555ADD-5D32-A841-90E1-C33D9FC7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732" y="3776497"/>
            <a:ext cx="20938" cy="269215"/>
          </a:xfrm>
          <a:custGeom>
            <a:avLst/>
            <a:gdLst>
              <a:gd name="T0" fmla="*/ 14 w 29"/>
              <a:gd name="T1" fmla="*/ 395 h 396"/>
              <a:gd name="T2" fmla="*/ 0 w 29"/>
              <a:gd name="T3" fmla="*/ 380 h 396"/>
              <a:gd name="T4" fmla="*/ 0 w 29"/>
              <a:gd name="T5" fmla="*/ 14 h 396"/>
              <a:gd name="T6" fmla="*/ 14 w 29"/>
              <a:gd name="T7" fmla="*/ 0 h 396"/>
              <a:gd name="T8" fmla="*/ 28 w 29"/>
              <a:gd name="T9" fmla="*/ 14 h 396"/>
              <a:gd name="T10" fmla="*/ 28 w 29"/>
              <a:gd name="T11" fmla="*/ 380 h 396"/>
              <a:gd name="T12" fmla="*/ 14 w 29"/>
              <a:gd name="T1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396">
                <a:moveTo>
                  <a:pt x="14" y="395"/>
                </a:moveTo>
                <a:cubicBezTo>
                  <a:pt x="5" y="395"/>
                  <a:pt x="0" y="389"/>
                  <a:pt x="0" y="380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380"/>
                </a:lnTo>
                <a:cubicBezTo>
                  <a:pt x="28" y="389"/>
                  <a:pt x="22" y="395"/>
                  <a:pt x="14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" name="Freeform 281">
            <a:extLst>
              <a:ext uri="{FF2B5EF4-FFF2-40B4-BE49-F238E27FC236}">
                <a16:creationId xmlns:a16="http://schemas.microsoft.com/office/drawing/2014/main" id="{7BE84435-D433-A64F-804F-79E27FF4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505" y="3851280"/>
            <a:ext cx="20938" cy="191442"/>
          </a:xfrm>
          <a:custGeom>
            <a:avLst/>
            <a:gdLst>
              <a:gd name="T0" fmla="*/ 14 w 29"/>
              <a:gd name="T1" fmla="*/ 283 h 284"/>
              <a:gd name="T2" fmla="*/ 0 w 29"/>
              <a:gd name="T3" fmla="*/ 268 h 284"/>
              <a:gd name="T4" fmla="*/ 0 w 29"/>
              <a:gd name="T5" fmla="*/ 15 h 284"/>
              <a:gd name="T6" fmla="*/ 14 w 29"/>
              <a:gd name="T7" fmla="*/ 0 h 284"/>
              <a:gd name="T8" fmla="*/ 28 w 29"/>
              <a:gd name="T9" fmla="*/ 15 h 284"/>
              <a:gd name="T10" fmla="*/ 28 w 29"/>
              <a:gd name="T11" fmla="*/ 268 h 284"/>
              <a:gd name="T12" fmla="*/ 14 w 29"/>
              <a:gd name="T13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84">
                <a:moveTo>
                  <a:pt x="14" y="283"/>
                </a:moveTo>
                <a:cubicBezTo>
                  <a:pt x="5" y="283"/>
                  <a:pt x="0" y="277"/>
                  <a:pt x="0" y="268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268"/>
                </a:lnTo>
                <a:cubicBezTo>
                  <a:pt x="28" y="277"/>
                  <a:pt x="22" y="283"/>
                  <a:pt x="14" y="28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Freeform 282">
            <a:extLst>
              <a:ext uri="{FF2B5EF4-FFF2-40B4-BE49-F238E27FC236}">
                <a16:creationId xmlns:a16="http://schemas.microsoft.com/office/drawing/2014/main" id="{4CCAC7C8-E4D1-5240-83CA-130C8DDC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278" y="3929053"/>
            <a:ext cx="20938" cy="116659"/>
          </a:xfrm>
          <a:custGeom>
            <a:avLst/>
            <a:gdLst>
              <a:gd name="T0" fmla="*/ 14 w 29"/>
              <a:gd name="T1" fmla="*/ 170 h 171"/>
              <a:gd name="T2" fmla="*/ 0 w 29"/>
              <a:gd name="T3" fmla="*/ 155 h 171"/>
              <a:gd name="T4" fmla="*/ 0 w 29"/>
              <a:gd name="T5" fmla="*/ 14 h 171"/>
              <a:gd name="T6" fmla="*/ 14 w 29"/>
              <a:gd name="T7" fmla="*/ 0 h 171"/>
              <a:gd name="T8" fmla="*/ 28 w 29"/>
              <a:gd name="T9" fmla="*/ 14 h 171"/>
              <a:gd name="T10" fmla="*/ 28 w 29"/>
              <a:gd name="T11" fmla="*/ 155 h 171"/>
              <a:gd name="T12" fmla="*/ 14 w 29"/>
              <a:gd name="T13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71">
                <a:moveTo>
                  <a:pt x="14" y="170"/>
                </a:moveTo>
                <a:cubicBezTo>
                  <a:pt x="5" y="170"/>
                  <a:pt x="0" y="164"/>
                  <a:pt x="0" y="155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155"/>
                </a:lnTo>
                <a:cubicBezTo>
                  <a:pt x="28" y="164"/>
                  <a:pt x="22" y="170"/>
                  <a:pt x="14" y="1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" name="Freeform 283">
            <a:extLst>
              <a:ext uri="{FF2B5EF4-FFF2-40B4-BE49-F238E27FC236}">
                <a16:creationId xmlns:a16="http://schemas.microsoft.com/office/drawing/2014/main" id="{11EF8EB5-7163-F24B-9B20-1352A402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73" y="3890166"/>
            <a:ext cx="20938" cy="116661"/>
          </a:xfrm>
          <a:custGeom>
            <a:avLst/>
            <a:gdLst>
              <a:gd name="T0" fmla="*/ 14 w 29"/>
              <a:gd name="T1" fmla="*/ 169 h 170"/>
              <a:gd name="T2" fmla="*/ 0 w 29"/>
              <a:gd name="T3" fmla="*/ 155 h 170"/>
              <a:gd name="T4" fmla="*/ 0 w 29"/>
              <a:gd name="T5" fmla="*/ 14 h 170"/>
              <a:gd name="T6" fmla="*/ 14 w 29"/>
              <a:gd name="T7" fmla="*/ 0 h 170"/>
              <a:gd name="T8" fmla="*/ 28 w 29"/>
              <a:gd name="T9" fmla="*/ 14 h 170"/>
              <a:gd name="T10" fmla="*/ 28 w 29"/>
              <a:gd name="T11" fmla="*/ 155 h 170"/>
              <a:gd name="T12" fmla="*/ 14 w 29"/>
              <a:gd name="T13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70">
                <a:moveTo>
                  <a:pt x="14" y="169"/>
                </a:moveTo>
                <a:cubicBezTo>
                  <a:pt x="6" y="169"/>
                  <a:pt x="0" y="164"/>
                  <a:pt x="0" y="155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155"/>
                </a:lnTo>
                <a:cubicBezTo>
                  <a:pt x="28" y="164"/>
                  <a:pt x="23" y="169"/>
                  <a:pt x="14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Freeform 284">
            <a:extLst>
              <a:ext uri="{FF2B5EF4-FFF2-40B4-BE49-F238E27FC236}">
                <a16:creationId xmlns:a16="http://schemas.microsoft.com/office/drawing/2014/main" id="{C746041F-CD6F-7341-8FA5-2F4A0739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390" y="3815385"/>
            <a:ext cx="20940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6" y="141"/>
                  <a:pt x="0" y="135"/>
                  <a:pt x="0" y="127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5"/>
                  <a:pt x="23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" name="Freeform 285">
            <a:extLst>
              <a:ext uri="{FF2B5EF4-FFF2-40B4-BE49-F238E27FC236}">
                <a16:creationId xmlns:a16="http://schemas.microsoft.com/office/drawing/2014/main" id="{E1C1DFE4-F198-5444-A3B2-98DA2A44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17" y="3737612"/>
            <a:ext cx="20940" cy="95721"/>
          </a:xfrm>
          <a:custGeom>
            <a:avLst/>
            <a:gdLst>
              <a:gd name="T0" fmla="*/ 14 w 30"/>
              <a:gd name="T1" fmla="*/ 141 h 142"/>
              <a:gd name="T2" fmla="*/ 0 w 30"/>
              <a:gd name="T3" fmla="*/ 127 h 142"/>
              <a:gd name="T4" fmla="*/ 0 w 30"/>
              <a:gd name="T5" fmla="*/ 14 h 142"/>
              <a:gd name="T6" fmla="*/ 14 w 30"/>
              <a:gd name="T7" fmla="*/ 0 h 142"/>
              <a:gd name="T8" fmla="*/ 29 w 30"/>
              <a:gd name="T9" fmla="*/ 14 h 142"/>
              <a:gd name="T10" fmla="*/ 29 w 30"/>
              <a:gd name="T11" fmla="*/ 127 h 142"/>
              <a:gd name="T12" fmla="*/ 14 w 30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42">
                <a:moveTo>
                  <a:pt x="14" y="141"/>
                </a:moveTo>
                <a:cubicBezTo>
                  <a:pt x="6" y="141"/>
                  <a:pt x="0" y="136"/>
                  <a:pt x="0" y="127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9" y="6"/>
                  <a:pt x="29" y="14"/>
                </a:cubicBezTo>
                <a:lnTo>
                  <a:pt x="29" y="127"/>
                </a:lnTo>
                <a:cubicBezTo>
                  <a:pt x="29" y="136"/>
                  <a:pt x="23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Freeform 286">
            <a:extLst>
              <a:ext uri="{FF2B5EF4-FFF2-40B4-BE49-F238E27FC236}">
                <a16:creationId xmlns:a16="http://schemas.microsoft.com/office/drawing/2014/main" id="{A976A5A1-233F-494F-8965-13AFD6D4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25" y="5496482"/>
            <a:ext cx="308100" cy="77773"/>
          </a:xfrm>
          <a:custGeom>
            <a:avLst/>
            <a:gdLst>
              <a:gd name="T0" fmla="*/ 350 w 455"/>
              <a:gd name="T1" fmla="*/ 113 h 114"/>
              <a:gd name="T2" fmla="*/ 104 w 455"/>
              <a:gd name="T3" fmla="*/ 113 h 114"/>
              <a:gd name="T4" fmla="*/ 11 w 455"/>
              <a:gd name="T5" fmla="*/ 45 h 114"/>
              <a:gd name="T6" fmla="*/ 2 w 455"/>
              <a:gd name="T7" fmla="*/ 20 h 114"/>
              <a:gd name="T8" fmla="*/ 5 w 455"/>
              <a:gd name="T9" fmla="*/ 6 h 114"/>
              <a:gd name="T10" fmla="*/ 17 w 455"/>
              <a:gd name="T11" fmla="*/ 0 h 114"/>
              <a:gd name="T12" fmla="*/ 440 w 455"/>
              <a:gd name="T13" fmla="*/ 0 h 114"/>
              <a:gd name="T14" fmla="*/ 451 w 455"/>
              <a:gd name="T15" fmla="*/ 6 h 114"/>
              <a:gd name="T16" fmla="*/ 454 w 455"/>
              <a:gd name="T17" fmla="*/ 20 h 114"/>
              <a:gd name="T18" fmla="*/ 445 w 455"/>
              <a:gd name="T19" fmla="*/ 45 h 114"/>
              <a:gd name="T20" fmla="*/ 350 w 455"/>
              <a:gd name="T21" fmla="*/ 113 h 114"/>
              <a:gd name="T22" fmla="*/ 36 w 455"/>
              <a:gd name="T23" fmla="*/ 28 h 114"/>
              <a:gd name="T24" fmla="*/ 39 w 455"/>
              <a:gd name="T25" fmla="*/ 37 h 114"/>
              <a:gd name="T26" fmla="*/ 107 w 455"/>
              <a:gd name="T27" fmla="*/ 85 h 114"/>
              <a:gd name="T28" fmla="*/ 352 w 455"/>
              <a:gd name="T29" fmla="*/ 85 h 114"/>
              <a:gd name="T30" fmla="*/ 420 w 455"/>
              <a:gd name="T31" fmla="*/ 37 h 114"/>
              <a:gd name="T32" fmla="*/ 423 w 455"/>
              <a:gd name="T33" fmla="*/ 28 h 114"/>
              <a:gd name="T34" fmla="*/ 36 w 455"/>
              <a:gd name="T35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5" h="114">
                <a:moveTo>
                  <a:pt x="350" y="113"/>
                </a:moveTo>
                <a:lnTo>
                  <a:pt x="104" y="113"/>
                </a:lnTo>
                <a:cubicBezTo>
                  <a:pt x="62" y="113"/>
                  <a:pt x="25" y="85"/>
                  <a:pt x="11" y="45"/>
                </a:cubicBezTo>
                <a:lnTo>
                  <a:pt x="2" y="20"/>
                </a:lnTo>
                <a:cubicBezTo>
                  <a:pt x="0" y="14"/>
                  <a:pt x="2" y="12"/>
                  <a:pt x="5" y="6"/>
                </a:cubicBezTo>
                <a:cubicBezTo>
                  <a:pt x="8" y="3"/>
                  <a:pt x="11" y="0"/>
                  <a:pt x="17" y="0"/>
                </a:cubicBezTo>
                <a:lnTo>
                  <a:pt x="440" y="0"/>
                </a:lnTo>
                <a:cubicBezTo>
                  <a:pt x="445" y="0"/>
                  <a:pt x="448" y="3"/>
                  <a:pt x="451" y="6"/>
                </a:cubicBezTo>
                <a:cubicBezTo>
                  <a:pt x="454" y="9"/>
                  <a:pt x="454" y="14"/>
                  <a:pt x="454" y="20"/>
                </a:cubicBezTo>
                <a:lnTo>
                  <a:pt x="445" y="45"/>
                </a:lnTo>
                <a:cubicBezTo>
                  <a:pt x="431" y="85"/>
                  <a:pt x="392" y="113"/>
                  <a:pt x="350" y="113"/>
                </a:cubicBezTo>
                <a:close/>
                <a:moveTo>
                  <a:pt x="36" y="28"/>
                </a:moveTo>
                <a:lnTo>
                  <a:pt x="39" y="37"/>
                </a:lnTo>
                <a:cubicBezTo>
                  <a:pt x="48" y="65"/>
                  <a:pt x="76" y="85"/>
                  <a:pt x="107" y="85"/>
                </a:cubicBezTo>
                <a:lnTo>
                  <a:pt x="352" y="85"/>
                </a:lnTo>
                <a:cubicBezTo>
                  <a:pt x="383" y="85"/>
                  <a:pt x="409" y="65"/>
                  <a:pt x="420" y="37"/>
                </a:cubicBezTo>
                <a:lnTo>
                  <a:pt x="423" y="28"/>
                </a:lnTo>
                <a:lnTo>
                  <a:pt x="3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Freeform 287">
            <a:extLst>
              <a:ext uri="{FF2B5EF4-FFF2-40B4-BE49-F238E27FC236}">
                <a16:creationId xmlns:a16="http://schemas.microsoft.com/office/drawing/2014/main" id="{D855A403-58B4-0446-8F26-10473A84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5412726"/>
            <a:ext cx="311093" cy="50851"/>
          </a:xfrm>
          <a:custGeom>
            <a:avLst/>
            <a:gdLst>
              <a:gd name="T0" fmla="*/ 395 w 459"/>
              <a:gd name="T1" fmla="*/ 71 h 77"/>
              <a:gd name="T2" fmla="*/ 353 w 459"/>
              <a:gd name="T3" fmla="*/ 51 h 77"/>
              <a:gd name="T4" fmla="*/ 311 w 459"/>
              <a:gd name="T5" fmla="*/ 71 h 77"/>
              <a:gd name="T6" fmla="*/ 268 w 459"/>
              <a:gd name="T7" fmla="*/ 51 h 77"/>
              <a:gd name="T8" fmla="*/ 226 w 459"/>
              <a:gd name="T9" fmla="*/ 71 h 77"/>
              <a:gd name="T10" fmla="*/ 184 w 459"/>
              <a:gd name="T11" fmla="*/ 51 h 77"/>
              <a:gd name="T12" fmla="*/ 142 w 459"/>
              <a:gd name="T13" fmla="*/ 71 h 77"/>
              <a:gd name="T14" fmla="*/ 99 w 459"/>
              <a:gd name="T15" fmla="*/ 51 h 77"/>
              <a:gd name="T16" fmla="*/ 20 w 459"/>
              <a:gd name="T17" fmla="*/ 57 h 77"/>
              <a:gd name="T18" fmla="*/ 0 w 459"/>
              <a:gd name="T19" fmla="*/ 14 h 77"/>
              <a:gd name="T20" fmla="*/ 15 w 459"/>
              <a:gd name="T21" fmla="*/ 0 h 77"/>
              <a:gd name="T22" fmla="*/ 29 w 459"/>
              <a:gd name="T23" fmla="*/ 14 h 77"/>
              <a:gd name="T24" fmla="*/ 40 w 459"/>
              <a:gd name="T25" fmla="*/ 37 h 77"/>
              <a:gd name="T26" fmla="*/ 85 w 459"/>
              <a:gd name="T27" fmla="*/ 26 h 77"/>
              <a:gd name="T28" fmla="*/ 88 w 459"/>
              <a:gd name="T29" fmla="*/ 17 h 77"/>
              <a:gd name="T30" fmla="*/ 102 w 459"/>
              <a:gd name="T31" fmla="*/ 3 h 77"/>
              <a:gd name="T32" fmla="*/ 116 w 459"/>
              <a:gd name="T33" fmla="*/ 17 h 77"/>
              <a:gd name="T34" fmla="*/ 119 w 459"/>
              <a:gd name="T35" fmla="*/ 26 h 77"/>
              <a:gd name="T36" fmla="*/ 144 w 459"/>
              <a:gd name="T37" fmla="*/ 45 h 77"/>
              <a:gd name="T38" fmla="*/ 170 w 459"/>
              <a:gd name="T39" fmla="*/ 26 h 77"/>
              <a:gd name="T40" fmla="*/ 173 w 459"/>
              <a:gd name="T41" fmla="*/ 17 h 77"/>
              <a:gd name="T42" fmla="*/ 187 w 459"/>
              <a:gd name="T43" fmla="*/ 3 h 77"/>
              <a:gd name="T44" fmla="*/ 201 w 459"/>
              <a:gd name="T45" fmla="*/ 17 h 77"/>
              <a:gd name="T46" fmla="*/ 204 w 459"/>
              <a:gd name="T47" fmla="*/ 26 h 77"/>
              <a:gd name="T48" fmla="*/ 229 w 459"/>
              <a:gd name="T49" fmla="*/ 45 h 77"/>
              <a:gd name="T50" fmla="*/ 254 w 459"/>
              <a:gd name="T51" fmla="*/ 26 h 77"/>
              <a:gd name="T52" fmla="*/ 257 w 459"/>
              <a:gd name="T53" fmla="*/ 17 h 77"/>
              <a:gd name="T54" fmla="*/ 271 w 459"/>
              <a:gd name="T55" fmla="*/ 3 h 77"/>
              <a:gd name="T56" fmla="*/ 285 w 459"/>
              <a:gd name="T57" fmla="*/ 17 h 77"/>
              <a:gd name="T58" fmla="*/ 288 w 459"/>
              <a:gd name="T59" fmla="*/ 26 h 77"/>
              <a:gd name="T60" fmla="*/ 314 w 459"/>
              <a:gd name="T61" fmla="*/ 45 h 77"/>
              <a:gd name="T62" fmla="*/ 339 w 459"/>
              <a:gd name="T63" fmla="*/ 26 h 77"/>
              <a:gd name="T64" fmla="*/ 342 w 459"/>
              <a:gd name="T65" fmla="*/ 17 h 77"/>
              <a:gd name="T66" fmla="*/ 356 w 459"/>
              <a:gd name="T67" fmla="*/ 3 h 77"/>
              <a:gd name="T68" fmla="*/ 370 w 459"/>
              <a:gd name="T69" fmla="*/ 17 h 77"/>
              <a:gd name="T70" fmla="*/ 373 w 459"/>
              <a:gd name="T71" fmla="*/ 26 h 77"/>
              <a:gd name="T72" fmla="*/ 418 w 459"/>
              <a:gd name="T73" fmla="*/ 37 h 77"/>
              <a:gd name="T74" fmla="*/ 429 w 459"/>
              <a:gd name="T75" fmla="*/ 14 h 77"/>
              <a:gd name="T76" fmla="*/ 443 w 459"/>
              <a:gd name="T77" fmla="*/ 0 h 77"/>
              <a:gd name="T78" fmla="*/ 458 w 459"/>
              <a:gd name="T79" fmla="*/ 14 h 77"/>
              <a:gd name="T80" fmla="*/ 438 w 459"/>
              <a:gd name="T81" fmla="*/ 57 h 77"/>
              <a:gd name="T82" fmla="*/ 395 w 459"/>
              <a:gd name="T83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9" h="77">
                <a:moveTo>
                  <a:pt x="395" y="71"/>
                </a:moveTo>
                <a:cubicBezTo>
                  <a:pt x="379" y="71"/>
                  <a:pt x="364" y="62"/>
                  <a:pt x="353" y="51"/>
                </a:cubicBezTo>
                <a:cubicBezTo>
                  <a:pt x="342" y="62"/>
                  <a:pt x="328" y="71"/>
                  <a:pt x="311" y="71"/>
                </a:cubicBezTo>
                <a:cubicBezTo>
                  <a:pt x="294" y="71"/>
                  <a:pt x="280" y="62"/>
                  <a:pt x="268" y="51"/>
                </a:cubicBezTo>
                <a:cubicBezTo>
                  <a:pt x="257" y="62"/>
                  <a:pt x="243" y="71"/>
                  <a:pt x="226" y="71"/>
                </a:cubicBezTo>
                <a:cubicBezTo>
                  <a:pt x="209" y="71"/>
                  <a:pt x="195" y="62"/>
                  <a:pt x="184" y="51"/>
                </a:cubicBezTo>
                <a:cubicBezTo>
                  <a:pt x="173" y="62"/>
                  <a:pt x="159" y="71"/>
                  <a:pt x="142" y="71"/>
                </a:cubicBezTo>
                <a:cubicBezTo>
                  <a:pt x="126" y="71"/>
                  <a:pt x="110" y="62"/>
                  <a:pt x="99" y="51"/>
                </a:cubicBezTo>
                <a:cubicBezTo>
                  <a:pt x="79" y="74"/>
                  <a:pt x="43" y="76"/>
                  <a:pt x="20" y="57"/>
                </a:cubicBezTo>
                <a:cubicBezTo>
                  <a:pt x="9" y="45"/>
                  <a:pt x="0" y="31"/>
                  <a:pt x="0" y="14"/>
                </a:cubicBezTo>
                <a:cubicBezTo>
                  <a:pt x="0" y="6"/>
                  <a:pt x="7" y="0"/>
                  <a:pt x="15" y="0"/>
                </a:cubicBezTo>
                <a:cubicBezTo>
                  <a:pt x="24" y="0"/>
                  <a:pt x="29" y="6"/>
                  <a:pt x="29" y="14"/>
                </a:cubicBezTo>
                <a:cubicBezTo>
                  <a:pt x="29" y="23"/>
                  <a:pt x="31" y="31"/>
                  <a:pt x="40" y="37"/>
                </a:cubicBezTo>
                <a:cubicBezTo>
                  <a:pt x="54" y="51"/>
                  <a:pt x="79" y="43"/>
                  <a:pt x="85" y="26"/>
                </a:cubicBezTo>
                <a:cubicBezTo>
                  <a:pt x="85" y="23"/>
                  <a:pt x="88" y="20"/>
                  <a:pt x="88" y="17"/>
                </a:cubicBezTo>
                <a:cubicBezTo>
                  <a:pt x="88" y="9"/>
                  <a:pt x="94" y="3"/>
                  <a:pt x="102" y="3"/>
                </a:cubicBezTo>
                <a:cubicBezTo>
                  <a:pt x="110" y="3"/>
                  <a:pt x="116" y="9"/>
                  <a:pt x="116" y="17"/>
                </a:cubicBezTo>
                <a:cubicBezTo>
                  <a:pt x="116" y="20"/>
                  <a:pt x="116" y="23"/>
                  <a:pt x="119" y="26"/>
                </a:cubicBezTo>
                <a:cubicBezTo>
                  <a:pt x="122" y="37"/>
                  <a:pt x="133" y="45"/>
                  <a:pt x="144" y="45"/>
                </a:cubicBezTo>
                <a:cubicBezTo>
                  <a:pt x="156" y="45"/>
                  <a:pt x="167" y="37"/>
                  <a:pt x="170" y="26"/>
                </a:cubicBezTo>
                <a:cubicBezTo>
                  <a:pt x="170" y="23"/>
                  <a:pt x="173" y="20"/>
                  <a:pt x="173" y="17"/>
                </a:cubicBezTo>
                <a:cubicBezTo>
                  <a:pt x="173" y="9"/>
                  <a:pt x="179" y="3"/>
                  <a:pt x="187" y="3"/>
                </a:cubicBezTo>
                <a:cubicBezTo>
                  <a:pt x="196" y="3"/>
                  <a:pt x="201" y="9"/>
                  <a:pt x="201" y="17"/>
                </a:cubicBezTo>
                <a:cubicBezTo>
                  <a:pt x="201" y="20"/>
                  <a:pt x="201" y="23"/>
                  <a:pt x="204" y="26"/>
                </a:cubicBezTo>
                <a:cubicBezTo>
                  <a:pt x="206" y="37"/>
                  <a:pt x="218" y="45"/>
                  <a:pt x="229" y="45"/>
                </a:cubicBezTo>
                <a:cubicBezTo>
                  <a:pt x="240" y="45"/>
                  <a:pt x="252" y="37"/>
                  <a:pt x="254" y="26"/>
                </a:cubicBezTo>
                <a:cubicBezTo>
                  <a:pt x="254" y="23"/>
                  <a:pt x="257" y="20"/>
                  <a:pt x="257" y="17"/>
                </a:cubicBezTo>
                <a:cubicBezTo>
                  <a:pt x="257" y="9"/>
                  <a:pt x="263" y="3"/>
                  <a:pt x="271" y="3"/>
                </a:cubicBezTo>
                <a:cubicBezTo>
                  <a:pt x="280" y="3"/>
                  <a:pt x="285" y="9"/>
                  <a:pt x="285" y="17"/>
                </a:cubicBezTo>
                <a:cubicBezTo>
                  <a:pt x="285" y="20"/>
                  <a:pt x="285" y="23"/>
                  <a:pt x="288" y="26"/>
                </a:cubicBezTo>
                <a:cubicBezTo>
                  <a:pt x="291" y="37"/>
                  <a:pt x="303" y="45"/>
                  <a:pt x="314" y="45"/>
                </a:cubicBezTo>
                <a:cubicBezTo>
                  <a:pt x="326" y="45"/>
                  <a:pt x="336" y="37"/>
                  <a:pt x="339" y="26"/>
                </a:cubicBezTo>
                <a:cubicBezTo>
                  <a:pt x="339" y="23"/>
                  <a:pt x="342" y="20"/>
                  <a:pt x="342" y="17"/>
                </a:cubicBezTo>
                <a:cubicBezTo>
                  <a:pt x="342" y="9"/>
                  <a:pt x="348" y="3"/>
                  <a:pt x="356" y="3"/>
                </a:cubicBezTo>
                <a:cubicBezTo>
                  <a:pt x="364" y="3"/>
                  <a:pt x="370" y="9"/>
                  <a:pt x="370" y="17"/>
                </a:cubicBezTo>
                <a:cubicBezTo>
                  <a:pt x="370" y="20"/>
                  <a:pt x="370" y="23"/>
                  <a:pt x="373" y="26"/>
                </a:cubicBezTo>
                <a:cubicBezTo>
                  <a:pt x="379" y="43"/>
                  <a:pt x="404" y="51"/>
                  <a:pt x="418" y="37"/>
                </a:cubicBezTo>
                <a:cubicBezTo>
                  <a:pt x="424" y="31"/>
                  <a:pt x="429" y="23"/>
                  <a:pt x="429" y="14"/>
                </a:cubicBezTo>
                <a:cubicBezTo>
                  <a:pt x="429" y="6"/>
                  <a:pt x="435" y="0"/>
                  <a:pt x="443" y="0"/>
                </a:cubicBezTo>
                <a:cubicBezTo>
                  <a:pt x="452" y="0"/>
                  <a:pt x="458" y="6"/>
                  <a:pt x="458" y="14"/>
                </a:cubicBezTo>
                <a:cubicBezTo>
                  <a:pt x="458" y="31"/>
                  <a:pt x="449" y="48"/>
                  <a:pt x="438" y="57"/>
                </a:cubicBezTo>
                <a:cubicBezTo>
                  <a:pt x="421" y="65"/>
                  <a:pt x="410" y="71"/>
                  <a:pt x="395" y="7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" name="Freeform 288">
            <a:extLst>
              <a:ext uri="{FF2B5EF4-FFF2-40B4-BE49-F238E27FC236}">
                <a16:creationId xmlns:a16="http://schemas.microsoft.com/office/drawing/2014/main" id="{23489EE1-21AA-1D4E-A7A9-6ABA1926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25" y="5382814"/>
            <a:ext cx="311093" cy="50851"/>
          </a:xfrm>
          <a:custGeom>
            <a:avLst/>
            <a:gdLst>
              <a:gd name="T0" fmla="*/ 443 w 458"/>
              <a:gd name="T1" fmla="*/ 70 h 74"/>
              <a:gd name="T2" fmla="*/ 432 w 458"/>
              <a:gd name="T3" fmla="*/ 65 h 74"/>
              <a:gd name="T4" fmla="*/ 406 w 458"/>
              <a:gd name="T5" fmla="*/ 28 h 74"/>
              <a:gd name="T6" fmla="*/ 53 w 458"/>
              <a:gd name="T7" fmla="*/ 28 h 74"/>
              <a:gd name="T8" fmla="*/ 28 w 458"/>
              <a:gd name="T9" fmla="*/ 65 h 74"/>
              <a:gd name="T10" fmla="*/ 8 w 458"/>
              <a:gd name="T11" fmla="*/ 68 h 74"/>
              <a:gd name="T12" fmla="*/ 5 w 458"/>
              <a:gd name="T13" fmla="*/ 48 h 74"/>
              <a:gd name="T14" fmla="*/ 34 w 458"/>
              <a:gd name="T15" fmla="*/ 6 h 74"/>
              <a:gd name="T16" fmla="*/ 45 w 458"/>
              <a:gd name="T17" fmla="*/ 0 h 74"/>
              <a:gd name="T18" fmla="*/ 412 w 458"/>
              <a:gd name="T19" fmla="*/ 0 h 74"/>
              <a:gd name="T20" fmla="*/ 423 w 458"/>
              <a:gd name="T21" fmla="*/ 6 h 74"/>
              <a:gd name="T22" fmla="*/ 451 w 458"/>
              <a:gd name="T23" fmla="*/ 48 h 74"/>
              <a:gd name="T24" fmla="*/ 448 w 458"/>
              <a:gd name="T25" fmla="*/ 68 h 74"/>
              <a:gd name="T26" fmla="*/ 443 w 458"/>
              <a:gd name="T27" fmla="*/ 7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8" h="74">
                <a:moveTo>
                  <a:pt x="443" y="70"/>
                </a:moveTo>
                <a:cubicBezTo>
                  <a:pt x="437" y="70"/>
                  <a:pt x="434" y="68"/>
                  <a:pt x="432" y="65"/>
                </a:cubicBezTo>
                <a:lnTo>
                  <a:pt x="406" y="28"/>
                </a:lnTo>
                <a:lnTo>
                  <a:pt x="53" y="28"/>
                </a:lnTo>
                <a:lnTo>
                  <a:pt x="28" y="65"/>
                </a:lnTo>
                <a:cubicBezTo>
                  <a:pt x="22" y="70"/>
                  <a:pt x="14" y="73"/>
                  <a:pt x="8" y="68"/>
                </a:cubicBezTo>
                <a:cubicBezTo>
                  <a:pt x="3" y="62"/>
                  <a:pt x="0" y="54"/>
                  <a:pt x="5" y="48"/>
                </a:cubicBezTo>
                <a:lnTo>
                  <a:pt x="34" y="6"/>
                </a:lnTo>
                <a:cubicBezTo>
                  <a:pt x="36" y="3"/>
                  <a:pt x="39" y="0"/>
                  <a:pt x="45" y="0"/>
                </a:cubicBezTo>
                <a:lnTo>
                  <a:pt x="412" y="0"/>
                </a:lnTo>
                <a:cubicBezTo>
                  <a:pt x="417" y="0"/>
                  <a:pt x="420" y="3"/>
                  <a:pt x="423" y="6"/>
                </a:cubicBezTo>
                <a:lnTo>
                  <a:pt x="451" y="48"/>
                </a:lnTo>
                <a:cubicBezTo>
                  <a:pt x="457" y="54"/>
                  <a:pt x="454" y="62"/>
                  <a:pt x="448" y="68"/>
                </a:cubicBezTo>
                <a:cubicBezTo>
                  <a:pt x="448" y="70"/>
                  <a:pt x="446" y="70"/>
                  <a:pt x="443" y="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Freeform 289">
            <a:extLst>
              <a:ext uri="{FF2B5EF4-FFF2-40B4-BE49-F238E27FC236}">
                <a16:creationId xmlns:a16="http://schemas.microsoft.com/office/drawing/2014/main" id="{A68188FD-590C-9240-A0A4-8DC379F9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259" y="5496482"/>
            <a:ext cx="101703" cy="50851"/>
          </a:xfrm>
          <a:custGeom>
            <a:avLst/>
            <a:gdLst>
              <a:gd name="T0" fmla="*/ 74 w 148"/>
              <a:gd name="T1" fmla="*/ 74 h 75"/>
              <a:gd name="T2" fmla="*/ 65 w 148"/>
              <a:gd name="T3" fmla="*/ 71 h 75"/>
              <a:gd name="T4" fmla="*/ 9 w 148"/>
              <a:gd name="T5" fmla="*/ 29 h 75"/>
              <a:gd name="T6" fmla="*/ 6 w 148"/>
              <a:gd name="T7" fmla="*/ 9 h 75"/>
              <a:gd name="T8" fmla="*/ 26 w 148"/>
              <a:gd name="T9" fmla="*/ 6 h 75"/>
              <a:gd name="T10" fmla="*/ 74 w 148"/>
              <a:gd name="T11" fmla="*/ 43 h 75"/>
              <a:gd name="T12" fmla="*/ 122 w 148"/>
              <a:gd name="T13" fmla="*/ 6 h 75"/>
              <a:gd name="T14" fmla="*/ 141 w 148"/>
              <a:gd name="T15" fmla="*/ 9 h 75"/>
              <a:gd name="T16" fmla="*/ 139 w 148"/>
              <a:gd name="T17" fmla="*/ 29 h 75"/>
              <a:gd name="T18" fmla="*/ 82 w 148"/>
              <a:gd name="T19" fmla="*/ 71 h 75"/>
              <a:gd name="T20" fmla="*/ 74 w 148"/>
              <a:gd name="T21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75">
                <a:moveTo>
                  <a:pt x="74" y="74"/>
                </a:moveTo>
                <a:cubicBezTo>
                  <a:pt x="71" y="74"/>
                  <a:pt x="68" y="74"/>
                  <a:pt x="65" y="71"/>
                </a:cubicBezTo>
                <a:lnTo>
                  <a:pt x="9" y="29"/>
                </a:lnTo>
                <a:cubicBezTo>
                  <a:pt x="3" y="23"/>
                  <a:pt x="0" y="15"/>
                  <a:pt x="6" y="9"/>
                </a:cubicBezTo>
                <a:cubicBezTo>
                  <a:pt x="12" y="3"/>
                  <a:pt x="20" y="0"/>
                  <a:pt x="26" y="6"/>
                </a:cubicBezTo>
                <a:lnTo>
                  <a:pt x="74" y="43"/>
                </a:lnTo>
                <a:lnTo>
                  <a:pt x="122" y="6"/>
                </a:lnTo>
                <a:cubicBezTo>
                  <a:pt x="127" y="0"/>
                  <a:pt x="136" y="3"/>
                  <a:pt x="141" y="9"/>
                </a:cubicBezTo>
                <a:cubicBezTo>
                  <a:pt x="147" y="15"/>
                  <a:pt x="144" y="23"/>
                  <a:pt x="139" y="29"/>
                </a:cubicBezTo>
                <a:lnTo>
                  <a:pt x="82" y="71"/>
                </a:lnTo>
                <a:cubicBezTo>
                  <a:pt x="79" y="74"/>
                  <a:pt x="76" y="74"/>
                  <a:pt x="74" y="7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0" name="Freeform 290">
            <a:extLst>
              <a:ext uri="{FF2B5EF4-FFF2-40B4-BE49-F238E27FC236}">
                <a16:creationId xmlns:a16="http://schemas.microsoft.com/office/drawing/2014/main" id="{F04AEF98-2B32-1C45-B440-02A7C9205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5382814"/>
            <a:ext cx="308102" cy="20938"/>
          </a:xfrm>
          <a:custGeom>
            <a:avLst/>
            <a:gdLst>
              <a:gd name="T0" fmla="*/ 438 w 453"/>
              <a:gd name="T1" fmla="*/ 28 h 29"/>
              <a:gd name="T2" fmla="*/ 15 w 453"/>
              <a:gd name="T3" fmla="*/ 28 h 29"/>
              <a:gd name="T4" fmla="*/ 0 w 453"/>
              <a:gd name="T5" fmla="*/ 14 h 29"/>
              <a:gd name="T6" fmla="*/ 15 w 453"/>
              <a:gd name="T7" fmla="*/ 0 h 29"/>
              <a:gd name="T8" fmla="*/ 438 w 453"/>
              <a:gd name="T9" fmla="*/ 0 h 29"/>
              <a:gd name="T10" fmla="*/ 452 w 453"/>
              <a:gd name="T11" fmla="*/ 14 h 29"/>
              <a:gd name="T12" fmla="*/ 438 w 453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" h="29">
                <a:moveTo>
                  <a:pt x="438" y="28"/>
                </a:move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438" y="0"/>
                </a:lnTo>
                <a:cubicBezTo>
                  <a:pt x="446" y="0"/>
                  <a:pt x="452" y="6"/>
                  <a:pt x="452" y="14"/>
                </a:cubicBezTo>
                <a:cubicBezTo>
                  <a:pt x="452" y="23"/>
                  <a:pt x="446" y="28"/>
                  <a:pt x="438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1" name="Freeform 291">
            <a:extLst>
              <a:ext uri="{FF2B5EF4-FFF2-40B4-BE49-F238E27FC236}">
                <a16:creationId xmlns:a16="http://schemas.microsoft.com/office/drawing/2014/main" id="{B9991C42-629E-E943-97DF-6EA7A2DF6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25" y="5287093"/>
            <a:ext cx="311093" cy="116659"/>
          </a:xfrm>
          <a:custGeom>
            <a:avLst/>
            <a:gdLst>
              <a:gd name="T0" fmla="*/ 440 w 458"/>
              <a:gd name="T1" fmla="*/ 169 h 173"/>
              <a:gd name="T2" fmla="*/ 426 w 458"/>
              <a:gd name="T3" fmla="*/ 161 h 173"/>
              <a:gd name="T4" fmla="*/ 228 w 458"/>
              <a:gd name="T5" fmla="*/ 28 h 173"/>
              <a:gd name="T6" fmla="*/ 31 w 458"/>
              <a:gd name="T7" fmla="*/ 161 h 173"/>
              <a:gd name="T8" fmla="*/ 11 w 458"/>
              <a:gd name="T9" fmla="*/ 169 h 173"/>
              <a:gd name="T10" fmla="*/ 2 w 458"/>
              <a:gd name="T11" fmla="*/ 149 h 173"/>
              <a:gd name="T12" fmla="*/ 228 w 458"/>
              <a:gd name="T13" fmla="*/ 0 h 173"/>
              <a:gd name="T14" fmla="*/ 454 w 458"/>
              <a:gd name="T15" fmla="*/ 149 h 173"/>
              <a:gd name="T16" fmla="*/ 445 w 458"/>
              <a:gd name="T17" fmla="*/ 169 h 173"/>
              <a:gd name="T18" fmla="*/ 440 w 458"/>
              <a:gd name="T19" fmla="*/ 16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8" h="173">
                <a:moveTo>
                  <a:pt x="440" y="169"/>
                </a:moveTo>
                <a:cubicBezTo>
                  <a:pt x="434" y="169"/>
                  <a:pt x="429" y="166"/>
                  <a:pt x="426" y="161"/>
                </a:cubicBezTo>
                <a:cubicBezTo>
                  <a:pt x="392" y="82"/>
                  <a:pt x="313" y="28"/>
                  <a:pt x="228" y="28"/>
                </a:cubicBezTo>
                <a:cubicBezTo>
                  <a:pt x="144" y="28"/>
                  <a:pt x="62" y="79"/>
                  <a:pt x="31" y="161"/>
                </a:cubicBezTo>
                <a:cubicBezTo>
                  <a:pt x="28" y="169"/>
                  <a:pt x="19" y="172"/>
                  <a:pt x="11" y="169"/>
                </a:cubicBezTo>
                <a:cubicBezTo>
                  <a:pt x="2" y="166"/>
                  <a:pt x="0" y="158"/>
                  <a:pt x="2" y="149"/>
                </a:cubicBezTo>
                <a:cubicBezTo>
                  <a:pt x="39" y="59"/>
                  <a:pt x="129" y="0"/>
                  <a:pt x="228" y="0"/>
                </a:cubicBezTo>
                <a:cubicBezTo>
                  <a:pt x="327" y="0"/>
                  <a:pt x="414" y="59"/>
                  <a:pt x="454" y="149"/>
                </a:cubicBezTo>
                <a:cubicBezTo>
                  <a:pt x="457" y="158"/>
                  <a:pt x="454" y="164"/>
                  <a:pt x="445" y="169"/>
                </a:cubicBezTo>
                <a:cubicBezTo>
                  <a:pt x="443" y="169"/>
                  <a:pt x="443" y="169"/>
                  <a:pt x="440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" name="Freeform 292">
            <a:extLst>
              <a:ext uri="{FF2B5EF4-FFF2-40B4-BE49-F238E27FC236}">
                <a16:creationId xmlns:a16="http://schemas.microsoft.com/office/drawing/2014/main" id="{E032C14E-A842-E64D-9A02-AA360E51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5433664"/>
            <a:ext cx="308102" cy="83756"/>
          </a:xfrm>
          <a:custGeom>
            <a:avLst/>
            <a:gdLst>
              <a:gd name="T0" fmla="*/ 381 w 453"/>
              <a:gd name="T1" fmla="*/ 124 h 125"/>
              <a:gd name="T2" fmla="*/ 71 w 453"/>
              <a:gd name="T3" fmla="*/ 124 h 125"/>
              <a:gd name="T4" fmla="*/ 0 w 453"/>
              <a:gd name="T5" fmla="*/ 54 h 125"/>
              <a:gd name="T6" fmla="*/ 20 w 453"/>
              <a:gd name="T7" fmla="*/ 6 h 125"/>
              <a:gd name="T8" fmla="*/ 40 w 453"/>
              <a:gd name="T9" fmla="*/ 6 h 125"/>
              <a:gd name="T10" fmla="*/ 40 w 453"/>
              <a:gd name="T11" fmla="*/ 26 h 125"/>
              <a:gd name="T12" fmla="*/ 29 w 453"/>
              <a:gd name="T13" fmla="*/ 54 h 125"/>
              <a:gd name="T14" fmla="*/ 71 w 453"/>
              <a:gd name="T15" fmla="*/ 96 h 125"/>
              <a:gd name="T16" fmla="*/ 381 w 453"/>
              <a:gd name="T17" fmla="*/ 96 h 125"/>
              <a:gd name="T18" fmla="*/ 412 w 453"/>
              <a:gd name="T19" fmla="*/ 85 h 125"/>
              <a:gd name="T20" fmla="*/ 424 w 453"/>
              <a:gd name="T21" fmla="*/ 54 h 125"/>
              <a:gd name="T22" fmla="*/ 412 w 453"/>
              <a:gd name="T23" fmla="*/ 26 h 125"/>
              <a:gd name="T24" fmla="*/ 412 w 453"/>
              <a:gd name="T25" fmla="*/ 6 h 125"/>
              <a:gd name="T26" fmla="*/ 432 w 453"/>
              <a:gd name="T27" fmla="*/ 6 h 125"/>
              <a:gd name="T28" fmla="*/ 452 w 453"/>
              <a:gd name="T29" fmla="*/ 54 h 125"/>
              <a:gd name="T30" fmla="*/ 432 w 453"/>
              <a:gd name="T31" fmla="*/ 105 h 125"/>
              <a:gd name="T32" fmla="*/ 381 w 453"/>
              <a:gd name="T33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3" h="125">
                <a:moveTo>
                  <a:pt x="381" y="124"/>
                </a:moveTo>
                <a:lnTo>
                  <a:pt x="71" y="124"/>
                </a:lnTo>
                <a:cubicBezTo>
                  <a:pt x="31" y="124"/>
                  <a:pt x="0" y="93"/>
                  <a:pt x="0" y="54"/>
                </a:cubicBezTo>
                <a:cubicBezTo>
                  <a:pt x="0" y="37"/>
                  <a:pt x="6" y="17"/>
                  <a:pt x="20" y="6"/>
                </a:cubicBezTo>
                <a:cubicBezTo>
                  <a:pt x="26" y="0"/>
                  <a:pt x="34" y="0"/>
                  <a:pt x="40" y="6"/>
                </a:cubicBezTo>
                <a:cubicBezTo>
                  <a:pt x="46" y="12"/>
                  <a:pt x="47" y="21"/>
                  <a:pt x="40" y="26"/>
                </a:cubicBezTo>
                <a:cubicBezTo>
                  <a:pt x="32" y="35"/>
                  <a:pt x="29" y="43"/>
                  <a:pt x="29" y="54"/>
                </a:cubicBezTo>
                <a:cubicBezTo>
                  <a:pt x="29" y="77"/>
                  <a:pt x="48" y="96"/>
                  <a:pt x="71" y="96"/>
                </a:cubicBezTo>
                <a:lnTo>
                  <a:pt x="381" y="96"/>
                </a:lnTo>
                <a:cubicBezTo>
                  <a:pt x="393" y="96"/>
                  <a:pt x="404" y="91"/>
                  <a:pt x="412" y="85"/>
                </a:cubicBezTo>
                <a:cubicBezTo>
                  <a:pt x="421" y="77"/>
                  <a:pt x="424" y="65"/>
                  <a:pt x="424" y="54"/>
                </a:cubicBezTo>
                <a:cubicBezTo>
                  <a:pt x="424" y="43"/>
                  <a:pt x="421" y="34"/>
                  <a:pt x="412" y="26"/>
                </a:cubicBezTo>
                <a:cubicBezTo>
                  <a:pt x="407" y="20"/>
                  <a:pt x="407" y="12"/>
                  <a:pt x="412" y="6"/>
                </a:cubicBezTo>
                <a:cubicBezTo>
                  <a:pt x="418" y="0"/>
                  <a:pt x="427" y="0"/>
                  <a:pt x="432" y="6"/>
                </a:cubicBezTo>
                <a:cubicBezTo>
                  <a:pt x="443" y="20"/>
                  <a:pt x="452" y="37"/>
                  <a:pt x="452" y="54"/>
                </a:cubicBezTo>
                <a:cubicBezTo>
                  <a:pt x="452" y="74"/>
                  <a:pt x="443" y="91"/>
                  <a:pt x="432" y="105"/>
                </a:cubicBezTo>
                <a:cubicBezTo>
                  <a:pt x="418" y="116"/>
                  <a:pt x="401" y="124"/>
                  <a:pt x="381" y="12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3" name="Freeform 293">
            <a:extLst>
              <a:ext uri="{FF2B5EF4-FFF2-40B4-BE49-F238E27FC236}">
                <a16:creationId xmlns:a16="http://schemas.microsoft.com/office/drawing/2014/main" id="{441B572E-6F60-EC47-8E3F-83518E29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30" y="5361874"/>
            <a:ext cx="119651" cy="137599"/>
          </a:xfrm>
          <a:custGeom>
            <a:avLst/>
            <a:gdLst>
              <a:gd name="T0" fmla="*/ 158 w 176"/>
              <a:gd name="T1" fmla="*/ 200 h 201"/>
              <a:gd name="T2" fmla="*/ 146 w 176"/>
              <a:gd name="T3" fmla="*/ 195 h 201"/>
              <a:gd name="T4" fmla="*/ 5 w 176"/>
              <a:gd name="T5" fmla="*/ 25 h 201"/>
              <a:gd name="T6" fmla="*/ 8 w 176"/>
              <a:gd name="T7" fmla="*/ 6 h 201"/>
              <a:gd name="T8" fmla="*/ 28 w 176"/>
              <a:gd name="T9" fmla="*/ 8 h 201"/>
              <a:gd name="T10" fmla="*/ 169 w 176"/>
              <a:gd name="T11" fmla="*/ 178 h 201"/>
              <a:gd name="T12" fmla="*/ 166 w 176"/>
              <a:gd name="T13" fmla="*/ 197 h 201"/>
              <a:gd name="T14" fmla="*/ 158 w 176"/>
              <a:gd name="T1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201">
                <a:moveTo>
                  <a:pt x="158" y="200"/>
                </a:moveTo>
                <a:cubicBezTo>
                  <a:pt x="155" y="200"/>
                  <a:pt x="149" y="197"/>
                  <a:pt x="146" y="195"/>
                </a:cubicBezTo>
                <a:lnTo>
                  <a:pt x="5" y="25"/>
                </a:lnTo>
                <a:cubicBezTo>
                  <a:pt x="0" y="20"/>
                  <a:pt x="2" y="11"/>
                  <a:pt x="8" y="6"/>
                </a:cubicBezTo>
                <a:cubicBezTo>
                  <a:pt x="14" y="0"/>
                  <a:pt x="22" y="3"/>
                  <a:pt x="28" y="8"/>
                </a:cubicBezTo>
                <a:lnTo>
                  <a:pt x="169" y="178"/>
                </a:lnTo>
                <a:cubicBezTo>
                  <a:pt x="175" y="183"/>
                  <a:pt x="172" y="192"/>
                  <a:pt x="166" y="197"/>
                </a:cubicBezTo>
                <a:cubicBezTo>
                  <a:pt x="163" y="200"/>
                  <a:pt x="160" y="200"/>
                  <a:pt x="158" y="20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" name="Freeform 294">
            <a:extLst>
              <a:ext uri="{FF2B5EF4-FFF2-40B4-BE49-F238E27FC236}">
                <a16:creationId xmlns:a16="http://schemas.microsoft.com/office/drawing/2014/main" id="{B3A4B45E-0497-3B4F-834C-C220E15A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86" y="5364866"/>
            <a:ext cx="116659" cy="134606"/>
          </a:xfrm>
          <a:custGeom>
            <a:avLst/>
            <a:gdLst>
              <a:gd name="T0" fmla="*/ 14 w 170"/>
              <a:gd name="T1" fmla="*/ 197 h 198"/>
              <a:gd name="T2" fmla="*/ 6 w 170"/>
              <a:gd name="T3" fmla="*/ 194 h 198"/>
              <a:gd name="T4" fmla="*/ 3 w 170"/>
              <a:gd name="T5" fmla="*/ 175 h 198"/>
              <a:gd name="T6" fmla="*/ 144 w 170"/>
              <a:gd name="T7" fmla="*/ 5 h 198"/>
              <a:gd name="T8" fmla="*/ 164 w 170"/>
              <a:gd name="T9" fmla="*/ 3 h 198"/>
              <a:gd name="T10" fmla="*/ 167 w 170"/>
              <a:gd name="T11" fmla="*/ 22 h 198"/>
              <a:gd name="T12" fmla="*/ 26 w 170"/>
              <a:gd name="T13" fmla="*/ 192 h 198"/>
              <a:gd name="T14" fmla="*/ 14 w 170"/>
              <a:gd name="T1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198">
                <a:moveTo>
                  <a:pt x="14" y="197"/>
                </a:moveTo>
                <a:cubicBezTo>
                  <a:pt x="11" y="197"/>
                  <a:pt x="9" y="197"/>
                  <a:pt x="6" y="194"/>
                </a:cubicBezTo>
                <a:cubicBezTo>
                  <a:pt x="0" y="189"/>
                  <a:pt x="0" y="180"/>
                  <a:pt x="3" y="175"/>
                </a:cubicBezTo>
                <a:lnTo>
                  <a:pt x="144" y="5"/>
                </a:lnTo>
                <a:cubicBezTo>
                  <a:pt x="150" y="0"/>
                  <a:pt x="158" y="0"/>
                  <a:pt x="164" y="3"/>
                </a:cubicBezTo>
                <a:cubicBezTo>
                  <a:pt x="169" y="8"/>
                  <a:pt x="169" y="17"/>
                  <a:pt x="167" y="22"/>
                </a:cubicBezTo>
                <a:lnTo>
                  <a:pt x="26" y="192"/>
                </a:lnTo>
                <a:cubicBezTo>
                  <a:pt x="23" y="194"/>
                  <a:pt x="17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5" name="Freeform 295">
            <a:extLst>
              <a:ext uri="{FF2B5EF4-FFF2-40B4-BE49-F238E27FC236}">
                <a16:creationId xmlns:a16="http://schemas.microsoft.com/office/drawing/2014/main" id="{67C8D19D-563E-7546-8D12-C38F3F93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30" y="5305040"/>
            <a:ext cx="269215" cy="77773"/>
          </a:xfrm>
          <a:custGeom>
            <a:avLst/>
            <a:gdLst>
              <a:gd name="T0" fmla="*/ 381 w 399"/>
              <a:gd name="T1" fmla="*/ 113 h 114"/>
              <a:gd name="T2" fmla="*/ 370 w 399"/>
              <a:gd name="T3" fmla="*/ 107 h 114"/>
              <a:gd name="T4" fmla="*/ 198 w 399"/>
              <a:gd name="T5" fmla="*/ 28 h 114"/>
              <a:gd name="T6" fmla="*/ 26 w 399"/>
              <a:gd name="T7" fmla="*/ 107 h 114"/>
              <a:gd name="T8" fmla="*/ 6 w 399"/>
              <a:gd name="T9" fmla="*/ 110 h 114"/>
              <a:gd name="T10" fmla="*/ 3 w 399"/>
              <a:gd name="T11" fmla="*/ 90 h 114"/>
              <a:gd name="T12" fmla="*/ 198 w 399"/>
              <a:gd name="T13" fmla="*/ 0 h 114"/>
              <a:gd name="T14" fmla="*/ 393 w 399"/>
              <a:gd name="T15" fmla="*/ 90 h 114"/>
              <a:gd name="T16" fmla="*/ 390 w 399"/>
              <a:gd name="T17" fmla="*/ 110 h 114"/>
              <a:gd name="T18" fmla="*/ 381 w 399"/>
              <a:gd name="T1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9" h="114">
                <a:moveTo>
                  <a:pt x="381" y="113"/>
                </a:moveTo>
                <a:cubicBezTo>
                  <a:pt x="379" y="113"/>
                  <a:pt x="373" y="110"/>
                  <a:pt x="370" y="107"/>
                </a:cubicBezTo>
                <a:cubicBezTo>
                  <a:pt x="328" y="57"/>
                  <a:pt x="263" y="28"/>
                  <a:pt x="198" y="28"/>
                </a:cubicBezTo>
                <a:cubicBezTo>
                  <a:pt x="130" y="28"/>
                  <a:pt x="68" y="57"/>
                  <a:pt x="26" y="107"/>
                </a:cubicBezTo>
                <a:cubicBezTo>
                  <a:pt x="20" y="113"/>
                  <a:pt x="12" y="113"/>
                  <a:pt x="6" y="110"/>
                </a:cubicBezTo>
                <a:cubicBezTo>
                  <a:pt x="0" y="104"/>
                  <a:pt x="0" y="96"/>
                  <a:pt x="3" y="90"/>
                </a:cubicBezTo>
                <a:cubicBezTo>
                  <a:pt x="51" y="34"/>
                  <a:pt x="122" y="0"/>
                  <a:pt x="198" y="0"/>
                </a:cubicBezTo>
                <a:cubicBezTo>
                  <a:pt x="274" y="0"/>
                  <a:pt x="345" y="34"/>
                  <a:pt x="393" y="90"/>
                </a:cubicBezTo>
                <a:cubicBezTo>
                  <a:pt x="398" y="96"/>
                  <a:pt x="398" y="104"/>
                  <a:pt x="390" y="110"/>
                </a:cubicBezTo>
                <a:cubicBezTo>
                  <a:pt x="387" y="113"/>
                  <a:pt x="384" y="113"/>
                  <a:pt x="381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" name="Freeform 296">
            <a:extLst>
              <a:ext uri="{FF2B5EF4-FFF2-40B4-BE49-F238E27FC236}">
                <a16:creationId xmlns:a16="http://schemas.microsoft.com/office/drawing/2014/main" id="{19299C24-59EE-5646-B79E-F759F360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51" y="5466569"/>
            <a:ext cx="80765" cy="35895"/>
          </a:xfrm>
          <a:custGeom>
            <a:avLst/>
            <a:gdLst>
              <a:gd name="T0" fmla="*/ 17 w 120"/>
              <a:gd name="T1" fmla="*/ 48 h 52"/>
              <a:gd name="T2" fmla="*/ 5 w 120"/>
              <a:gd name="T3" fmla="*/ 43 h 52"/>
              <a:gd name="T4" fmla="*/ 8 w 120"/>
              <a:gd name="T5" fmla="*/ 23 h 52"/>
              <a:gd name="T6" fmla="*/ 110 w 120"/>
              <a:gd name="T7" fmla="*/ 23 h 52"/>
              <a:gd name="T8" fmla="*/ 113 w 120"/>
              <a:gd name="T9" fmla="*/ 43 h 52"/>
              <a:gd name="T10" fmla="*/ 93 w 120"/>
              <a:gd name="T11" fmla="*/ 45 h 52"/>
              <a:gd name="T12" fmla="*/ 25 w 120"/>
              <a:gd name="T13" fmla="*/ 45 h 52"/>
              <a:gd name="T14" fmla="*/ 17 w 120"/>
              <a:gd name="T15" fmla="*/ 4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52">
                <a:moveTo>
                  <a:pt x="17" y="48"/>
                </a:moveTo>
                <a:cubicBezTo>
                  <a:pt x="11" y="48"/>
                  <a:pt x="8" y="45"/>
                  <a:pt x="5" y="43"/>
                </a:cubicBezTo>
                <a:cubicBezTo>
                  <a:pt x="0" y="37"/>
                  <a:pt x="3" y="29"/>
                  <a:pt x="8" y="23"/>
                </a:cubicBezTo>
                <a:cubicBezTo>
                  <a:pt x="39" y="0"/>
                  <a:pt x="79" y="0"/>
                  <a:pt x="110" y="23"/>
                </a:cubicBezTo>
                <a:cubicBezTo>
                  <a:pt x="115" y="29"/>
                  <a:pt x="119" y="38"/>
                  <a:pt x="113" y="43"/>
                </a:cubicBezTo>
                <a:cubicBezTo>
                  <a:pt x="108" y="49"/>
                  <a:pt x="98" y="51"/>
                  <a:pt x="93" y="45"/>
                </a:cubicBezTo>
                <a:cubicBezTo>
                  <a:pt x="73" y="31"/>
                  <a:pt x="45" y="31"/>
                  <a:pt x="25" y="45"/>
                </a:cubicBezTo>
                <a:cubicBezTo>
                  <a:pt x="22" y="48"/>
                  <a:pt x="19" y="48"/>
                  <a:pt x="17" y="4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" name="Freeform 297">
            <a:extLst>
              <a:ext uri="{FF2B5EF4-FFF2-40B4-BE49-F238E27FC236}">
                <a16:creationId xmlns:a16="http://schemas.microsoft.com/office/drawing/2014/main" id="{6968456E-FE1C-6347-A92B-44191EFE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5379821"/>
            <a:ext cx="128626" cy="131616"/>
          </a:xfrm>
          <a:custGeom>
            <a:avLst/>
            <a:gdLst>
              <a:gd name="T0" fmla="*/ 113 w 188"/>
              <a:gd name="T1" fmla="*/ 195 h 196"/>
              <a:gd name="T2" fmla="*/ 82 w 188"/>
              <a:gd name="T3" fmla="*/ 184 h 196"/>
              <a:gd name="T4" fmla="*/ 17 w 188"/>
              <a:gd name="T5" fmla="*/ 119 h 196"/>
              <a:gd name="T6" fmla="*/ 11 w 188"/>
              <a:gd name="T7" fmla="*/ 68 h 196"/>
              <a:gd name="T8" fmla="*/ 45 w 188"/>
              <a:gd name="T9" fmla="*/ 9 h 196"/>
              <a:gd name="T10" fmla="*/ 65 w 188"/>
              <a:gd name="T11" fmla="*/ 3 h 196"/>
              <a:gd name="T12" fmla="*/ 71 w 188"/>
              <a:gd name="T13" fmla="*/ 23 h 196"/>
              <a:gd name="T14" fmla="*/ 37 w 188"/>
              <a:gd name="T15" fmla="*/ 82 h 196"/>
              <a:gd name="T16" fmla="*/ 40 w 188"/>
              <a:gd name="T17" fmla="*/ 99 h 196"/>
              <a:gd name="T18" fmla="*/ 104 w 188"/>
              <a:gd name="T19" fmla="*/ 164 h 196"/>
              <a:gd name="T20" fmla="*/ 124 w 188"/>
              <a:gd name="T21" fmla="*/ 164 h 196"/>
              <a:gd name="T22" fmla="*/ 161 w 188"/>
              <a:gd name="T23" fmla="*/ 133 h 196"/>
              <a:gd name="T24" fmla="*/ 181 w 188"/>
              <a:gd name="T25" fmla="*/ 136 h 196"/>
              <a:gd name="T26" fmla="*/ 178 w 188"/>
              <a:gd name="T27" fmla="*/ 156 h 196"/>
              <a:gd name="T28" fmla="*/ 141 w 188"/>
              <a:gd name="T29" fmla="*/ 187 h 196"/>
              <a:gd name="T30" fmla="*/ 113 w 188"/>
              <a:gd name="T31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196">
                <a:moveTo>
                  <a:pt x="113" y="195"/>
                </a:moveTo>
                <a:cubicBezTo>
                  <a:pt x="102" y="195"/>
                  <a:pt x="90" y="192"/>
                  <a:pt x="82" y="184"/>
                </a:cubicBezTo>
                <a:lnTo>
                  <a:pt x="17" y="119"/>
                </a:lnTo>
                <a:cubicBezTo>
                  <a:pt x="3" y="105"/>
                  <a:pt x="0" y="85"/>
                  <a:pt x="11" y="68"/>
                </a:cubicBezTo>
                <a:lnTo>
                  <a:pt x="45" y="9"/>
                </a:lnTo>
                <a:cubicBezTo>
                  <a:pt x="48" y="3"/>
                  <a:pt x="56" y="0"/>
                  <a:pt x="65" y="3"/>
                </a:cubicBezTo>
                <a:cubicBezTo>
                  <a:pt x="71" y="6"/>
                  <a:pt x="73" y="14"/>
                  <a:pt x="71" y="23"/>
                </a:cubicBezTo>
                <a:lnTo>
                  <a:pt x="37" y="82"/>
                </a:lnTo>
                <a:cubicBezTo>
                  <a:pt x="34" y="88"/>
                  <a:pt x="34" y="93"/>
                  <a:pt x="40" y="99"/>
                </a:cubicBezTo>
                <a:lnTo>
                  <a:pt x="104" y="164"/>
                </a:lnTo>
                <a:cubicBezTo>
                  <a:pt x="110" y="170"/>
                  <a:pt x="119" y="170"/>
                  <a:pt x="124" y="164"/>
                </a:cubicBezTo>
                <a:lnTo>
                  <a:pt x="161" y="133"/>
                </a:lnTo>
                <a:cubicBezTo>
                  <a:pt x="167" y="127"/>
                  <a:pt x="176" y="131"/>
                  <a:pt x="181" y="136"/>
                </a:cubicBezTo>
                <a:cubicBezTo>
                  <a:pt x="187" y="142"/>
                  <a:pt x="183" y="150"/>
                  <a:pt x="178" y="156"/>
                </a:cubicBezTo>
                <a:lnTo>
                  <a:pt x="141" y="187"/>
                </a:lnTo>
                <a:cubicBezTo>
                  <a:pt x="130" y="189"/>
                  <a:pt x="121" y="195"/>
                  <a:pt x="113" y="1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" name="Freeform 298">
            <a:extLst>
              <a:ext uri="{FF2B5EF4-FFF2-40B4-BE49-F238E27FC236}">
                <a16:creationId xmlns:a16="http://schemas.microsoft.com/office/drawing/2014/main" id="{55ACA34A-9F39-7B4D-B8F4-149DFBB6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9" y="5379821"/>
            <a:ext cx="122643" cy="131616"/>
          </a:xfrm>
          <a:custGeom>
            <a:avLst/>
            <a:gdLst>
              <a:gd name="T0" fmla="*/ 71 w 182"/>
              <a:gd name="T1" fmla="*/ 195 h 196"/>
              <a:gd name="T2" fmla="*/ 43 w 182"/>
              <a:gd name="T3" fmla="*/ 187 h 196"/>
              <a:gd name="T4" fmla="*/ 6 w 182"/>
              <a:gd name="T5" fmla="*/ 156 h 196"/>
              <a:gd name="T6" fmla="*/ 3 w 182"/>
              <a:gd name="T7" fmla="*/ 136 h 196"/>
              <a:gd name="T8" fmla="*/ 23 w 182"/>
              <a:gd name="T9" fmla="*/ 133 h 196"/>
              <a:gd name="T10" fmla="*/ 60 w 182"/>
              <a:gd name="T11" fmla="*/ 164 h 196"/>
              <a:gd name="T12" fmla="*/ 79 w 182"/>
              <a:gd name="T13" fmla="*/ 164 h 196"/>
              <a:gd name="T14" fmla="*/ 144 w 182"/>
              <a:gd name="T15" fmla="*/ 99 h 196"/>
              <a:gd name="T16" fmla="*/ 147 w 182"/>
              <a:gd name="T17" fmla="*/ 82 h 196"/>
              <a:gd name="T18" fmla="*/ 113 w 182"/>
              <a:gd name="T19" fmla="*/ 23 h 196"/>
              <a:gd name="T20" fmla="*/ 119 w 182"/>
              <a:gd name="T21" fmla="*/ 3 h 196"/>
              <a:gd name="T22" fmla="*/ 139 w 182"/>
              <a:gd name="T23" fmla="*/ 9 h 196"/>
              <a:gd name="T24" fmla="*/ 173 w 182"/>
              <a:gd name="T25" fmla="*/ 68 h 196"/>
              <a:gd name="T26" fmla="*/ 167 w 182"/>
              <a:gd name="T27" fmla="*/ 119 h 196"/>
              <a:gd name="T28" fmla="*/ 102 w 182"/>
              <a:gd name="T29" fmla="*/ 184 h 196"/>
              <a:gd name="T30" fmla="*/ 71 w 182"/>
              <a:gd name="T31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96">
                <a:moveTo>
                  <a:pt x="71" y="195"/>
                </a:moveTo>
                <a:cubicBezTo>
                  <a:pt x="63" y="195"/>
                  <a:pt x="51" y="192"/>
                  <a:pt x="43" y="187"/>
                </a:cubicBezTo>
                <a:lnTo>
                  <a:pt x="6" y="156"/>
                </a:lnTo>
                <a:cubicBezTo>
                  <a:pt x="0" y="150"/>
                  <a:pt x="0" y="141"/>
                  <a:pt x="3" y="136"/>
                </a:cubicBezTo>
                <a:cubicBezTo>
                  <a:pt x="9" y="130"/>
                  <a:pt x="17" y="130"/>
                  <a:pt x="23" y="133"/>
                </a:cubicBezTo>
                <a:lnTo>
                  <a:pt x="60" y="164"/>
                </a:lnTo>
                <a:cubicBezTo>
                  <a:pt x="65" y="170"/>
                  <a:pt x="74" y="167"/>
                  <a:pt x="79" y="164"/>
                </a:cubicBezTo>
                <a:lnTo>
                  <a:pt x="144" y="99"/>
                </a:lnTo>
                <a:cubicBezTo>
                  <a:pt x="150" y="93"/>
                  <a:pt x="150" y="88"/>
                  <a:pt x="147" y="82"/>
                </a:cubicBezTo>
                <a:lnTo>
                  <a:pt x="113" y="23"/>
                </a:lnTo>
                <a:cubicBezTo>
                  <a:pt x="111" y="17"/>
                  <a:pt x="111" y="9"/>
                  <a:pt x="119" y="3"/>
                </a:cubicBezTo>
                <a:cubicBezTo>
                  <a:pt x="125" y="0"/>
                  <a:pt x="133" y="0"/>
                  <a:pt x="139" y="9"/>
                </a:cubicBezTo>
                <a:lnTo>
                  <a:pt x="173" y="68"/>
                </a:lnTo>
                <a:cubicBezTo>
                  <a:pt x="181" y="85"/>
                  <a:pt x="178" y="105"/>
                  <a:pt x="167" y="119"/>
                </a:cubicBezTo>
                <a:lnTo>
                  <a:pt x="102" y="184"/>
                </a:lnTo>
                <a:cubicBezTo>
                  <a:pt x="94" y="189"/>
                  <a:pt x="82" y="195"/>
                  <a:pt x="71" y="1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" name="Freeform 299">
            <a:extLst>
              <a:ext uri="{FF2B5EF4-FFF2-40B4-BE49-F238E27FC236}">
                <a16:creationId xmlns:a16="http://schemas.microsoft.com/office/drawing/2014/main" id="{89A61802-31B8-FC46-92DC-883773C5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165" y="5451612"/>
            <a:ext cx="68800" cy="86748"/>
          </a:xfrm>
          <a:custGeom>
            <a:avLst/>
            <a:gdLst>
              <a:gd name="T0" fmla="*/ 28 w 102"/>
              <a:gd name="T1" fmla="*/ 127 h 128"/>
              <a:gd name="T2" fmla="*/ 22 w 102"/>
              <a:gd name="T3" fmla="*/ 127 h 128"/>
              <a:gd name="T4" fmla="*/ 14 w 102"/>
              <a:gd name="T5" fmla="*/ 118 h 128"/>
              <a:gd name="T6" fmla="*/ 22 w 102"/>
              <a:gd name="T7" fmla="*/ 8 h 128"/>
              <a:gd name="T8" fmla="*/ 42 w 102"/>
              <a:gd name="T9" fmla="*/ 3 h 128"/>
              <a:gd name="T10" fmla="*/ 48 w 102"/>
              <a:gd name="T11" fmla="*/ 22 h 128"/>
              <a:gd name="T12" fmla="*/ 36 w 102"/>
              <a:gd name="T13" fmla="*/ 93 h 128"/>
              <a:gd name="T14" fmla="*/ 73 w 102"/>
              <a:gd name="T15" fmla="*/ 56 h 128"/>
              <a:gd name="T16" fmla="*/ 93 w 102"/>
              <a:gd name="T17" fmla="*/ 53 h 128"/>
              <a:gd name="T18" fmla="*/ 96 w 102"/>
              <a:gd name="T19" fmla="*/ 73 h 128"/>
              <a:gd name="T20" fmla="*/ 34 w 102"/>
              <a:gd name="T21" fmla="*/ 127 h 128"/>
              <a:gd name="T22" fmla="*/ 28 w 102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28">
                <a:moveTo>
                  <a:pt x="28" y="127"/>
                </a:moveTo>
                <a:cubicBezTo>
                  <a:pt x="25" y="127"/>
                  <a:pt x="25" y="127"/>
                  <a:pt x="22" y="127"/>
                </a:cubicBezTo>
                <a:cubicBezTo>
                  <a:pt x="19" y="124"/>
                  <a:pt x="17" y="121"/>
                  <a:pt x="14" y="118"/>
                </a:cubicBezTo>
                <a:cubicBezTo>
                  <a:pt x="0" y="79"/>
                  <a:pt x="2" y="42"/>
                  <a:pt x="22" y="8"/>
                </a:cubicBezTo>
                <a:cubicBezTo>
                  <a:pt x="25" y="3"/>
                  <a:pt x="34" y="0"/>
                  <a:pt x="42" y="3"/>
                </a:cubicBezTo>
                <a:cubicBezTo>
                  <a:pt x="48" y="5"/>
                  <a:pt x="50" y="14"/>
                  <a:pt x="48" y="22"/>
                </a:cubicBezTo>
                <a:cubicBezTo>
                  <a:pt x="36" y="45"/>
                  <a:pt x="34" y="67"/>
                  <a:pt x="36" y="93"/>
                </a:cubicBezTo>
                <a:cubicBezTo>
                  <a:pt x="48" y="84"/>
                  <a:pt x="59" y="73"/>
                  <a:pt x="73" y="56"/>
                </a:cubicBezTo>
                <a:cubicBezTo>
                  <a:pt x="79" y="51"/>
                  <a:pt x="87" y="48"/>
                  <a:pt x="93" y="53"/>
                </a:cubicBezTo>
                <a:cubicBezTo>
                  <a:pt x="98" y="59"/>
                  <a:pt x="101" y="67"/>
                  <a:pt x="96" y="73"/>
                </a:cubicBezTo>
                <a:cubicBezTo>
                  <a:pt x="76" y="101"/>
                  <a:pt x="53" y="118"/>
                  <a:pt x="34" y="127"/>
                </a:cubicBezTo>
                <a:cubicBezTo>
                  <a:pt x="31" y="127"/>
                  <a:pt x="28" y="127"/>
                  <a:pt x="28" y="12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" name="Freeform 300">
            <a:extLst>
              <a:ext uri="{FF2B5EF4-FFF2-40B4-BE49-F238E27FC236}">
                <a16:creationId xmlns:a16="http://schemas.microsoft.com/office/drawing/2014/main" id="{529548DA-6203-2D4B-9386-FABE84D51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511" y="5451612"/>
            <a:ext cx="68798" cy="86748"/>
          </a:xfrm>
          <a:custGeom>
            <a:avLst/>
            <a:gdLst>
              <a:gd name="T0" fmla="*/ 73 w 102"/>
              <a:gd name="T1" fmla="*/ 127 h 128"/>
              <a:gd name="T2" fmla="*/ 67 w 102"/>
              <a:gd name="T3" fmla="*/ 127 h 128"/>
              <a:gd name="T4" fmla="*/ 5 w 102"/>
              <a:gd name="T5" fmla="*/ 73 h 128"/>
              <a:gd name="T6" fmla="*/ 8 w 102"/>
              <a:gd name="T7" fmla="*/ 53 h 128"/>
              <a:gd name="T8" fmla="*/ 28 w 102"/>
              <a:gd name="T9" fmla="*/ 56 h 128"/>
              <a:gd name="T10" fmla="*/ 65 w 102"/>
              <a:gd name="T11" fmla="*/ 93 h 128"/>
              <a:gd name="T12" fmla="*/ 53 w 102"/>
              <a:gd name="T13" fmla="*/ 22 h 128"/>
              <a:gd name="T14" fmla="*/ 59 w 102"/>
              <a:gd name="T15" fmla="*/ 3 h 128"/>
              <a:gd name="T16" fmla="*/ 79 w 102"/>
              <a:gd name="T17" fmla="*/ 8 h 128"/>
              <a:gd name="T18" fmla="*/ 87 w 102"/>
              <a:gd name="T19" fmla="*/ 118 h 128"/>
              <a:gd name="T20" fmla="*/ 79 w 102"/>
              <a:gd name="T21" fmla="*/ 127 h 128"/>
              <a:gd name="T22" fmla="*/ 73 w 102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28">
                <a:moveTo>
                  <a:pt x="73" y="127"/>
                </a:moveTo>
                <a:cubicBezTo>
                  <a:pt x="70" y="127"/>
                  <a:pt x="70" y="127"/>
                  <a:pt x="67" y="127"/>
                </a:cubicBezTo>
                <a:cubicBezTo>
                  <a:pt x="45" y="118"/>
                  <a:pt x="25" y="101"/>
                  <a:pt x="5" y="73"/>
                </a:cubicBezTo>
                <a:cubicBezTo>
                  <a:pt x="0" y="67"/>
                  <a:pt x="2" y="59"/>
                  <a:pt x="8" y="53"/>
                </a:cubicBezTo>
                <a:cubicBezTo>
                  <a:pt x="14" y="48"/>
                  <a:pt x="22" y="51"/>
                  <a:pt x="28" y="56"/>
                </a:cubicBezTo>
                <a:cubicBezTo>
                  <a:pt x="39" y="73"/>
                  <a:pt x="50" y="84"/>
                  <a:pt x="65" y="93"/>
                </a:cubicBezTo>
                <a:cubicBezTo>
                  <a:pt x="70" y="67"/>
                  <a:pt x="67" y="45"/>
                  <a:pt x="53" y="22"/>
                </a:cubicBezTo>
                <a:cubicBezTo>
                  <a:pt x="50" y="17"/>
                  <a:pt x="53" y="8"/>
                  <a:pt x="59" y="3"/>
                </a:cubicBezTo>
                <a:cubicBezTo>
                  <a:pt x="65" y="0"/>
                  <a:pt x="73" y="3"/>
                  <a:pt x="79" y="8"/>
                </a:cubicBezTo>
                <a:cubicBezTo>
                  <a:pt x="90" y="31"/>
                  <a:pt x="101" y="70"/>
                  <a:pt x="87" y="118"/>
                </a:cubicBezTo>
                <a:cubicBezTo>
                  <a:pt x="87" y="121"/>
                  <a:pt x="84" y="124"/>
                  <a:pt x="79" y="127"/>
                </a:cubicBezTo>
                <a:cubicBezTo>
                  <a:pt x="79" y="127"/>
                  <a:pt x="76" y="127"/>
                  <a:pt x="73" y="12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301">
            <a:extLst>
              <a:ext uri="{FF2B5EF4-FFF2-40B4-BE49-F238E27FC236}">
                <a16:creationId xmlns:a16="http://schemas.microsoft.com/office/drawing/2014/main" id="{47E2834E-A725-B84B-A3FF-180ECA53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5478534"/>
            <a:ext cx="230329" cy="59826"/>
          </a:xfrm>
          <a:custGeom>
            <a:avLst/>
            <a:gdLst>
              <a:gd name="T0" fmla="*/ 296 w 340"/>
              <a:gd name="T1" fmla="*/ 85 h 86"/>
              <a:gd name="T2" fmla="*/ 42 w 340"/>
              <a:gd name="T3" fmla="*/ 85 h 86"/>
              <a:gd name="T4" fmla="*/ 0 w 340"/>
              <a:gd name="T5" fmla="*/ 42 h 86"/>
              <a:gd name="T6" fmla="*/ 42 w 340"/>
              <a:gd name="T7" fmla="*/ 0 h 86"/>
              <a:gd name="T8" fmla="*/ 296 w 340"/>
              <a:gd name="T9" fmla="*/ 0 h 86"/>
              <a:gd name="T10" fmla="*/ 339 w 340"/>
              <a:gd name="T11" fmla="*/ 42 h 86"/>
              <a:gd name="T12" fmla="*/ 296 w 340"/>
              <a:gd name="T13" fmla="*/ 85 h 86"/>
              <a:gd name="T14" fmla="*/ 42 w 340"/>
              <a:gd name="T15" fmla="*/ 28 h 86"/>
              <a:gd name="T16" fmla="*/ 28 w 340"/>
              <a:gd name="T17" fmla="*/ 42 h 86"/>
              <a:gd name="T18" fmla="*/ 42 w 340"/>
              <a:gd name="T19" fmla="*/ 56 h 86"/>
              <a:gd name="T20" fmla="*/ 296 w 340"/>
              <a:gd name="T21" fmla="*/ 56 h 86"/>
              <a:gd name="T22" fmla="*/ 310 w 340"/>
              <a:gd name="T23" fmla="*/ 42 h 86"/>
              <a:gd name="T24" fmla="*/ 296 w 340"/>
              <a:gd name="T25" fmla="*/ 28 h 86"/>
              <a:gd name="T26" fmla="*/ 42 w 340"/>
              <a:gd name="T27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86">
                <a:moveTo>
                  <a:pt x="296" y="85"/>
                </a:moveTo>
                <a:lnTo>
                  <a:pt x="42" y="85"/>
                </a:lnTo>
                <a:cubicBezTo>
                  <a:pt x="20" y="85"/>
                  <a:pt x="0" y="65"/>
                  <a:pt x="0" y="42"/>
                </a:cubicBezTo>
                <a:cubicBezTo>
                  <a:pt x="0" y="20"/>
                  <a:pt x="20" y="0"/>
                  <a:pt x="42" y="0"/>
                </a:cubicBezTo>
                <a:lnTo>
                  <a:pt x="296" y="0"/>
                </a:lnTo>
                <a:cubicBezTo>
                  <a:pt x="319" y="0"/>
                  <a:pt x="339" y="20"/>
                  <a:pt x="339" y="42"/>
                </a:cubicBezTo>
                <a:cubicBezTo>
                  <a:pt x="339" y="65"/>
                  <a:pt x="319" y="85"/>
                  <a:pt x="296" y="85"/>
                </a:cubicBezTo>
                <a:close/>
                <a:moveTo>
                  <a:pt x="42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4" y="56"/>
                  <a:pt x="42" y="56"/>
                </a:cubicBezTo>
                <a:lnTo>
                  <a:pt x="296" y="56"/>
                </a:lnTo>
                <a:cubicBezTo>
                  <a:pt x="305" y="56"/>
                  <a:pt x="310" y="51"/>
                  <a:pt x="310" y="42"/>
                </a:cubicBezTo>
                <a:cubicBezTo>
                  <a:pt x="310" y="34"/>
                  <a:pt x="305" y="28"/>
                  <a:pt x="296" y="28"/>
                </a:cubicBezTo>
                <a:lnTo>
                  <a:pt x="42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2" name="Freeform 302">
            <a:extLst>
              <a:ext uri="{FF2B5EF4-FFF2-40B4-BE49-F238E27FC236}">
                <a16:creationId xmlns:a16="http://schemas.microsoft.com/office/drawing/2014/main" id="{56F5FA7D-9903-874B-9164-6E48B44F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896" y="5517420"/>
            <a:ext cx="191442" cy="59826"/>
          </a:xfrm>
          <a:custGeom>
            <a:avLst/>
            <a:gdLst>
              <a:gd name="T0" fmla="*/ 212 w 283"/>
              <a:gd name="T1" fmla="*/ 85 h 86"/>
              <a:gd name="T2" fmla="*/ 71 w 283"/>
              <a:gd name="T3" fmla="*/ 85 h 86"/>
              <a:gd name="T4" fmla="*/ 0 w 283"/>
              <a:gd name="T5" fmla="*/ 15 h 86"/>
              <a:gd name="T6" fmla="*/ 14 w 283"/>
              <a:gd name="T7" fmla="*/ 0 h 86"/>
              <a:gd name="T8" fmla="*/ 28 w 283"/>
              <a:gd name="T9" fmla="*/ 15 h 86"/>
              <a:gd name="T10" fmla="*/ 71 w 283"/>
              <a:gd name="T11" fmla="*/ 57 h 86"/>
              <a:gd name="T12" fmla="*/ 212 w 283"/>
              <a:gd name="T13" fmla="*/ 57 h 86"/>
              <a:gd name="T14" fmla="*/ 254 w 283"/>
              <a:gd name="T15" fmla="*/ 15 h 86"/>
              <a:gd name="T16" fmla="*/ 268 w 283"/>
              <a:gd name="T17" fmla="*/ 0 h 86"/>
              <a:gd name="T18" fmla="*/ 282 w 283"/>
              <a:gd name="T19" fmla="*/ 15 h 86"/>
              <a:gd name="T20" fmla="*/ 212 w 283"/>
              <a:gd name="T2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86">
                <a:moveTo>
                  <a:pt x="212" y="85"/>
                </a:moveTo>
                <a:lnTo>
                  <a:pt x="71" y="85"/>
                </a:lnTo>
                <a:cubicBezTo>
                  <a:pt x="31" y="85"/>
                  <a:pt x="0" y="54"/>
                  <a:pt x="0" y="15"/>
                </a:cubicBez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cubicBezTo>
                  <a:pt x="28" y="37"/>
                  <a:pt x="48" y="57"/>
                  <a:pt x="71" y="57"/>
                </a:cubicBezTo>
                <a:lnTo>
                  <a:pt x="212" y="57"/>
                </a:lnTo>
                <a:cubicBezTo>
                  <a:pt x="234" y="57"/>
                  <a:pt x="254" y="37"/>
                  <a:pt x="254" y="15"/>
                </a:cubicBezTo>
                <a:cubicBezTo>
                  <a:pt x="254" y="6"/>
                  <a:pt x="260" y="0"/>
                  <a:pt x="268" y="0"/>
                </a:cubicBezTo>
                <a:cubicBezTo>
                  <a:pt x="277" y="0"/>
                  <a:pt x="282" y="6"/>
                  <a:pt x="282" y="15"/>
                </a:cubicBezTo>
                <a:cubicBezTo>
                  <a:pt x="282" y="54"/>
                  <a:pt x="251" y="85"/>
                  <a:pt x="212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3" name="Freeform 303">
            <a:extLst>
              <a:ext uri="{FF2B5EF4-FFF2-40B4-BE49-F238E27FC236}">
                <a16:creationId xmlns:a16="http://schemas.microsoft.com/office/drawing/2014/main" id="{E587B3BF-7985-0446-9C42-DED068AA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896" y="5439647"/>
            <a:ext cx="191442" cy="56835"/>
          </a:xfrm>
          <a:custGeom>
            <a:avLst/>
            <a:gdLst>
              <a:gd name="T0" fmla="*/ 268 w 283"/>
              <a:gd name="T1" fmla="*/ 84 h 85"/>
              <a:gd name="T2" fmla="*/ 254 w 283"/>
              <a:gd name="T3" fmla="*/ 70 h 85"/>
              <a:gd name="T4" fmla="*/ 212 w 283"/>
              <a:gd name="T5" fmla="*/ 28 h 85"/>
              <a:gd name="T6" fmla="*/ 71 w 283"/>
              <a:gd name="T7" fmla="*/ 28 h 85"/>
              <a:gd name="T8" fmla="*/ 28 w 283"/>
              <a:gd name="T9" fmla="*/ 70 h 85"/>
              <a:gd name="T10" fmla="*/ 14 w 283"/>
              <a:gd name="T11" fmla="*/ 84 h 85"/>
              <a:gd name="T12" fmla="*/ 0 w 283"/>
              <a:gd name="T13" fmla="*/ 70 h 85"/>
              <a:gd name="T14" fmla="*/ 71 w 283"/>
              <a:gd name="T15" fmla="*/ 0 h 85"/>
              <a:gd name="T16" fmla="*/ 212 w 283"/>
              <a:gd name="T17" fmla="*/ 0 h 85"/>
              <a:gd name="T18" fmla="*/ 282 w 283"/>
              <a:gd name="T19" fmla="*/ 70 h 85"/>
              <a:gd name="T20" fmla="*/ 268 w 283"/>
              <a:gd name="T2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85">
                <a:moveTo>
                  <a:pt x="268" y="84"/>
                </a:moveTo>
                <a:cubicBezTo>
                  <a:pt x="260" y="84"/>
                  <a:pt x="254" y="79"/>
                  <a:pt x="254" y="70"/>
                </a:cubicBezTo>
                <a:cubicBezTo>
                  <a:pt x="254" y="48"/>
                  <a:pt x="234" y="28"/>
                  <a:pt x="212" y="28"/>
                </a:cubicBezTo>
                <a:lnTo>
                  <a:pt x="71" y="28"/>
                </a:lnTo>
                <a:cubicBezTo>
                  <a:pt x="48" y="28"/>
                  <a:pt x="28" y="48"/>
                  <a:pt x="28" y="70"/>
                </a:cubicBezTo>
                <a:cubicBezTo>
                  <a:pt x="28" y="79"/>
                  <a:pt x="23" y="84"/>
                  <a:pt x="14" y="84"/>
                </a:cubicBezTo>
                <a:cubicBezTo>
                  <a:pt x="6" y="84"/>
                  <a:pt x="0" y="79"/>
                  <a:pt x="0" y="70"/>
                </a:cubicBezTo>
                <a:cubicBezTo>
                  <a:pt x="0" y="31"/>
                  <a:pt x="31" y="0"/>
                  <a:pt x="71" y="0"/>
                </a:cubicBezTo>
                <a:lnTo>
                  <a:pt x="212" y="0"/>
                </a:lnTo>
                <a:cubicBezTo>
                  <a:pt x="251" y="0"/>
                  <a:pt x="282" y="31"/>
                  <a:pt x="282" y="70"/>
                </a:cubicBezTo>
                <a:cubicBezTo>
                  <a:pt x="282" y="79"/>
                  <a:pt x="277" y="84"/>
                  <a:pt x="268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4" name="Freeform 304">
            <a:extLst>
              <a:ext uri="{FF2B5EF4-FFF2-40B4-BE49-F238E27FC236}">
                <a16:creationId xmlns:a16="http://schemas.microsoft.com/office/drawing/2014/main" id="{38941F2D-804F-5047-A04A-E15804B6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513" y="5340936"/>
            <a:ext cx="152556" cy="233320"/>
          </a:xfrm>
          <a:custGeom>
            <a:avLst/>
            <a:gdLst>
              <a:gd name="T0" fmla="*/ 186 w 227"/>
              <a:gd name="T1" fmla="*/ 344 h 345"/>
              <a:gd name="T2" fmla="*/ 116 w 227"/>
              <a:gd name="T3" fmla="*/ 344 h 345"/>
              <a:gd name="T4" fmla="*/ 101 w 227"/>
              <a:gd name="T5" fmla="*/ 330 h 345"/>
              <a:gd name="T6" fmla="*/ 116 w 227"/>
              <a:gd name="T7" fmla="*/ 316 h 345"/>
              <a:gd name="T8" fmla="*/ 172 w 227"/>
              <a:gd name="T9" fmla="*/ 316 h 345"/>
              <a:gd name="T10" fmla="*/ 197 w 227"/>
              <a:gd name="T11" fmla="*/ 34 h 345"/>
              <a:gd name="T12" fmla="*/ 31 w 227"/>
              <a:gd name="T13" fmla="*/ 34 h 345"/>
              <a:gd name="T14" fmla="*/ 37 w 227"/>
              <a:gd name="T15" fmla="*/ 104 h 345"/>
              <a:gd name="T16" fmla="*/ 22 w 227"/>
              <a:gd name="T17" fmla="*/ 118 h 345"/>
              <a:gd name="T18" fmla="*/ 8 w 227"/>
              <a:gd name="T19" fmla="*/ 104 h 345"/>
              <a:gd name="T20" fmla="*/ 0 w 227"/>
              <a:gd name="T21" fmla="*/ 17 h 345"/>
              <a:gd name="T22" fmla="*/ 3 w 227"/>
              <a:gd name="T23" fmla="*/ 6 h 345"/>
              <a:gd name="T24" fmla="*/ 14 w 227"/>
              <a:gd name="T25" fmla="*/ 0 h 345"/>
              <a:gd name="T26" fmla="*/ 212 w 227"/>
              <a:gd name="T27" fmla="*/ 0 h 345"/>
              <a:gd name="T28" fmla="*/ 223 w 227"/>
              <a:gd name="T29" fmla="*/ 6 h 345"/>
              <a:gd name="T30" fmla="*/ 226 w 227"/>
              <a:gd name="T31" fmla="*/ 17 h 345"/>
              <a:gd name="T32" fmla="*/ 197 w 227"/>
              <a:gd name="T33" fmla="*/ 327 h 345"/>
              <a:gd name="T34" fmla="*/ 186 w 227"/>
              <a:gd name="T3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" h="345">
                <a:moveTo>
                  <a:pt x="186" y="344"/>
                </a:moveTo>
                <a:lnTo>
                  <a:pt x="116" y="344"/>
                </a:lnTo>
                <a:cubicBezTo>
                  <a:pt x="107" y="344"/>
                  <a:pt x="101" y="339"/>
                  <a:pt x="101" y="330"/>
                </a:cubicBezTo>
                <a:cubicBezTo>
                  <a:pt x="101" y="322"/>
                  <a:pt x="107" y="316"/>
                  <a:pt x="116" y="316"/>
                </a:cubicBezTo>
                <a:lnTo>
                  <a:pt x="172" y="316"/>
                </a:lnTo>
                <a:lnTo>
                  <a:pt x="197" y="34"/>
                </a:lnTo>
                <a:lnTo>
                  <a:pt x="31" y="34"/>
                </a:lnTo>
                <a:lnTo>
                  <a:pt x="37" y="104"/>
                </a:lnTo>
                <a:cubicBezTo>
                  <a:pt x="37" y="113"/>
                  <a:pt x="31" y="118"/>
                  <a:pt x="22" y="118"/>
                </a:cubicBezTo>
                <a:cubicBezTo>
                  <a:pt x="17" y="118"/>
                  <a:pt x="8" y="113"/>
                  <a:pt x="8" y="104"/>
                </a:cubicBezTo>
                <a:lnTo>
                  <a:pt x="0" y="17"/>
                </a:lnTo>
                <a:cubicBezTo>
                  <a:pt x="0" y="14"/>
                  <a:pt x="0" y="9"/>
                  <a:pt x="3" y="6"/>
                </a:cubicBezTo>
                <a:cubicBezTo>
                  <a:pt x="6" y="4"/>
                  <a:pt x="8" y="0"/>
                  <a:pt x="14" y="0"/>
                </a:cubicBezTo>
                <a:lnTo>
                  <a:pt x="212" y="0"/>
                </a:lnTo>
                <a:cubicBezTo>
                  <a:pt x="214" y="0"/>
                  <a:pt x="220" y="4"/>
                  <a:pt x="223" y="6"/>
                </a:cubicBezTo>
                <a:cubicBezTo>
                  <a:pt x="226" y="9"/>
                  <a:pt x="226" y="11"/>
                  <a:pt x="226" y="17"/>
                </a:cubicBezTo>
                <a:lnTo>
                  <a:pt x="197" y="327"/>
                </a:lnTo>
                <a:cubicBezTo>
                  <a:pt x="200" y="339"/>
                  <a:pt x="195" y="344"/>
                  <a:pt x="186" y="34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Freeform 305">
            <a:extLst>
              <a:ext uri="{FF2B5EF4-FFF2-40B4-BE49-F238E27FC236}">
                <a16:creationId xmlns:a16="http://schemas.microsoft.com/office/drawing/2014/main" id="{CA3D643A-551A-8A4E-AF33-7CCAAAF2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313" y="5287093"/>
            <a:ext cx="86746" cy="77773"/>
          </a:xfrm>
          <a:custGeom>
            <a:avLst/>
            <a:gdLst>
              <a:gd name="T0" fmla="*/ 15 w 128"/>
              <a:gd name="T1" fmla="*/ 113 h 114"/>
              <a:gd name="T2" fmla="*/ 15 w 128"/>
              <a:gd name="T3" fmla="*/ 113 h 114"/>
              <a:gd name="T4" fmla="*/ 0 w 128"/>
              <a:gd name="T5" fmla="*/ 96 h 114"/>
              <a:gd name="T6" fmla="*/ 15 w 128"/>
              <a:gd name="T7" fmla="*/ 11 h 114"/>
              <a:gd name="T8" fmla="*/ 29 w 128"/>
              <a:gd name="T9" fmla="*/ 0 h 114"/>
              <a:gd name="T10" fmla="*/ 113 w 128"/>
              <a:gd name="T11" fmla="*/ 0 h 114"/>
              <a:gd name="T12" fmla="*/ 127 w 128"/>
              <a:gd name="T13" fmla="*/ 14 h 114"/>
              <a:gd name="T14" fmla="*/ 113 w 128"/>
              <a:gd name="T15" fmla="*/ 28 h 114"/>
              <a:gd name="T16" fmla="*/ 40 w 128"/>
              <a:gd name="T17" fmla="*/ 28 h 114"/>
              <a:gd name="T18" fmla="*/ 29 w 128"/>
              <a:gd name="T19" fmla="*/ 101 h 114"/>
              <a:gd name="T20" fmla="*/ 15 w 128"/>
              <a:gd name="T2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14">
                <a:moveTo>
                  <a:pt x="15" y="113"/>
                </a:moveTo>
                <a:cubicBezTo>
                  <a:pt x="15" y="113"/>
                  <a:pt x="12" y="113"/>
                  <a:pt x="15" y="113"/>
                </a:cubicBezTo>
                <a:cubicBezTo>
                  <a:pt x="3" y="110"/>
                  <a:pt x="0" y="104"/>
                  <a:pt x="0" y="96"/>
                </a:cubicBezTo>
                <a:lnTo>
                  <a:pt x="15" y="11"/>
                </a:lnTo>
                <a:cubicBezTo>
                  <a:pt x="15" y="5"/>
                  <a:pt x="20" y="0"/>
                  <a:pt x="29" y="0"/>
                </a:cubicBezTo>
                <a:lnTo>
                  <a:pt x="113" y="0"/>
                </a:lnTo>
                <a:cubicBezTo>
                  <a:pt x="122" y="0"/>
                  <a:pt x="127" y="6"/>
                  <a:pt x="127" y="14"/>
                </a:cubicBezTo>
                <a:cubicBezTo>
                  <a:pt x="127" y="23"/>
                  <a:pt x="122" y="28"/>
                  <a:pt x="113" y="28"/>
                </a:cubicBezTo>
                <a:lnTo>
                  <a:pt x="40" y="28"/>
                </a:lnTo>
                <a:lnTo>
                  <a:pt x="29" y="101"/>
                </a:lnTo>
                <a:cubicBezTo>
                  <a:pt x="29" y="107"/>
                  <a:pt x="20" y="113"/>
                  <a:pt x="15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6" name="Freeform 306">
            <a:extLst>
              <a:ext uri="{FF2B5EF4-FFF2-40B4-BE49-F238E27FC236}">
                <a16:creationId xmlns:a16="http://schemas.microsoft.com/office/drawing/2014/main" id="{43852D8D-4153-A647-A24A-0FCDBCB3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733" y="5263163"/>
            <a:ext cx="311093" cy="314083"/>
          </a:xfrm>
          <a:custGeom>
            <a:avLst/>
            <a:gdLst>
              <a:gd name="T0" fmla="*/ 235 w 458"/>
              <a:gd name="T1" fmla="*/ 460 h 461"/>
              <a:gd name="T2" fmla="*/ 60 w 458"/>
              <a:gd name="T3" fmla="*/ 378 h 461"/>
              <a:gd name="T4" fmla="*/ 12 w 458"/>
              <a:gd name="T5" fmla="*/ 189 h 461"/>
              <a:gd name="T6" fmla="*/ 187 w 458"/>
              <a:gd name="T7" fmla="*/ 14 h 461"/>
              <a:gd name="T8" fmla="*/ 376 w 458"/>
              <a:gd name="T9" fmla="*/ 62 h 461"/>
              <a:gd name="T10" fmla="*/ 457 w 458"/>
              <a:gd name="T11" fmla="*/ 237 h 461"/>
              <a:gd name="T12" fmla="*/ 390 w 458"/>
              <a:gd name="T13" fmla="*/ 313 h 461"/>
              <a:gd name="T14" fmla="*/ 356 w 458"/>
              <a:gd name="T15" fmla="*/ 316 h 461"/>
              <a:gd name="T16" fmla="*/ 314 w 458"/>
              <a:gd name="T17" fmla="*/ 359 h 461"/>
              <a:gd name="T18" fmla="*/ 311 w 458"/>
              <a:gd name="T19" fmla="*/ 392 h 461"/>
              <a:gd name="T20" fmla="*/ 235 w 458"/>
              <a:gd name="T21" fmla="*/ 460 h 461"/>
              <a:gd name="T22" fmla="*/ 235 w 458"/>
              <a:gd name="T23" fmla="*/ 37 h 461"/>
              <a:gd name="T24" fmla="*/ 195 w 458"/>
              <a:gd name="T25" fmla="*/ 40 h 461"/>
              <a:gd name="T26" fmla="*/ 40 w 458"/>
              <a:gd name="T27" fmla="*/ 195 h 461"/>
              <a:gd name="T28" fmla="*/ 82 w 458"/>
              <a:gd name="T29" fmla="*/ 361 h 461"/>
              <a:gd name="T30" fmla="*/ 235 w 458"/>
              <a:gd name="T31" fmla="*/ 432 h 461"/>
              <a:gd name="T32" fmla="*/ 282 w 458"/>
              <a:gd name="T33" fmla="*/ 390 h 461"/>
              <a:gd name="T34" fmla="*/ 285 w 458"/>
              <a:gd name="T35" fmla="*/ 356 h 461"/>
              <a:gd name="T36" fmla="*/ 353 w 458"/>
              <a:gd name="T37" fmla="*/ 288 h 461"/>
              <a:gd name="T38" fmla="*/ 387 w 458"/>
              <a:gd name="T39" fmla="*/ 285 h 461"/>
              <a:gd name="T40" fmla="*/ 429 w 458"/>
              <a:gd name="T41" fmla="*/ 237 h 461"/>
              <a:gd name="T42" fmla="*/ 359 w 458"/>
              <a:gd name="T43" fmla="*/ 85 h 461"/>
              <a:gd name="T44" fmla="*/ 235 w 458"/>
              <a:gd name="T45" fmla="*/ 3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8" h="461">
                <a:moveTo>
                  <a:pt x="235" y="460"/>
                </a:moveTo>
                <a:cubicBezTo>
                  <a:pt x="167" y="460"/>
                  <a:pt x="105" y="429"/>
                  <a:pt x="60" y="378"/>
                </a:cubicBezTo>
                <a:cubicBezTo>
                  <a:pt x="17" y="325"/>
                  <a:pt x="0" y="257"/>
                  <a:pt x="12" y="189"/>
                </a:cubicBezTo>
                <a:cubicBezTo>
                  <a:pt x="28" y="102"/>
                  <a:pt x="99" y="31"/>
                  <a:pt x="187" y="14"/>
                </a:cubicBezTo>
                <a:cubicBezTo>
                  <a:pt x="254" y="0"/>
                  <a:pt x="322" y="17"/>
                  <a:pt x="376" y="62"/>
                </a:cubicBezTo>
                <a:cubicBezTo>
                  <a:pt x="429" y="105"/>
                  <a:pt x="457" y="169"/>
                  <a:pt x="457" y="237"/>
                </a:cubicBezTo>
                <a:cubicBezTo>
                  <a:pt x="457" y="277"/>
                  <a:pt x="429" y="311"/>
                  <a:pt x="390" y="313"/>
                </a:cubicBezTo>
                <a:lnTo>
                  <a:pt x="356" y="316"/>
                </a:lnTo>
                <a:cubicBezTo>
                  <a:pt x="333" y="319"/>
                  <a:pt x="314" y="336"/>
                  <a:pt x="314" y="359"/>
                </a:cubicBezTo>
                <a:lnTo>
                  <a:pt x="311" y="392"/>
                </a:lnTo>
                <a:cubicBezTo>
                  <a:pt x="308" y="432"/>
                  <a:pt x="274" y="460"/>
                  <a:pt x="235" y="460"/>
                </a:cubicBezTo>
                <a:close/>
                <a:moveTo>
                  <a:pt x="235" y="37"/>
                </a:moveTo>
                <a:cubicBezTo>
                  <a:pt x="220" y="37"/>
                  <a:pt x="209" y="37"/>
                  <a:pt x="195" y="40"/>
                </a:cubicBezTo>
                <a:cubicBezTo>
                  <a:pt x="119" y="54"/>
                  <a:pt x="57" y="116"/>
                  <a:pt x="40" y="195"/>
                </a:cubicBezTo>
                <a:cubicBezTo>
                  <a:pt x="28" y="254"/>
                  <a:pt x="43" y="313"/>
                  <a:pt x="82" y="361"/>
                </a:cubicBezTo>
                <a:cubicBezTo>
                  <a:pt x="119" y="407"/>
                  <a:pt x="175" y="432"/>
                  <a:pt x="235" y="432"/>
                </a:cubicBezTo>
                <a:cubicBezTo>
                  <a:pt x="260" y="432"/>
                  <a:pt x="280" y="412"/>
                  <a:pt x="282" y="390"/>
                </a:cubicBezTo>
                <a:lnTo>
                  <a:pt x="285" y="356"/>
                </a:lnTo>
                <a:cubicBezTo>
                  <a:pt x="288" y="319"/>
                  <a:pt x="316" y="291"/>
                  <a:pt x="353" y="288"/>
                </a:cubicBezTo>
                <a:lnTo>
                  <a:pt x="387" y="285"/>
                </a:lnTo>
                <a:cubicBezTo>
                  <a:pt x="412" y="282"/>
                  <a:pt x="429" y="263"/>
                  <a:pt x="429" y="237"/>
                </a:cubicBezTo>
                <a:cubicBezTo>
                  <a:pt x="429" y="178"/>
                  <a:pt x="404" y="122"/>
                  <a:pt x="359" y="85"/>
                </a:cubicBezTo>
                <a:cubicBezTo>
                  <a:pt x="325" y="54"/>
                  <a:pt x="280" y="37"/>
                  <a:pt x="235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Freeform 307">
            <a:extLst>
              <a:ext uri="{FF2B5EF4-FFF2-40B4-BE49-F238E27FC236}">
                <a16:creationId xmlns:a16="http://schemas.microsoft.com/office/drawing/2014/main" id="{A3717FCC-5CA9-4E42-BF84-1629F744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03" y="5382814"/>
            <a:ext cx="95721" cy="95721"/>
          </a:xfrm>
          <a:custGeom>
            <a:avLst/>
            <a:gdLst>
              <a:gd name="T0" fmla="*/ 71 w 142"/>
              <a:gd name="T1" fmla="*/ 141 h 142"/>
              <a:gd name="T2" fmla="*/ 0 w 142"/>
              <a:gd name="T3" fmla="*/ 70 h 142"/>
              <a:gd name="T4" fmla="*/ 71 w 142"/>
              <a:gd name="T5" fmla="*/ 0 h 142"/>
              <a:gd name="T6" fmla="*/ 141 w 142"/>
              <a:gd name="T7" fmla="*/ 70 h 142"/>
              <a:gd name="T8" fmla="*/ 71 w 142"/>
              <a:gd name="T9" fmla="*/ 141 h 142"/>
              <a:gd name="T10" fmla="*/ 71 w 142"/>
              <a:gd name="T11" fmla="*/ 28 h 142"/>
              <a:gd name="T12" fmla="*/ 28 w 142"/>
              <a:gd name="T13" fmla="*/ 70 h 142"/>
              <a:gd name="T14" fmla="*/ 71 w 142"/>
              <a:gd name="T15" fmla="*/ 113 h 142"/>
              <a:gd name="T16" fmla="*/ 113 w 142"/>
              <a:gd name="T17" fmla="*/ 70 h 142"/>
              <a:gd name="T18" fmla="*/ 71 w 142"/>
              <a:gd name="T19" fmla="*/ 2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142">
                <a:moveTo>
                  <a:pt x="71" y="141"/>
                </a:moveTo>
                <a:cubicBezTo>
                  <a:pt x="31" y="141"/>
                  <a:pt x="0" y="110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111" y="0"/>
                  <a:pt x="141" y="31"/>
                  <a:pt x="141" y="70"/>
                </a:cubicBezTo>
                <a:cubicBezTo>
                  <a:pt x="141" y="110"/>
                  <a:pt x="110" y="141"/>
                  <a:pt x="71" y="141"/>
                </a:cubicBezTo>
                <a:close/>
                <a:moveTo>
                  <a:pt x="71" y="28"/>
                </a:moveTo>
                <a:cubicBezTo>
                  <a:pt x="48" y="28"/>
                  <a:pt x="28" y="48"/>
                  <a:pt x="28" y="70"/>
                </a:cubicBezTo>
                <a:cubicBezTo>
                  <a:pt x="28" y="93"/>
                  <a:pt x="49" y="113"/>
                  <a:pt x="71" y="113"/>
                </a:cubicBezTo>
                <a:cubicBezTo>
                  <a:pt x="94" y="113"/>
                  <a:pt x="113" y="93"/>
                  <a:pt x="113" y="70"/>
                </a:cubicBezTo>
                <a:cubicBezTo>
                  <a:pt x="113" y="48"/>
                  <a:pt x="93" y="28"/>
                  <a:pt x="71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" name="Freeform 308">
            <a:extLst>
              <a:ext uri="{FF2B5EF4-FFF2-40B4-BE49-F238E27FC236}">
                <a16:creationId xmlns:a16="http://schemas.microsoft.com/office/drawing/2014/main" id="{AD3E9438-FD46-484B-B7D5-0FB2D2FF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271" y="5325978"/>
            <a:ext cx="95721" cy="95721"/>
          </a:xfrm>
          <a:custGeom>
            <a:avLst/>
            <a:gdLst>
              <a:gd name="T0" fmla="*/ 70 w 142"/>
              <a:gd name="T1" fmla="*/ 141 h 142"/>
              <a:gd name="T2" fmla="*/ 0 w 142"/>
              <a:gd name="T3" fmla="*/ 71 h 142"/>
              <a:gd name="T4" fmla="*/ 70 w 142"/>
              <a:gd name="T5" fmla="*/ 0 h 142"/>
              <a:gd name="T6" fmla="*/ 141 w 142"/>
              <a:gd name="T7" fmla="*/ 71 h 142"/>
              <a:gd name="T8" fmla="*/ 70 w 142"/>
              <a:gd name="T9" fmla="*/ 141 h 142"/>
              <a:gd name="T10" fmla="*/ 70 w 142"/>
              <a:gd name="T11" fmla="*/ 29 h 142"/>
              <a:gd name="T12" fmla="*/ 28 w 142"/>
              <a:gd name="T13" fmla="*/ 71 h 142"/>
              <a:gd name="T14" fmla="*/ 70 w 142"/>
              <a:gd name="T15" fmla="*/ 113 h 142"/>
              <a:gd name="T16" fmla="*/ 112 w 142"/>
              <a:gd name="T17" fmla="*/ 71 h 142"/>
              <a:gd name="T18" fmla="*/ 70 w 142"/>
              <a:gd name="T19" fmla="*/ 2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142">
                <a:moveTo>
                  <a:pt x="70" y="141"/>
                </a:moveTo>
                <a:cubicBezTo>
                  <a:pt x="31" y="141"/>
                  <a:pt x="0" y="111"/>
                  <a:pt x="0" y="71"/>
                </a:cubicBezTo>
                <a:cubicBezTo>
                  <a:pt x="0" y="32"/>
                  <a:pt x="31" y="0"/>
                  <a:pt x="70" y="0"/>
                </a:cubicBezTo>
                <a:cubicBezTo>
                  <a:pt x="110" y="0"/>
                  <a:pt x="141" y="32"/>
                  <a:pt x="141" y="71"/>
                </a:cubicBezTo>
                <a:cubicBezTo>
                  <a:pt x="141" y="111"/>
                  <a:pt x="110" y="141"/>
                  <a:pt x="70" y="141"/>
                </a:cubicBezTo>
                <a:close/>
                <a:moveTo>
                  <a:pt x="70" y="29"/>
                </a:moveTo>
                <a:cubicBezTo>
                  <a:pt x="47" y="29"/>
                  <a:pt x="28" y="49"/>
                  <a:pt x="28" y="71"/>
                </a:cubicBezTo>
                <a:cubicBezTo>
                  <a:pt x="28" y="94"/>
                  <a:pt x="47" y="113"/>
                  <a:pt x="70" y="113"/>
                </a:cubicBezTo>
                <a:cubicBezTo>
                  <a:pt x="93" y="113"/>
                  <a:pt x="112" y="94"/>
                  <a:pt x="112" y="71"/>
                </a:cubicBezTo>
                <a:cubicBezTo>
                  <a:pt x="112" y="49"/>
                  <a:pt x="93" y="29"/>
                  <a:pt x="70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Freeform 309">
            <a:extLst>
              <a:ext uri="{FF2B5EF4-FFF2-40B4-BE49-F238E27FC236}">
                <a16:creationId xmlns:a16="http://schemas.microsoft.com/office/drawing/2014/main" id="{F4ADE754-238A-F448-89C1-D033DF9C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523" y="5412726"/>
            <a:ext cx="29913" cy="29913"/>
          </a:xfrm>
          <a:custGeom>
            <a:avLst/>
            <a:gdLst>
              <a:gd name="T0" fmla="*/ 14 w 43"/>
              <a:gd name="T1" fmla="*/ 43 h 44"/>
              <a:gd name="T2" fmla="*/ 0 w 43"/>
              <a:gd name="T3" fmla="*/ 28 h 44"/>
              <a:gd name="T4" fmla="*/ 28 w 43"/>
              <a:gd name="T5" fmla="*/ 0 h 44"/>
              <a:gd name="T6" fmla="*/ 42 w 43"/>
              <a:gd name="T7" fmla="*/ 14 h 44"/>
              <a:gd name="T8" fmla="*/ 28 w 43"/>
              <a:gd name="T9" fmla="*/ 28 h 44"/>
              <a:gd name="T10" fmla="*/ 14 w 43"/>
              <a:gd name="T1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44">
                <a:moveTo>
                  <a:pt x="14" y="43"/>
                </a:moveTo>
                <a:cubicBezTo>
                  <a:pt x="5" y="43"/>
                  <a:pt x="0" y="37"/>
                  <a:pt x="0" y="28"/>
                </a:cubicBezTo>
                <a:cubicBezTo>
                  <a:pt x="0" y="12"/>
                  <a:pt x="11" y="0"/>
                  <a:pt x="28" y="0"/>
                </a:cubicBezTo>
                <a:cubicBezTo>
                  <a:pt x="36" y="0"/>
                  <a:pt x="42" y="6"/>
                  <a:pt x="42" y="14"/>
                </a:cubicBezTo>
                <a:cubicBezTo>
                  <a:pt x="42" y="23"/>
                  <a:pt x="36" y="28"/>
                  <a:pt x="28" y="28"/>
                </a:cubicBezTo>
                <a:cubicBezTo>
                  <a:pt x="28" y="37"/>
                  <a:pt x="22" y="43"/>
                  <a:pt x="14" y="4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" name="Freeform 310">
            <a:extLst>
              <a:ext uri="{FF2B5EF4-FFF2-40B4-BE49-F238E27FC236}">
                <a16:creationId xmlns:a16="http://schemas.microsoft.com/office/drawing/2014/main" id="{5EF41DFB-EB88-5440-92B7-E708183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184" y="5355891"/>
            <a:ext cx="29913" cy="29913"/>
          </a:xfrm>
          <a:custGeom>
            <a:avLst/>
            <a:gdLst>
              <a:gd name="T0" fmla="*/ 14 w 43"/>
              <a:gd name="T1" fmla="*/ 42 h 43"/>
              <a:gd name="T2" fmla="*/ 0 w 43"/>
              <a:gd name="T3" fmla="*/ 28 h 43"/>
              <a:gd name="T4" fmla="*/ 28 w 43"/>
              <a:gd name="T5" fmla="*/ 0 h 43"/>
              <a:gd name="T6" fmla="*/ 42 w 43"/>
              <a:gd name="T7" fmla="*/ 14 h 43"/>
              <a:gd name="T8" fmla="*/ 28 w 43"/>
              <a:gd name="T9" fmla="*/ 28 h 43"/>
              <a:gd name="T10" fmla="*/ 14 w 43"/>
              <a:gd name="T11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43">
                <a:moveTo>
                  <a:pt x="14" y="42"/>
                </a:moveTo>
                <a:cubicBezTo>
                  <a:pt x="5" y="42"/>
                  <a:pt x="0" y="36"/>
                  <a:pt x="0" y="28"/>
                </a:cubicBezTo>
                <a:cubicBezTo>
                  <a:pt x="0" y="11"/>
                  <a:pt x="11" y="0"/>
                  <a:pt x="28" y="0"/>
                </a:cubicBezTo>
                <a:cubicBezTo>
                  <a:pt x="37" y="0"/>
                  <a:pt x="42" y="6"/>
                  <a:pt x="42" y="14"/>
                </a:cubicBezTo>
                <a:cubicBezTo>
                  <a:pt x="42" y="23"/>
                  <a:pt x="37" y="28"/>
                  <a:pt x="28" y="28"/>
                </a:cubicBezTo>
                <a:cubicBezTo>
                  <a:pt x="28" y="36"/>
                  <a:pt x="22" y="42"/>
                  <a:pt x="14" y="4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Freeform 311">
            <a:extLst>
              <a:ext uri="{FF2B5EF4-FFF2-40B4-BE49-F238E27FC236}">
                <a16:creationId xmlns:a16="http://schemas.microsoft.com/office/drawing/2014/main" id="{8ABACC35-28C0-9D4D-8022-607E38C8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6166528"/>
            <a:ext cx="308102" cy="173494"/>
          </a:xfrm>
          <a:custGeom>
            <a:avLst/>
            <a:gdLst>
              <a:gd name="T0" fmla="*/ 296 w 452"/>
              <a:gd name="T1" fmla="*/ 254 h 255"/>
              <a:gd name="T2" fmla="*/ 155 w 452"/>
              <a:gd name="T3" fmla="*/ 254 h 255"/>
              <a:gd name="T4" fmla="*/ 141 w 452"/>
              <a:gd name="T5" fmla="*/ 240 h 255"/>
              <a:gd name="T6" fmla="*/ 141 w 452"/>
              <a:gd name="T7" fmla="*/ 212 h 255"/>
              <a:gd name="T8" fmla="*/ 0 w 452"/>
              <a:gd name="T9" fmla="*/ 14 h 255"/>
              <a:gd name="T10" fmla="*/ 14 w 452"/>
              <a:gd name="T11" fmla="*/ 0 h 255"/>
              <a:gd name="T12" fmla="*/ 437 w 452"/>
              <a:gd name="T13" fmla="*/ 0 h 255"/>
              <a:gd name="T14" fmla="*/ 451 w 452"/>
              <a:gd name="T15" fmla="*/ 14 h 255"/>
              <a:gd name="T16" fmla="*/ 310 w 452"/>
              <a:gd name="T17" fmla="*/ 212 h 255"/>
              <a:gd name="T18" fmla="*/ 310 w 452"/>
              <a:gd name="T19" fmla="*/ 240 h 255"/>
              <a:gd name="T20" fmla="*/ 296 w 452"/>
              <a:gd name="T21" fmla="*/ 254 h 255"/>
              <a:gd name="T22" fmla="*/ 169 w 452"/>
              <a:gd name="T23" fmla="*/ 226 h 255"/>
              <a:gd name="T24" fmla="*/ 282 w 452"/>
              <a:gd name="T25" fmla="*/ 226 h 255"/>
              <a:gd name="T26" fmla="*/ 282 w 452"/>
              <a:gd name="T27" fmla="*/ 200 h 255"/>
              <a:gd name="T28" fmla="*/ 290 w 452"/>
              <a:gd name="T29" fmla="*/ 186 h 255"/>
              <a:gd name="T30" fmla="*/ 420 w 452"/>
              <a:gd name="T31" fmla="*/ 28 h 255"/>
              <a:gd name="T32" fmla="*/ 28 w 452"/>
              <a:gd name="T33" fmla="*/ 28 h 255"/>
              <a:gd name="T34" fmla="*/ 158 w 452"/>
              <a:gd name="T35" fmla="*/ 186 h 255"/>
              <a:gd name="T36" fmla="*/ 166 w 452"/>
              <a:gd name="T37" fmla="*/ 200 h 255"/>
              <a:gd name="T38" fmla="*/ 166 w 452"/>
              <a:gd name="T39" fmla="*/ 226 h 255"/>
              <a:gd name="T40" fmla="*/ 169 w 452"/>
              <a:gd name="T41" fmla="*/ 22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2" h="255">
                <a:moveTo>
                  <a:pt x="296" y="254"/>
                </a:moveTo>
                <a:lnTo>
                  <a:pt x="155" y="254"/>
                </a:lnTo>
                <a:cubicBezTo>
                  <a:pt x="146" y="254"/>
                  <a:pt x="141" y="248"/>
                  <a:pt x="141" y="240"/>
                </a:cubicBezTo>
                <a:lnTo>
                  <a:pt x="141" y="212"/>
                </a:lnTo>
                <a:cubicBezTo>
                  <a:pt x="56" y="181"/>
                  <a:pt x="0" y="102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37" y="0"/>
                </a:lnTo>
                <a:cubicBezTo>
                  <a:pt x="446" y="0"/>
                  <a:pt x="451" y="6"/>
                  <a:pt x="451" y="14"/>
                </a:cubicBezTo>
                <a:cubicBezTo>
                  <a:pt x="451" y="102"/>
                  <a:pt x="395" y="178"/>
                  <a:pt x="310" y="212"/>
                </a:cubicBezTo>
                <a:lnTo>
                  <a:pt x="310" y="240"/>
                </a:lnTo>
                <a:cubicBezTo>
                  <a:pt x="310" y="248"/>
                  <a:pt x="305" y="254"/>
                  <a:pt x="296" y="254"/>
                </a:cubicBezTo>
                <a:close/>
                <a:moveTo>
                  <a:pt x="169" y="226"/>
                </a:moveTo>
                <a:lnTo>
                  <a:pt x="282" y="226"/>
                </a:lnTo>
                <a:lnTo>
                  <a:pt x="282" y="200"/>
                </a:lnTo>
                <a:cubicBezTo>
                  <a:pt x="282" y="195"/>
                  <a:pt x="285" y="189"/>
                  <a:pt x="290" y="186"/>
                </a:cubicBezTo>
                <a:cubicBezTo>
                  <a:pt x="364" y="161"/>
                  <a:pt x="415" y="99"/>
                  <a:pt x="420" y="28"/>
                </a:cubicBezTo>
                <a:lnTo>
                  <a:pt x="28" y="28"/>
                </a:lnTo>
                <a:cubicBezTo>
                  <a:pt x="34" y="99"/>
                  <a:pt x="84" y="164"/>
                  <a:pt x="158" y="186"/>
                </a:cubicBezTo>
                <a:cubicBezTo>
                  <a:pt x="163" y="189"/>
                  <a:pt x="166" y="195"/>
                  <a:pt x="166" y="200"/>
                </a:cubicBezTo>
                <a:lnTo>
                  <a:pt x="166" y="226"/>
                </a:lnTo>
                <a:lnTo>
                  <a:pt x="169" y="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" name="Freeform 312">
            <a:extLst>
              <a:ext uri="{FF2B5EF4-FFF2-40B4-BE49-F238E27FC236}">
                <a16:creationId xmlns:a16="http://schemas.microsoft.com/office/drawing/2014/main" id="{AB29992D-767E-7B44-B726-3A34BC0A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37" y="6073797"/>
            <a:ext cx="191442" cy="116661"/>
          </a:xfrm>
          <a:custGeom>
            <a:avLst/>
            <a:gdLst>
              <a:gd name="T0" fmla="*/ 254 w 283"/>
              <a:gd name="T1" fmla="*/ 169 h 173"/>
              <a:gd name="T2" fmla="*/ 245 w 283"/>
              <a:gd name="T3" fmla="*/ 166 h 173"/>
              <a:gd name="T4" fmla="*/ 243 w 283"/>
              <a:gd name="T5" fmla="*/ 147 h 173"/>
              <a:gd name="T6" fmla="*/ 254 w 283"/>
              <a:gd name="T7" fmla="*/ 113 h 173"/>
              <a:gd name="T8" fmla="*/ 197 w 283"/>
              <a:gd name="T9" fmla="*/ 56 h 173"/>
              <a:gd name="T10" fmla="*/ 186 w 283"/>
              <a:gd name="T11" fmla="*/ 51 h 173"/>
              <a:gd name="T12" fmla="*/ 96 w 283"/>
              <a:gd name="T13" fmla="*/ 51 h 173"/>
              <a:gd name="T14" fmla="*/ 84 w 283"/>
              <a:gd name="T15" fmla="*/ 56 h 173"/>
              <a:gd name="T16" fmla="*/ 28 w 283"/>
              <a:gd name="T17" fmla="*/ 113 h 173"/>
              <a:gd name="T18" fmla="*/ 39 w 283"/>
              <a:gd name="T19" fmla="*/ 147 h 173"/>
              <a:gd name="T20" fmla="*/ 37 w 283"/>
              <a:gd name="T21" fmla="*/ 166 h 173"/>
              <a:gd name="T22" fmla="*/ 17 w 283"/>
              <a:gd name="T23" fmla="*/ 164 h 173"/>
              <a:gd name="T24" fmla="*/ 0 w 283"/>
              <a:gd name="T25" fmla="*/ 113 h 173"/>
              <a:gd name="T26" fmla="*/ 79 w 283"/>
              <a:gd name="T27" fmla="*/ 28 h 173"/>
              <a:gd name="T28" fmla="*/ 141 w 283"/>
              <a:gd name="T29" fmla="*/ 0 h 173"/>
              <a:gd name="T30" fmla="*/ 203 w 283"/>
              <a:gd name="T31" fmla="*/ 28 h 173"/>
              <a:gd name="T32" fmla="*/ 282 w 283"/>
              <a:gd name="T33" fmla="*/ 113 h 173"/>
              <a:gd name="T34" fmla="*/ 265 w 283"/>
              <a:gd name="T35" fmla="*/ 164 h 173"/>
              <a:gd name="T36" fmla="*/ 254 w 283"/>
              <a:gd name="T37" fmla="*/ 16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173">
                <a:moveTo>
                  <a:pt x="254" y="169"/>
                </a:moveTo>
                <a:cubicBezTo>
                  <a:pt x="251" y="169"/>
                  <a:pt x="248" y="169"/>
                  <a:pt x="245" y="166"/>
                </a:cubicBezTo>
                <a:cubicBezTo>
                  <a:pt x="240" y="161"/>
                  <a:pt x="237" y="152"/>
                  <a:pt x="243" y="147"/>
                </a:cubicBezTo>
                <a:cubicBezTo>
                  <a:pt x="251" y="138"/>
                  <a:pt x="254" y="124"/>
                  <a:pt x="254" y="113"/>
                </a:cubicBezTo>
                <a:cubicBezTo>
                  <a:pt x="254" y="82"/>
                  <a:pt x="228" y="56"/>
                  <a:pt x="197" y="56"/>
                </a:cubicBezTo>
                <a:cubicBezTo>
                  <a:pt x="192" y="56"/>
                  <a:pt x="189" y="53"/>
                  <a:pt x="186" y="51"/>
                </a:cubicBezTo>
                <a:cubicBezTo>
                  <a:pt x="164" y="22"/>
                  <a:pt x="118" y="22"/>
                  <a:pt x="96" y="51"/>
                </a:cubicBezTo>
                <a:cubicBezTo>
                  <a:pt x="93" y="53"/>
                  <a:pt x="90" y="56"/>
                  <a:pt x="84" y="56"/>
                </a:cubicBezTo>
                <a:cubicBezTo>
                  <a:pt x="53" y="56"/>
                  <a:pt x="28" y="82"/>
                  <a:pt x="28" y="113"/>
                </a:cubicBezTo>
                <a:cubicBezTo>
                  <a:pt x="28" y="124"/>
                  <a:pt x="31" y="138"/>
                  <a:pt x="39" y="147"/>
                </a:cubicBezTo>
                <a:cubicBezTo>
                  <a:pt x="45" y="152"/>
                  <a:pt x="42" y="161"/>
                  <a:pt x="37" y="166"/>
                </a:cubicBezTo>
                <a:cubicBezTo>
                  <a:pt x="31" y="172"/>
                  <a:pt x="22" y="169"/>
                  <a:pt x="17" y="164"/>
                </a:cubicBezTo>
                <a:cubicBezTo>
                  <a:pt x="5" y="149"/>
                  <a:pt x="0" y="130"/>
                  <a:pt x="0" y="113"/>
                </a:cubicBezTo>
                <a:cubicBezTo>
                  <a:pt x="0" y="68"/>
                  <a:pt x="34" y="31"/>
                  <a:pt x="79" y="28"/>
                </a:cubicBezTo>
                <a:cubicBezTo>
                  <a:pt x="96" y="11"/>
                  <a:pt x="118" y="0"/>
                  <a:pt x="141" y="0"/>
                </a:cubicBezTo>
                <a:cubicBezTo>
                  <a:pt x="164" y="0"/>
                  <a:pt x="189" y="11"/>
                  <a:pt x="203" y="28"/>
                </a:cubicBezTo>
                <a:cubicBezTo>
                  <a:pt x="245" y="31"/>
                  <a:pt x="282" y="68"/>
                  <a:pt x="282" y="113"/>
                </a:cubicBezTo>
                <a:cubicBezTo>
                  <a:pt x="282" y="130"/>
                  <a:pt x="276" y="149"/>
                  <a:pt x="265" y="164"/>
                </a:cubicBezTo>
                <a:cubicBezTo>
                  <a:pt x="262" y="166"/>
                  <a:pt x="259" y="169"/>
                  <a:pt x="254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Freeform 313">
            <a:extLst>
              <a:ext uri="{FF2B5EF4-FFF2-40B4-BE49-F238E27FC236}">
                <a16:creationId xmlns:a16="http://schemas.microsoft.com/office/drawing/2014/main" id="{51C09827-DF58-0040-BD3C-86F512C8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73" y="6097728"/>
            <a:ext cx="110676" cy="92730"/>
          </a:xfrm>
          <a:custGeom>
            <a:avLst/>
            <a:gdLst>
              <a:gd name="T0" fmla="*/ 136 w 162"/>
              <a:gd name="T1" fmla="*/ 132 h 136"/>
              <a:gd name="T2" fmla="*/ 125 w 162"/>
              <a:gd name="T3" fmla="*/ 127 h 136"/>
              <a:gd name="T4" fmla="*/ 125 w 162"/>
              <a:gd name="T5" fmla="*/ 112 h 136"/>
              <a:gd name="T6" fmla="*/ 46 w 162"/>
              <a:gd name="T7" fmla="*/ 33 h 136"/>
              <a:gd name="T8" fmla="*/ 54 w 162"/>
              <a:gd name="T9" fmla="*/ 101 h 136"/>
              <a:gd name="T10" fmla="*/ 60 w 162"/>
              <a:gd name="T11" fmla="*/ 107 h 136"/>
              <a:gd name="T12" fmla="*/ 63 w 162"/>
              <a:gd name="T13" fmla="*/ 127 h 136"/>
              <a:gd name="T14" fmla="*/ 43 w 162"/>
              <a:gd name="T15" fmla="*/ 129 h 136"/>
              <a:gd name="T16" fmla="*/ 34 w 162"/>
              <a:gd name="T17" fmla="*/ 121 h 136"/>
              <a:gd name="T18" fmla="*/ 34 w 162"/>
              <a:gd name="T19" fmla="*/ 2 h 136"/>
              <a:gd name="T20" fmla="*/ 46 w 162"/>
              <a:gd name="T21" fmla="*/ 0 h 136"/>
              <a:gd name="T22" fmla="*/ 46 w 162"/>
              <a:gd name="T23" fmla="*/ 0 h 136"/>
              <a:gd name="T24" fmla="*/ 57 w 162"/>
              <a:gd name="T25" fmla="*/ 2 h 136"/>
              <a:gd name="T26" fmla="*/ 156 w 162"/>
              <a:gd name="T27" fmla="*/ 101 h 136"/>
              <a:gd name="T28" fmla="*/ 156 w 162"/>
              <a:gd name="T29" fmla="*/ 121 h 136"/>
              <a:gd name="T30" fmla="*/ 147 w 162"/>
              <a:gd name="T31" fmla="*/ 129 h 136"/>
              <a:gd name="T32" fmla="*/ 136 w 162"/>
              <a:gd name="T33" fmla="*/ 13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136">
                <a:moveTo>
                  <a:pt x="136" y="132"/>
                </a:moveTo>
                <a:cubicBezTo>
                  <a:pt x="133" y="132"/>
                  <a:pt x="127" y="129"/>
                  <a:pt x="125" y="127"/>
                </a:cubicBezTo>
                <a:cubicBezTo>
                  <a:pt x="122" y="121"/>
                  <a:pt x="122" y="115"/>
                  <a:pt x="125" y="112"/>
                </a:cubicBezTo>
                <a:lnTo>
                  <a:pt x="46" y="33"/>
                </a:lnTo>
                <a:cubicBezTo>
                  <a:pt x="34" y="56"/>
                  <a:pt x="37" y="84"/>
                  <a:pt x="54" y="101"/>
                </a:cubicBezTo>
                <a:cubicBezTo>
                  <a:pt x="57" y="104"/>
                  <a:pt x="57" y="104"/>
                  <a:pt x="60" y="107"/>
                </a:cubicBezTo>
                <a:cubicBezTo>
                  <a:pt x="65" y="112"/>
                  <a:pt x="68" y="121"/>
                  <a:pt x="63" y="127"/>
                </a:cubicBezTo>
                <a:cubicBezTo>
                  <a:pt x="57" y="132"/>
                  <a:pt x="48" y="135"/>
                  <a:pt x="43" y="129"/>
                </a:cubicBezTo>
                <a:cubicBezTo>
                  <a:pt x="40" y="127"/>
                  <a:pt x="37" y="124"/>
                  <a:pt x="34" y="121"/>
                </a:cubicBezTo>
                <a:cubicBezTo>
                  <a:pt x="0" y="87"/>
                  <a:pt x="0" y="33"/>
                  <a:pt x="34" y="2"/>
                </a:cubicBezTo>
                <a:cubicBezTo>
                  <a:pt x="37" y="0"/>
                  <a:pt x="40" y="0"/>
                  <a:pt x="46" y="0"/>
                </a:cubicBezTo>
                <a:lnTo>
                  <a:pt x="46" y="0"/>
                </a:lnTo>
                <a:cubicBezTo>
                  <a:pt x="48" y="0"/>
                  <a:pt x="54" y="2"/>
                  <a:pt x="57" y="2"/>
                </a:cubicBezTo>
                <a:lnTo>
                  <a:pt x="156" y="101"/>
                </a:lnTo>
                <a:cubicBezTo>
                  <a:pt x="161" y="107"/>
                  <a:pt x="161" y="115"/>
                  <a:pt x="156" y="121"/>
                </a:cubicBezTo>
                <a:cubicBezTo>
                  <a:pt x="153" y="124"/>
                  <a:pt x="150" y="127"/>
                  <a:pt x="147" y="129"/>
                </a:cubicBezTo>
                <a:cubicBezTo>
                  <a:pt x="142" y="132"/>
                  <a:pt x="139" y="132"/>
                  <a:pt x="136" y="13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4" name="Freeform 314">
            <a:extLst>
              <a:ext uri="{FF2B5EF4-FFF2-40B4-BE49-F238E27FC236}">
                <a16:creationId xmlns:a16="http://schemas.microsoft.com/office/drawing/2014/main" id="{5C93D384-6F26-924C-AFB3-37542821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11" y="6052859"/>
            <a:ext cx="80765" cy="134606"/>
          </a:xfrm>
          <a:custGeom>
            <a:avLst/>
            <a:gdLst>
              <a:gd name="T0" fmla="*/ 102 w 117"/>
              <a:gd name="T1" fmla="*/ 197 h 198"/>
              <a:gd name="T2" fmla="*/ 88 w 117"/>
              <a:gd name="T3" fmla="*/ 183 h 198"/>
              <a:gd name="T4" fmla="*/ 88 w 117"/>
              <a:gd name="T5" fmla="*/ 31 h 198"/>
              <a:gd name="T6" fmla="*/ 31 w 117"/>
              <a:gd name="T7" fmla="*/ 90 h 198"/>
              <a:gd name="T8" fmla="*/ 14 w 117"/>
              <a:gd name="T9" fmla="*/ 101 h 198"/>
              <a:gd name="T10" fmla="*/ 3 w 117"/>
              <a:gd name="T11" fmla="*/ 84 h 198"/>
              <a:gd name="T12" fmla="*/ 102 w 117"/>
              <a:gd name="T13" fmla="*/ 0 h 198"/>
              <a:gd name="T14" fmla="*/ 116 w 117"/>
              <a:gd name="T15" fmla="*/ 14 h 198"/>
              <a:gd name="T16" fmla="*/ 116 w 117"/>
              <a:gd name="T17" fmla="*/ 183 h 198"/>
              <a:gd name="T18" fmla="*/ 102 w 117"/>
              <a:gd name="T1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98">
                <a:moveTo>
                  <a:pt x="102" y="197"/>
                </a:moveTo>
                <a:cubicBezTo>
                  <a:pt x="93" y="197"/>
                  <a:pt x="88" y="192"/>
                  <a:pt x="88" y="183"/>
                </a:cubicBezTo>
                <a:lnTo>
                  <a:pt x="88" y="31"/>
                </a:lnTo>
                <a:cubicBezTo>
                  <a:pt x="60" y="36"/>
                  <a:pt x="37" y="59"/>
                  <a:pt x="31" y="90"/>
                </a:cubicBezTo>
                <a:cubicBezTo>
                  <a:pt x="31" y="98"/>
                  <a:pt x="23" y="104"/>
                  <a:pt x="14" y="101"/>
                </a:cubicBezTo>
                <a:cubicBezTo>
                  <a:pt x="6" y="101"/>
                  <a:pt x="0" y="93"/>
                  <a:pt x="3" y="84"/>
                </a:cubicBezTo>
                <a:cubicBezTo>
                  <a:pt x="9" y="36"/>
                  <a:pt x="51" y="0"/>
                  <a:pt x="102" y="0"/>
                </a:cubicBezTo>
                <a:cubicBezTo>
                  <a:pt x="110" y="0"/>
                  <a:pt x="116" y="5"/>
                  <a:pt x="116" y="14"/>
                </a:cubicBezTo>
                <a:lnTo>
                  <a:pt x="116" y="183"/>
                </a:lnTo>
                <a:cubicBezTo>
                  <a:pt x="116" y="192"/>
                  <a:pt x="110" y="197"/>
                  <a:pt x="102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Freeform 315">
            <a:extLst>
              <a:ext uri="{FF2B5EF4-FFF2-40B4-BE49-F238E27FC236}">
                <a16:creationId xmlns:a16="http://schemas.microsoft.com/office/drawing/2014/main" id="{4B3DA792-EE0D-B446-8593-02D024FD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85" y="6130633"/>
            <a:ext cx="20938" cy="56833"/>
          </a:xfrm>
          <a:custGeom>
            <a:avLst/>
            <a:gdLst>
              <a:gd name="T0" fmla="*/ 14 w 29"/>
              <a:gd name="T1" fmla="*/ 84 h 85"/>
              <a:gd name="T2" fmla="*/ 0 w 29"/>
              <a:gd name="T3" fmla="*/ 70 h 85"/>
              <a:gd name="T4" fmla="*/ 0 w 29"/>
              <a:gd name="T5" fmla="*/ 14 h 85"/>
              <a:gd name="T6" fmla="*/ 14 w 29"/>
              <a:gd name="T7" fmla="*/ 0 h 85"/>
              <a:gd name="T8" fmla="*/ 28 w 29"/>
              <a:gd name="T9" fmla="*/ 14 h 85"/>
              <a:gd name="T10" fmla="*/ 28 w 29"/>
              <a:gd name="T11" fmla="*/ 70 h 85"/>
              <a:gd name="T12" fmla="*/ 14 w 29"/>
              <a:gd name="T13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5">
                <a:moveTo>
                  <a:pt x="14" y="84"/>
                </a:move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70"/>
                </a:lnTo>
                <a:cubicBezTo>
                  <a:pt x="28" y="79"/>
                  <a:pt x="22" y="84"/>
                  <a:pt x="14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6" name="Freeform 316">
            <a:extLst>
              <a:ext uri="{FF2B5EF4-FFF2-40B4-BE49-F238E27FC236}">
                <a16:creationId xmlns:a16="http://schemas.microsoft.com/office/drawing/2014/main" id="{B76CFA44-EFC8-A94C-873F-5AB46B25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407" y="6136615"/>
            <a:ext cx="62816" cy="50851"/>
          </a:xfrm>
          <a:custGeom>
            <a:avLst/>
            <a:gdLst>
              <a:gd name="T0" fmla="*/ 74 w 92"/>
              <a:gd name="T1" fmla="*/ 73 h 74"/>
              <a:gd name="T2" fmla="*/ 65 w 92"/>
              <a:gd name="T3" fmla="*/ 70 h 74"/>
              <a:gd name="T4" fmla="*/ 9 w 92"/>
              <a:gd name="T5" fmla="*/ 28 h 74"/>
              <a:gd name="T6" fmla="*/ 6 w 92"/>
              <a:gd name="T7" fmla="*/ 8 h 74"/>
              <a:gd name="T8" fmla="*/ 26 w 92"/>
              <a:gd name="T9" fmla="*/ 5 h 74"/>
              <a:gd name="T10" fmla="*/ 82 w 92"/>
              <a:gd name="T11" fmla="*/ 48 h 74"/>
              <a:gd name="T12" fmla="*/ 85 w 92"/>
              <a:gd name="T13" fmla="*/ 68 h 74"/>
              <a:gd name="T14" fmla="*/ 74 w 92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74">
                <a:moveTo>
                  <a:pt x="74" y="73"/>
                </a:moveTo>
                <a:cubicBezTo>
                  <a:pt x="71" y="73"/>
                  <a:pt x="68" y="73"/>
                  <a:pt x="65" y="70"/>
                </a:cubicBezTo>
                <a:lnTo>
                  <a:pt x="9" y="28"/>
                </a:lnTo>
                <a:cubicBezTo>
                  <a:pt x="3" y="22"/>
                  <a:pt x="0" y="14"/>
                  <a:pt x="6" y="8"/>
                </a:cubicBezTo>
                <a:cubicBezTo>
                  <a:pt x="11" y="3"/>
                  <a:pt x="20" y="0"/>
                  <a:pt x="26" y="5"/>
                </a:cubicBezTo>
                <a:lnTo>
                  <a:pt x="82" y="48"/>
                </a:lnTo>
                <a:cubicBezTo>
                  <a:pt x="88" y="53"/>
                  <a:pt x="91" y="62"/>
                  <a:pt x="85" y="68"/>
                </a:cubicBezTo>
                <a:cubicBezTo>
                  <a:pt x="82" y="70"/>
                  <a:pt x="80" y="73"/>
                  <a:pt x="74" y="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7" name="Freeform 317">
            <a:extLst>
              <a:ext uri="{FF2B5EF4-FFF2-40B4-BE49-F238E27FC236}">
                <a16:creationId xmlns:a16="http://schemas.microsoft.com/office/drawing/2014/main" id="{0570A4DD-EA74-E74C-BECD-8940EBBF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93" y="6136615"/>
            <a:ext cx="62818" cy="50851"/>
          </a:xfrm>
          <a:custGeom>
            <a:avLst/>
            <a:gdLst>
              <a:gd name="T0" fmla="*/ 17 w 91"/>
              <a:gd name="T1" fmla="*/ 73 h 74"/>
              <a:gd name="T2" fmla="*/ 6 w 91"/>
              <a:gd name="T3" fmla="*/ 68 h 74"/>
              <a:gd name="T4" fmla="*/ 8 w 91"/>
              <a:gd name="T5" fmla="*/ 48 h 74"/>
              <a:gd name="T6" fmla="*/ 65 w 91"/>
              <a:gd name="T7" fmla="*/ 5 h 74"/>
              <a:gd name="T8" fmla="*/ 85 w 91"/>
              <a:gd name="T9" fmla="*/ 8 h 74"/>
              <a:gd name="T10" fmla="*/ 82 w 91"/>
              <a:gd name="T11" fmla="*/ 28 h 74"/>
              <a:gd name="T12" fmla="*/ 25 w 91"/>
              <a:gd name="T13" fmla="*/ 70 h 74"/>
              <a:gd name="T14" fmla="*/ 17 w 91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74">
                <a:moveTo>
                  <a:pt x="17" y="73"/>
                </a:moveTo>
                <a:cubicBezTo>
                  <a:pt x="11" y="73"/>
                  <a:pt x="8" y="70"/>
                  <a:pt x="6" y="68"/>
                </a:cubicBezTo>
                <a:cubicBezTo>
                  <a:pt x="0" y="62"/>
                  <a:pt x="3" y="53"/>
                  <a:pt x="8" y="48"/>
                </a:cubicBezTo>
                <a:lnTo>
                  <a:pt x="65" y="5"/>
                </a:lnTo>
                <a:cubicBezTo>
                  <a:pt x="71" y="0"/>
                  <a:pt x="79" y="3"/>
                  <a:pt x="85" y="8"/>
                </a:cubicBezTo>
                <a:cubicBezTo>
                  <a:pt x="90" y="14"/>
                  <a:pt x="87" y="22"/>
                  <a:pt x="82" y="28"/>
                </a:cubicBezTo>
                <a:lnTo>
                  <a:pt x="25" y="70"/>
                </a:lnTo>
                <a:cubicBezTo>
                  <a:pt x="23" y="73"/>
                  <a:pt x="20" y="73"/>
                  <a:pt x="17" y="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" name="Freeform 318">
            <a:extLst>
              <a:ext uri="{FF2B5EF4-FFF2-40B4-BE49-F238E27FC236}">
                <a16:creationId xmlns:a16="http://schemas.microsoft.com/office/drawing/2014/main" id="{383A20ED-CB5A-4847-B1F6-458C7FC11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356" y="6034912"/>
            <a:ext cx="152556" cy="59826"/>
          </a:xfrm>
          <a:custGeom>
            <a:avLst/>
            <a:gdLst>
              <a:gd name="T0" fmla="*/ 212 w 227"/>
              <a:gd name="T1" fmla="*/ 85 h 86"/>
              <a:gd name="T2" fmla="*/ 198 w 227"/>
              <a:gd name="T3" fmla="*/ 71 h 86"/>
              <a:gd name="T4" fmla="*/ 198 w 227"/>
              <a:gd name="T5" fmla="*/ 29 h 86"/>
              <a:gd name="T6" fmla="*/ 29 w 227"/>
              <a:gd name="T7" fmla="*/ 29 h 86"/>
              <a:gd name="T8" fmla="*/ 29 w 227"/>
              <a:gd name="T9" fmla="*/ 71 h 86"/>
              <a:gd name="T10" fmla="*/ 15 w 227"/>
              <a:gd name="T11" fmla="*/ 85 h 86"/>
              <a:gd name="T12" fmla="*/ 0 w 227"/>
              <a:gd name="T13" fmla="*/ 71 h 86"/>
              <a:gd name="T14" fmla="*/ 0 w 227"/>
              <a:gd name="T15" fmla="*/ 29 h 86"/>
              <a:gd name="T16" fmla="*/ 29 w 227"/>
              <a:gd name="T17" fmla="*/ 0 h 86"/>
              <a:gd name="T18" fmla="*/ 198 w 227"/>
              <a:gd name="T19" fmla="*/ 0 h 86"/>
              <a:gd name="T20" fmla="*/ 226 w 227"/>
              <a:gd name="T21" fmla="*/ 29 h 86"/>
              <a:gd name="T22" fmla="*/ 226 w 227"/>
              <a:gd name="T23" fmla="*/ 71 h 86"/>
              <a:gd name="T24" fmla="*/ 212 w 227"/>
              <a:gd name="T2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86">
                <a:moveTo>
                  <a:pt x="212" y="85"/>
                </a:moveTo>
                <a:cubicBezTo>
                  <a:pt x="204" y="85"/>
                  <a:pt x="198" y="79"/>
                  <a:pt x="198" y="71"/>
                </a:cubicBezTo>
                <a:lnTo>
                  <a:pt x="198" y="29"/>
                </a:lnTo>
                <a:lnTo>
                  <a:pt x="29" y="29"/>
                </a:lnTo>
                <a:lnTo>
                  <a:pt x="29" y="71"/>
                </a:lnTo>
                <a:cubicBezTo>
                  <a:pt x="29" y="79"/>
                  <a:pt x="23" y="85"/>
                  <a:pt x="15" y="85"/>
                </a:cubicBezTo>
                <a:cubicBezTo>
                  <a:pt x="6" y="85"/>
                  <a:pt x="0" y="79"/>
                  <a:pt x="0" y="71"/>
                </a:cubicBezTo>
                <a:lnTo>
                  <a:pt x="0" y="29"/>
                </a:lnTo>
                <a:cubicBezTo>
                  <a:pt x="0" y="12"/>
                  <a:pt x="12" y="0"/>
                  <a:pt x="29" y="0"/>
                </a:cubicBezTo>
                <a:lnTo>
                  <a:pt x="198" y="0"/>
                </a:lnTo>
                <a:cubicBezTo>
                  <a:pt x="215" y="0"/>
                  <a:pt x="226" y="12"/>
                  <a:pt x="226" y="29"/>
                </a:cubicBezTo>
                <a:lnTo>
                  <a:pt x="226" y="71"/>
                </a:lnTo>
                <a:cubicBezTo>
                  <a:pt x="226" y="79"/>
                  <a:pt x="221" y="85"/>
                  <a:pt x="212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" name="Freeform 319">
            <a:extLst>
              <a:ext uri="{FF2B5EF4-FFF2-40B4-BE49-F238E27FC236}">
                <a16:creationId xmlns:a16="http://schemas.microsoft.com/office/drawing/2014/main" id="{65A52565-B8EC-6645-B9CA-E9D41A43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470" y="6073797"/>
            <a:ext cx="230327" cy="59826"/>
          </a:xfrm>
          <a:custGeom>
            <a:avLst/>
            <a:gdLst>
              <a:gd name="T0" fmla="*/ 310 w 340"/>
              <a:gd name="T1" fmla="*/ 85 h 86"/>
              <a:gd name="T2" fmla="*/ 28 w 340"/>
              <a:gd name="T3" fmla="*/ 85 h 86"/>
              <a:gd name="T4" fmla="*/ 0 w 340"/>
              <a:gd name="T5" fmla="*/ 56 h 86"/>
              <a:gd name="T6" fmla="*/ 0 w 340"/>
              <a:gd name="T7" fmla="*/ 28 h 86"/>
              <a:gd name="T8" fmla="*/ 28 w 340"/>
              <a:gd name="T9" fmla="*/ 0 h 86"/>
              <a:gd name="T10" fmla="*/ 310 w 340"/>
              <a:gd name="T11" fmla="*/ 0 h 86"/>
              <a:gd name="T12" fmla="*/ 339 w 340"/>
              <a:gd name="T13" fmla="*/ 28 h 86"/>
              <a:gd name="T14" fmla="*/ 339 w 340"/>
              <a:gd name="T15" fmla="*/ 56 h 86"/>
              <a:gd name="T16" fmla="*/ 310 w 340"/>
              <a:gd name="T17" fmla="*/ 85 h 86"/>
              <a:gd name="T18" fmla="*/ 28 w 340"/>
              <a:gd name="T19" fmla="*/ 56 h 86"/>
              <a:gd name="T20" fmla="*/ 310 w 340"/>
              <a:gd name="T21" fmla="*/ 56 h 86"/>
              <a:gd name="T22" fmla="*/ 310 w 340"/>
              <a:gd name="T23" fmla="*/ 28 h 86"/>
              <a:gd name="T24" fmla="*/ 28 w 340"/>
              <a:gd name="T25" fmla="*/ 28 h 86"/>
              <a:gd name="T26" fmla="*/ 28 w 340"/>
              <a:gd name="T2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86">
                <a:moveTo>
                  <a:pt x="310" y="85"/>
                </a:moveTo>
                <a:lnTo>
                  <a:pt x="28" y="85"/>
                </a:lnTo>
                <a:cubicBezTo>
                  <a:pt x="11" y="85"/>
                  <a:pt x="0" y="73"/>
                  <a:pt x="0" y="56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10" y="0"/>
                </a:lnTo>
                <a:cubicBezTo>
                  <a:pt x="327" y="0"/>
                  <a:pt x="339" y="11"/>
                  <a:pt x="339" y="28"/>
                </a:cubicBezTo>
                <a:lnTo>
                  <a:pt x="339" y="56"/>
                </a:lnTo>
                <a:cubicBezTo>
                  <a:pt x="339" y="73"/>
                  <a:pt x="327" y="85"/>
                  <a:pt x="310" y="85"/>
                </a:cubicBezTo>
                <a:close/>
                <a:moveTo>
                  <a:pt x="28" y="56"/>
                </a:moveTo>
                <a:lnTo>
                  <a:pt x="310" y="56"/>
                </a:lnTo>
                <a:lnTo>
                  <a:pt x="310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" name="Freeform 320">
            <a:extLst>
              <a:ext uri="{FF2B5EF4-FFF2-40B4-BE49-F238E27FC236}">
                <a16:creationId xmlns:a16="http://schemas.microsoft.com/office/drawing/2014/main" id="{56FE3A0A-DC54-BF46-B499-67BBEA16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18" y="6109693"/>
            <a:ext cx="191442" cy="233320"/>
          </a:xfrm>
          <a:custGeom>
            <a:avLst/>
            <a:gdLst>
              <a:gd name="T0" fmla="*/ 226 w 283"/>
              <a:gd name="T1" fmla="*/ 342 h 343"/>
              <a:gd name="T2" fmla="*/ 57 w 283"/>
              <a:gd name="T3" fmla="*/ 342 h 343"/>
              <a:gd name="T4" fmla="*/ 43 w 283"/>
              <a:gd name="T5" fmla="*/ 331 h 343"/>
              <a:gd name="T6" fmla="*/ 0 w 283"/>
              <a:gd name="T7" fmla="*/ 20 h 343"/>
              <a:gd name="T8" fmla="*/ 11 w 283"/>
              <a:gd name="T9" fmla="*/ 3 h 343"/>
              <a:gd name="T10" fmla="*/ 28 w 283"/>
              <a:gd name="T11" fmla="*/ 15 h 343"/>
              <a:gd name="T12" fmla="*/ 68 w 283"/>
              <a:gd name="T13" fmla="*/ 314 h 343"/>
              <a:gd name="T14" fmla="*/ 212 w 283"/>
              <a:gd name="T15" fmla="*/ 314 h 343"/>
              <a:gd name="T16" fmla="*/ 251 w 283"/>
              <a:gd name="T17" fmla="*/ 15 h 343"/>
              <a:gd name="T18" fmla="*/ 268 w 283"/>
              <a:gd name="T19" fmla="*/ 3 h 343"/>
              <a:gd name="T20" fmla="*/ 280 w 283"/>
              <a:gd name="T21" fmla="*/ 20 h 343"/>
              <a:gd name="T22" fmla="*/ 237 w 283"/>
              <a:gd name="T23" fmla="*/ 331 h 343"/>
              <a:gd name="T24" fmla="*/ 226 w 283"/>
              <a:gd name="T25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" h="343">
                <a:moveTo>
                  <a:pt x="226" y="342"/>
                </a:moveTo>
                <a:lnTo>
                  <a:pt x="57" y="342"/>
                </a:lnTo>
                <a:cubicBezTo>
                  <a:pt x="51" y="342"/>
                  <a:pt x="43" y="336"/>
                  <a:pt x="43" y="331"/>
                </a:cubicBezTo>
                <a:lnTo>
                  <a:pt x="0" y="20"/>
                </a:lnTo>
                <a:cubicBezTo>
                  <a:pt x="0" y="12"/>
                  <a:pt x="6" y="6"/>
                  <a:pt x="11" y="3"/>
                </a:cubicBezTo>
                <a:cubicBezTo>
                  <a:pt x="20" y="0"/>
                  <a:pt x="26" y="9"/>
                  <a:pt x="28" y="15"/>
                </a:cubicBezTo>
                <a:lnTo>
                  <a:pt x="68" y="314"/>
                </a:lnTo>
                <a:lnTo>
                  <a:pt x="212" y="314"/>
                </a:lnTo>
                <a:lnTo>
                  <a:pt x="251" y="15"/>
                </a:lnTo>
                <a:cubicBezTo>
                  <a:pt x="251" y="6"/>
                  <a:pt x="260" y="0"/>
                  <a:pt x="268" y="3"/>
                </a:cubicBezTo>
                <a:cubicBezTo>
                  <a:pt x="277" y="3"/>
                  <a:pt x="282" y="12"/>
                  <a:pt x="280" y="20"/>
                </a:cubicBezTo>
                <a:lnTo>
                  <a:pt x="237" y="331"/>
                </a:lnTo>
                <a:cubicBezTo>
                  <a:pt x="240" y="336"/>
                  <a:pt x="232" y="342"/>
                  <a:pt x="226" y="34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" name="Freeform 321">
            <a:extLst>
              <a:ext uri="{FF2B5EF4-FFF2-40B4-BE49-F238E27FC236}">
                <a16:creationId xmlns:a16="http://schemas.microsoft.com/office/drawing/2014/main" id="{33D482C8-3971-A94B-9B7F-46001DED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391" y="6166528"/>
            <a:ext cx="176486" cy="20938"/>
          </a:xfrm>
          <a:custGeom>
            <a:avLst/>
            <a:gdLst>
              <a:gd name="T0" fmla="*/ 246 w 261"/>
              <a:gd name="T1" fmla="*/ 28 h 29"/>
              <a:gd name="T2" fmla="*/ 15 w 261"/>
              <a:gd name="T3" fmla="*/ 28 h 29"/>
              <a:gd name="T4" fmla="*/ 0 w 261"/>
              <a:gd name="T5" fmla="*/ 14 h 29"/>
              <a:gd name="T6" fmla="*/ 15 w 261"/>
              <a:gd name="T7" fmla="*/ 0 h 29"/>
              <a:gd name="T8" fmla="*/ 246 w 261"/>
              <a:gd name="T9" fmla="*/ 0 h 29"/>
              <a:gd name="T10" fmla="*/ 260 w 261"/>
              <a:gd name="T11" fmla="*/ 14 h 29"/>
              <a:gd name="T12" fmla="*/ 246 w 261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" h="29">
                <a:moveTo>
                  <a:pt x="246" y="28"/>
                </a:move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246" y="0"/>
                </a:lnTo>
                <a:cubicBezTo>
                  <a:pt x="254" y="0"/>
                  <a:pt x="260" y="6"/>
                  <a:pt x="260" y="14"/>
                </a:cubicBezTo>
                <a:cubicBezTo>
                  <a:pt x="260" y="23"/>
                  <a:pt x="254" y="28"/>
                  <a:pt x="246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" name="Freeform 322">
            <a:extLst>
              <a:ext uri="{FF2B5EF4-FFF2-40B4-BE49-F238E27FC236}">
                <a16:creationId xmlns:a16="http://schemas.microsoft.com/office/drawing/2014/main" id="{5758D0F1-5D55-D748-AE59-CBB6D363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356" y="6262249"/>
            <a:ext cx="149564" cy="20938"/>
          </a:xfrm>
          <a:custGeom>
            <a:avLst/>
            <a:gdLst>
              <a:gd name="T0" fmla="*/ 206 w 221"/>
              <a:gd name="T1" fmla="*/ 28 h 29"/>
              <a:gd name="T2" fmla="*/ 14 w 221"/>
              <a:gd name="T3" fmla="*/ 28 h 29"/>
              <a:gd name="T4" fmla="*/ 0 w 221"/>
              <a:gd name="T5" fmla="*/ 14 h 29"/>
              <a:gd name="T6" fmla="*/ 14 w 221"/>
              <a:gd name="T7" fmla="*/ 0 h 29"/>
              <a:gd name="T8" fmla="*/ 206 w 221"/>
              <a:gd name="T9" fmla="*/ 0 h 29"/>
              <a:gd name="T10" fmla="*/ 220 w 221"/>
              <a:gd name="T11" fmla="*/ 14 h 29"/>
              <a:gd name="T12" fmla="*/ 206 w 221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1" h="29">
                <a:moveTo>
                  <a:pt x="206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206" y="0"/>
                </a:lnTo>
                <a:cubicBezTo>
                  <a:pt x="215" y="0"/>
                  <a:pt x="220" y="6"/>
                  <a:pt x="220" y="14"/>
                </a:cubicBezTo>
                <a:cubicBezTo>
                  <a:pt x="220" y="23"/>
                  <a:pt x="215" y="28"/>
                  <a:pt x="206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" name="Freeform 323">
            <a:extLst>
              <a:ext uri="{FF2B5EF4-FFF2-40B4-BE49-F238E27FC236}">
                <a16:creationId xmlns:a16="http://schemas.microsoft.com/office/drawing/2014/main" id="{D8DFEC8A-CAEC-7749-9576-09E5755B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216" y="6196441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3 h 86"/>
              <a:gd name="T4" fmla="*/ 42 w 86"/>
              <a:gd name="T5" fmla="*/ 0 h 86"/>
              <a:gd name="T6" fmla="*/ 85 w 86"/>
              <a:gd name="T7" fmla="*/ 43 h 86"/>
              <a:gd name="T8" fmla="*/ 42 w 86"/>
              <a:gd name="T9" fmla="*/ 85 h 86"/>
              <a:gd name="T10" fmla="*/ 42 w 86"/>
              <a:gd name="T11" fmla="*/ 28 h 86"/>
              <a:gd name="T12" fmla="*/ 28 w 86"/>
              <a:gd name="T13" fmla="*/ 43 h 86"/>
              <a:gd name="T14" fmla="*/ 42 w 86"/>
              <a:gd name="T15" fmla="*/ 57 h 86"/>
              <a:gd name="T16" fmla="*/ 56 w 86"/>
              <a:gd name="T17" fmla="*/ 43 h 86"/>
              <a:gd name="T18" fmla="*/ 42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6"/>
                  <a:pt x="0" y="43"/>
                </a:cubicBezTo>
                <a:cubicBezTo>
                  <a:pt x="0" y="21"/>
                  <a:pt x="19" y="0"/>
                  <a:pt x="42" y="0"/>
                </a:cubicBezTo>
                <a:cubicBezTo>
                  <a:pt x="64" y="0"/>
                  <a:pt x="85" y="21"/>
                  <a:pt x="85" y="43"/>
                </a:cubicBezTo>
                <a:cubicBezTo>
                  <a:pt x="85" y="66"/>
                  <a:pt x="65" y="85"/>
                  <a:pt x="42" y="85"/>
                </a:cubicBezTo>
                <a:close/>
                <a:moveTo>
                  <a:pt x="42" y="28"/>
                </a:moveTo>
                <a:cubicBezTo>
                  <a:pt x="34" y="28"/>
                  <a:pt x="28" y="35"/>
                  <a:pt x="28" y="43"/>
                </a:cubicBezTo>
                <a:cubicBezTo>
                  <a:pt x="28" y="52"/>
                  <a:pt x="33" y="57"/>
                  <a:pt x="42" y="57"/>
                </a:cubicBezTo>
                <a:cubicBezTo>
                  <a:pt x="50" y="57"/>
                  <a:pt x="56" y="52"/>
                  <a:pt x="56" y="43"/>
                </a:cubicBezTo>
                <a:cubicBezTo>
                  <a:pt x="56" y="35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" name="Freeform 324">
            <a:extLst>
              <a:ext uri="{FF2B5EF4-FFF2-40B4-BE49-F238E27FC236}">
                <a16:creationId xmlns:a16="http://schemas.microsoft.com/office/drawing/2014/main" id="{1FDF4C01-CEA4-E44B-AB13-00B22CD6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6148580"/>
            <a:ext cx="212382" cy="191442"/>
          </a:xfrm>
          <a:custGeom>
            <a:avLst/>
            <a:gdLst>
              <a:gd name="T0" fmla="*/ 282 w 312"/>
              <a:gd name="T1" fmla="*/ 282 h 283"/>
              <a:gd name="T2" fmla="*/ 85 w 312"/>
              <a:gd name="T3" fmla="*/ 282 h 283"/>
              <a:gd name="T4" fmla="*/ 57 w 312"/>
              <a:gd name="T5" fmla="*/ 254 h 283"/>
              <a:gd name="T6" fmla="*/ 57 w 312"/>
              <a:gd name="T7" fmla="*/ 62 h 283"/>
              <a:gd name="T8" fmla="*/ 6 w 312"/>
              <a:gd name="T9" fmla="*/ 25 h 283"/>
              <a:gd name="T10" fmla="*/ 0 w 312"/>
              <a:gd name="T11" fmla="*/ 8 h 283"/>
              <a:gd name="T12" fmla="*/ 14 w 312"/>
              <a:gd name="T13" fmla="*/ 0 h 283"/>
              <a:gd name="T14" fmla="*/ 297 w 312"/>
              <a:gd name="T15" fmla="*/ 0 h 283"/>
              <a:gd name="T16" fmla="*/ 311 w 312"/>
              <a:gd name="T17" fmla="*/ 14 h 283"/>
              <a:gd name="T18" fmla="*/ 311 w 312"/>
              <a:gd name="T19" fmla="*/ 254 h 283"/>
              <a:gd name="T20" fmla="*/ 282 w 312"/>
              <a:gd name="T21" fmla="*/ 282 h 283"/>
              <a:gd name="T22" fmla="*/ 57 w 312"/>
              <a:gd name="T23" fmla="*/ 28 h 283"/>
              <a:gd name="T24" fmla="*/ 79 w 312"/>
              <a:gd name="T25" fmla="*/ 45 h 283"/>
              <a:gd name="T26" fmla="*/ 85 w 312"/>
              <a:gd name="T27" fmla="*/ 56 h 283"/>
              <a:gd name="T28" fmla="*/ 85 w 312"/>
              <a:gd name="T29" fmla="*/ 254 h 283"/>
              <a:gd name="T30" fmla="*/ 282 w 312"/>
              <a:gd name="T31" fmla="*/ 254 h 283"/>
              <a:gd name="T32" fmla="*/ 282 w 312"/>
              <a:gd name="T33" fmla="*/ 28 h 283"/>
              <a:gd name="T34" fmla="*/ 57 w 312"/>
              <a:gd name="T35" fmla="*/ 2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283">
                <a:moveTo>
                  <a:pt x="282" y="282"/>
                </a:moveTo>
                <a:lnTo>
                  <a:pt x="85" y="282"/>
                </a:lnTo>
                <a:cubicBezTo>
                  <a:pt x="68" y="282"/>
                  <a:pt x="57" y="271"/>
                  <a:pt x="57" y="254"/>
                </a:cubicBezTo>
                <a:lnTo>
                  <a:pt x="57" y="62"/>
                </a:lnTo>
                <a:lnTo>
                  <a:pt x="6" y="25"/>
                </a:lnTo>
                <a:cubicBezTo>
                  <a:pt x="0" y="22"/>
                  <a:pt x="0" y="14"/>
                  <a:pt x="0" y="8"/>
                </a:cubicBezTo>
                <a:cubicBezTo>
                  <a:pt x="3" y="3"/>
                  <a:pt x="9" y="0"/>
                  <a:pt x="14" y="0"/>
                </a:cubicBezTo>
                <a:lnTo>
                  <a:pt x="297" y="0"/>
                </a:lnTo>
                <a:cubicBezTo>
                  <a:pt x="305" y="0"/>
                  <a:pt x="311" y="5"/>
                  <a:pt x="311" y="14"/>
                </a:cubicBezTo>
                <a:lnTo>
                  <a:pt x="311" y="254"/>
                </a:lnTo>
                <a:cubicBezTo>
                  <a:pt x="311" y="271"/>
                  <a:pt x="299" y="282"/>
                  <a:pt x="282" y="282"/>
                </a:cubicBezTo>
                <a:close/>
                <a:moveTo>
                  <a:pt x="57" y="28"/>
                </a:moveTo>
                <a:lnTo>
                  <a:pt x="79" y="45"/>
                </a:lnTo>
                <a:cubicBezTo>
                  <a:pt x="82" y="48"/>
                  <a:pt x="85" y="51"/>
                  <a:pt x="85" y="56"/>
                </a:cubicBezTo>
                <a:lnTo>
                  <a:pt x="85" y="254"/>
                </a:lnTo>
                <a:lnTo>
                  <a:pt x="282" y="254"/>
                </a:lnTo>
                <a:lnTo>
                  <a:pt x="28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" name="Freeform 325">
            <a:extLst>
              <a:ext uri="{FF2B5EF4-FFF2-40B4-BE49-F238E27FC236}">
                <a16:creationId xmlns:a16="http://schemas.microsoft.com/office/drawing/2014/main" id="{826658A7-460B-A84A-BE9A-BCEDB23D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070" y="6034912"/>
            <a:ext cx="59826" cy="59826"/>
          </a:xfrm>
          <a:custGeom>
            <a:avLst/>
            <a:gdLst>
              <a:gd name="T0" fmla="*/ 43 w 86"/>
              <a:gd name="T1" fmla="*/ 85 h 86"/>
              <a:gd name="T2" fmla="*/ 0 w 86"/>
              <a:gd name="T3" fmla="*/ 43 h 86"/>
              <a:gd name="T4" fmla="*/ 43 w 86"/>
              <a:gd name="T5" fmla="*/ 0 h 86"/>
              <a:gd name="T6" fmla="*/ 85 w 86"/>
              <a:gd name="T7" fmla="*/ 43 h 86"/>
              <a:gd name="T8" fmla="*/ 43 w 86"/>
              <a:gd name="T9" fmla="*/ 85 h 86"/>
              <a:gd name="T10" fmla="*/ 43 w 86"/>
              <a:gd name="T11" fmla="*/ 29 h 86"/>
              <a:gd name="T12" fmla="*/ 29 w 86"/>
              <a:gd name="T13" fmla="*/ 43 h 86"/>
              <a:gd name="T14" fmla="*/ 43 w 86"/>
              <a:gd name="T15" fmla="*/ 57 h 86"/>
              <a:gd name="T16" fmla="*/ 57 w 86"/>
              <a:gd name="T17" fmla="*/ 43 h 86"/>
              <a:gd name="T18" fmla="*/ 43 w 86"/>
              <a:gd name="T19" fmla="*/ 2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5"/>
                </a:moveTo>
                <a:cubicBezTo>
                  <a:pt x="20" y="85"/>
                  <a:pt x="0" y="66"/>
                  <a:pt x="0" y="43"/>
                </a:cubicBezTo>
                <a:cubicBezTo>
                  <a:pt x="0" y="21"/>
                  <a:pt x="20" y="0"/>
                  <a:pt x="43" y="0"/>
                </a:cubicBezTo>
                <a:cubicBezTo>
                  <a:pt x="65" y="0"/>
                  <a:pt x="85" y="21"/>
                  <a:pt x="85" y="43"/>
                </a:cubicBezTo>
                <a:cubicBezTo>
                  <a:pt x="85" y="66"/>
                  <a:pt x="65" y="85"/>
                  <a:pt x="43" y="85"/>
                </a:cubicBezTo>
                <a:close/>
                <a:moveTo>
                  <a:pt x="43" y="29"/>
                </a:moveTo>
                <a:cubicBezTo>
                  <a:pt x="34" y="29"/>
                  <a:pt x="29" y="35"/>
                  <a:pt x="29" y="43"/>
                </a:cubicBezTo>
                <a:cubicBezTo>
                  <a:pt x="29" y="52"/>
                  <a:pt x="34" y="57"/>
                  <a:pt x="43" y="57"/>
                </a:cubicBezTo>
                <a:cubicBezTo>
                  <a:pt x="51" y="57"/>
                  <a:pt x="57" y="52"/>
                  <a:pt x="57" y="43"/>
                </a:cubicBezTo>
                <a:cubicBezTo>
                  <a:pt x="57" y="35"/>
                  <a:pt x="51" y="29"/>
                  <a:pt x="4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" name="Freeform 326">
            <a:extLst>
              <a:ext uri="{FF2B5EF4-FFF2-40B4-BE49-F238E27FC236}">
                <a16:creationId xmlns:a16="http://schemas.microsoft.com/office/drawing/2014/main" id="{2F83A28F-6EEC-7C45-BFF1-D299F5D8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237" y="6073797"/>
            <a:ext cx="173494" cy="59826"/>
          </a:xfrm>
          <a:custGeom>
            <a:avLst/>
            <a:gdLst>
              <a:gd name="T0" fmla="*/ 240 w 255"/>
              <a:gd name="T1" fmla="*/ 85 h 86"/>
              <a:gd name="T2" fmla="*/ 14 w 255"/>
              <a:gd name="T3" fmla="*/ 85 h 86"/>
              <a:gd name="T4" fmla="*/ 0 w 255"/>
              <a:gd name="T5" fmla="*/ 70 h 86"/>
              <a:gd name="T6" fmla="*/ 70 w 255"/>
              <a:gd name="T7" fmla="*/ 0 h 86"/>
              <a:gd name="T8" fmla="*/ 183 w 255"/>
              <a:gd name="T9" fmla="*/ 0 h 86"/>
              <a:gd name="T10" fmla="*/ 254 w 255"/>
              <a:gd name="T11" fmla="*/ 70 h 86"/>
              <a:gd name="T12" fmla="*/ 240 w 255"/>
              <a:gd name="T13" fmla="*/ 85 h 86"/>
              <a:gd name="T14" fmla="*/ 31 w 255"/>
              <a:gd name="T15" fmla="*/ 56 h 86"/>
              <a:gd name="T16" fmla="*/ 223 w 255"/>
              <a:gd name="T17" fmla="*/ 56 h 86"/>
              <a:gd name="T18" fmla="*/ 183 w 255"/>
              <a:gd name="T19" fmla="*/ 28 h 86"/>
              <a:gd name="T20" fmla="*/ 70 w 255"/>
              <a:gd name="T21" fmla="*/ 28 h 86"/>
              <a:gd name="T22" fmla="*/ 31 w 255"/>
              <a:gd name="T23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5" h="86">
                <a:moveTo>
                  <a:pt x="240" y="85"/>
                </a:moveTo>
                <a:lnTo>
                  <a:pt x="14" y="85"/>
                </a:lnTo>
                <a:cubicBezTo>
                  <a:pt x="5" y="85"/>
                  <a:pt x="0" y="79"/>
                  <a:pt x="0" y="70"/>
                </a:cubicBezTo>
                <a:cubicBezTo>
                  <a:pt x="0" y="31"/>
                  <a:pt x="31" y="0"/>
                  <a:pt x="70" y="0"/>
                </a:cubicBezTo>
                <a:lnTo>
                  <a:pt x="183" y="0"/>
                </a:lnTo>
                <a:cubicBezTo>
                  <a:pt x="223" y="0"/>
                  <a:pt x="254" y="31"/>
                  <a:pt x="254" y="70"/>
                </a:cubicBezTo>
                <a:cubicBezTo>
                  <a:pt x="254" y="79"/>
                  <a:pt x="248" y="85"/>
                  <a:pt x="240" y="85"/>
                </a:cubicBezTo>
                <a:close/>
                <a:moveTo>
                  <a:pt x="31" y="56"/>
                </a:moveTo>
                <a:lnTo>
                  <a:pt x="223" y="56"/>
                </a:lnTo>
                <a:cubicBezTo>
                  <a:pt x="217" y="39"/>
                  <a:pt x="200" y="28"/>
                  <a:pt x="183" y="28"/>
                </a:cubicBezTo>
                <a:lnTo>
                  <a:pt x="70" y="28"/>
                </a:lnTo>
                <a:cubicBezTo>
                  <a:pt x="51" y="28"/>
                  <a:pt x="36" y="39"/>
                  <a:pt x="31" y="5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" name="Freeform 327">
            <a:extLst>
              <a:ext uri="{FF2B5EF4-FFF2-40B4-BE49-F238E27FC236}">
                <a16:creationId xmlns:a16="http://schemas.microsoft.com/office/drawing/2014/main" id="{55540CE6-BF30-3940-8C63-3128F6F7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10" y="6109693"/>
            <a:ext cx="20938" cy="173494"/>
          </a:xfrm>
          <a:custGeom>
            <a:avLst/>
            <a:gdLst>
              <a:gd name="T0" fmla="*/ 14 w 29"/>
              <a:gd name="T1" fmla="*/ 254 h 255"/>
              <a:gd name="T2" fmla="*/ 0 w 29"/>
              <a:gd name="T3" fmla="*/ 240 h 255"/>
              <a:gd name="T4" fmla="*/ 0 w 29"/>
              <a:gd name="T5" fmla="*/ 14 h 255"/>
              <a:gd name="T6" fmla="*/ 14 w 29"/>
              <a:gd name="T7" fmla="*/ 0 h 255"/>
              <a:gd name="T8" fmla="*/ 28 w 29"/>
              <a:gd name="T9" fmla="*/ 14 h 255"/>
              <a:gd name="T10" fmla="*/ 28 w 29"/>
              <a:gd name="T11" fmla="*/ 240 h 255"/>
              <a:gd name="T12" fmla="*/ 14 w 29"/>
              <a:gd name="T13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55">
                <a:moveTo>
                  <a:pt x="14" y="254"/>
                </a:moveTo>
                <a:cubicBezTo>
                  <a:pt x="5" y="254"/>
                  <a:pt x="0" y="249"/>
                  <a:pt x="0" y="240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240"/>
                </a:lnTo>
                <a:cubicBezTo>
                  <a:pt x="28" y="249"/>
                  <a:pt x="22" y="254"/>
                  <a:pt x="14" y="2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" name="Freeform 328">
            <a:extLst>
              <a:ext uri="{FF2B5EF4-FFF2-40B4-BE49-F238E27FC236}">
                <a16:creationId xmlns:a16="http://schemas.microsoft.com/office/drawing/2014/main" id="{36D9901C-0882-0B48-BB77-94DED4A8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122" y="6262249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6"/>
                  <a:pt x="141" y="14"/>
                </a:cubicBezTo>
                <a:cubicBezTo>
                  <a:pt x="141" y="23"/>
                  <a:pt x="136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" name="Freeform 329">
            <a:extLst>
              <a:ext uri="{FF2B5EF4-FFF2-40B4-BE49-F238E27FC236}">
                <a16:creationId xmlns:a16="http://schemas.microsoft.com/office/drawing/2014/main" id="{BDDCFA2E-0EE7-8840-A74F-247A9953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791" y="6148580"/>
            <a:ext cx="95721" cy="134606"/>
          </a:xfrm>
          <a:custGeom>
            <a:avLst/>
            <a:gdLst>
              <a:gd name="T0" fmla="*/ 71 w 143"/>
              <a:gd name="T1" fmla="*/ 197 h 198"/>
              <a:gd name="T2" fmla="*/ 15 w 143"/>
              <a:gd name="T3" fmla="*/ 197 h 198"/>
              <a:gd name="T4" fmla="*/ 0 w 143"/>
              <a:gd name="T5" fmla="*/ 183 h 198"/>
              <a:gd name="T6" fmla="*/ 0 w 143"/>
              <a:gd name="T7" fmla="*/ 14 h 198"/>
              <a:gd name="T8" fmla="*/ 15 w 143"/>
              <a:gd name="T9" fmla="*/ 0 h 198"/>
              <a:gd name="T10" fmla="*/ 71 w 143"/>
              <a:gd name="T11" fmla="*/ 0 h 198"/>
              <a:gd name="T12" fmla="*/ 142 w 143"/>
              <a:gd name="T13" fmla="*/ 70 h 198"/>
              <a:gd name="T14" fmla="*/ 142 w 143"/>
              <a:gd name="T15" fmla="*/ 127 h 198"/>
              <a:gd name="T16" fmla="*/ 71 w 143"/>
              <a:gd name="T17" fmla="*/ 197 h 198"/>
              <a:gd name="T18" fmla="*/ 29 w 143"/>
              <a:gd name="T19" fmla="*/ 169 h 198"/>
              <a:gd name="T20" fmla="*/ 71 w 143"/>
              <a:gd name="T21" fmla="*/ 169 h 198"/>
              <a:gd name="T22" fmla="*/ 113 w 143"/>
              <a:gd name="T23" fmla="*/ 127 h 198"/>
              <a:gd name="T24" fmla="*/ 113 w 143"/>
              <a:gd name="T25" fmla="*/ 70 h 198"/>
              <a:gd name="T26" fmla="*/ 71 w 143"/>
              <a:gd name="T27" fmla="*/ 28 h 198"/>
              <a:gd name="T28" fmla="*/ 29 w 143"/>
              <a:gd name="T29" fmla="*/ 28 h 198"/>
              <a:gd name="T30" fmla="*/ 29 w 143"/>
              <a:gd name="T31" fmla="*/ 16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98">
                <a:moveTo>
                  <a:pt x="71" y="197"/>
                </a:moveTo>
                <a:lnTo>
                  <a:pt x="15" y="197"/>
                </a:ln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6" y="0"/>
                  <a:pt x="15" y="0"/>
                </a:cubicBezTo>
                <a:lnTo>
                  <a:pt x="71" y="0"/>
                </a:lnTo>
                <a:cubicBezTo>
                  <a:pt x="111" y="0"/>
                  <a:pt x="142" y="31"/>
                  <a:pt x="142" y="70"/>
                </a:cubicBezTo>
                <a:lnTo>
                  <a:pt x="142" y="127"/>
                </a:lnTo>
                <a:cubicBezTo>
                  <a:pt x="142" y="166"/>
                  <a:pt x="111" y="197"/>
                  <a:pt x="71" y="197"/>
                </a:cubicBezTo>
                <a:close/>
                <a:moveTo>
                  <a:pt x="29" y="169"/>
                </a:moveTo>
                <a:lnTo>
                  <a:pt x="71" y="169"/>
                </a:lnTo>
                <a:cubicBezTo>
                  <a:pt x="94" y="169"/>
                  <a:pt x="113" y="149"/>
                  <a:pt x="113" y="127"/>
                </a:cubicBezTo>
                <a:lnTo>
                  <a:pt x="113" y="70"/>
                </a:lnTo>
                <a:cubicBezTo>
                  <a:pt x="113" y="48"/>
                  <a:pt x="94" y="28"/>
                  <a:pt x="71" y="28"/>
                </a:cubicBezTo>
                <a:lnTo>
                  <a:pt x="29" y="28"/>
                </a:lnTo>
                <a:lnTo>
                  <a:pt x="29" y="1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" name="Freeform 330">
            <a:extLst>
              <a:ext uri="{FF2B5EF4-FFF2-40B4-BE49-F238E27FC236}">
                <a16:creationId xmlns:a16="http://schemas.microsoft.com/office/drawing/2014/main" id="{D9898C2F-4411-AF46-85F5-2AB64AA1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063" y="6124650"/>
            <a:ext cx="212382" cy="215372"/>
          </a:xfrm>
          <a:custGeom>
            <a:avLst/>
            <a:gdLst>
              <a:gd name="T0" fmla="*/ 254 w 312"/>
              <a:gd name="T1" fmla="*/ 316 h 317"/>
              <a:gd name="T2" fmla="*/ 57 w 312"/>
              <a:gd name="T3" fmla="*/ 316 h 317"/>
              <a:gd name="T4" fmla="*/ 0 w 312"/>
              <a:gd name="T5" fmla="*/ 259 h 317"/>
              <a:gd name="T6" fmla="*/ 0 w 312"/>
              <a:gd name="T7" fmla="*/ 14 h 317"/>
              <a:gd name="T8" fmla="*/ 14 w 312"/>
              <a:gd name="T9" fmla="*/ 0 h 317"/>
              <a:gd name="T10" fmla="*/ 29 w 312"/>
              <a:gd name="T11" fmla="*/ 14 h 317"/>
              <a:gd name="T12" fmla="*/ 29 w 312"/>
              <a:gd name="T13" fmla="*/ 259 h 317"/>
              <a:gd name="T14" fmla="*/ 57 w 312"/>
              <a:gd name="T15" fmla="*/ 288 h 317"/>
              <a:gd name="T16" fmla="*/ 254 w 312"/>
              <a:gd name="T17" fmla="*/ 288 h 317"/>
              <a:gd name="T18" fmla="*/ 282 w 312"/>
              <a:gd name="T19" fmla="*/ 259 h 317"/>
              <a:gd name="T20" fmla="*/ 282 w 312"/>
              <a:gd name="T21" fmla="*/ 14 h 317"/>
              <a:gd name="T22" fmla="*/ 297 w 312"/>
              <a:gd name="T23" fmla="*/ 0 h 317"/>
              <a:gd name="T24" fmla="*/ 311 w 312"/>
              <a:gd name="T25" fmla="*/ 14 h 317"/>
              <a:gd name="T26" fmla="*/ 311 w 312"/>
              <a:gd name="T27" fmla="*/ 259 h 317"/>
              <a:gd name="T28" fmla="*/ 254 w 312"/>
              <a:gd name="T29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" h="317">
                <a:moveTo>
                  <a:pt x="254" y="316"/>
                </a:moveTo>
                <a:lnTo>
                  <a:pt x="57" y="316"/>
                </a:lnTo>
                <a:cubicBezTo>
                  <a:pt x="26" y="316"/>
                  <a:pt x="0" y="291"/>
                  <a:pt x="0" y="259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9" y="6"/>
                  <a:pt x="29" y="14"/>
                </a:cubicBezTo>
                <a:lnTo>
                  <a:pt x="29" y="259"/>
                </a:lnTo>
                <a:cubicBezTo>
                  <a:pt x="29" y="276"/>
                  <a:pt x="40" y="288"/>
                  <a:pt x="57" y="288"/>
                </a:cubicBezTo>
                <a:lnTo>
                  <a:pt x="254" y="288"/>
                </a:lnTo>
                <a:cubicBezTo>
                  <a:pt x="271" y="288"/>
                  <a:pt x="282" y="276"/>
                  <a:pt x="282" y="259"/>
                </a:cubicBezTo>
                <a:lnTo>
                  <a:pt x="282" y="14"/>
                </a:lnTo>
                <a:cubicBezTo>
                  <a:pt x="282" y="6"/>
                  <a:pt x="288" y="0"/>
                  <a:pt x="297" y="0"/>
                </a:cubicBezTo>
                <a:cubicBezTo>
                  <a:pt x="305" y="0"/>
                  <a:pt x="311" y="6"/>
                  <a:pt x="311" y="14"/>
                </a:cubicBezTo>
                <a:lnTo>
                  <a:pt x="311" y="259"/>
                </a:lnTo>
                <a:cubicBezTo>
                  <a:pt x="311" y="291"/>
                  <a:pt x="285" y="316"/>
                  <a:pt x="254" y="31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1" name="Freeform 331">
            <a:extLst>
              <a:ext uri="{FF2B5EF4-FFF2-40B4-BE49-F238E27FC236}">
                <a16:creationId xmlns:a16="http://schemas.microsoft.com/office/drawing/2014/main" id="{79FD1FC7-34DB-3C4D-9883-5482CA0A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05" y="6148580"/>
            <a:ext cx="77773" cy="134606"/>
          </a:xfrm>
          <a:custGeom>
            <a:avLst/>
            <a:gdLst>
              <a:gd name="T0" fmla="*/ 71 w 114"/>
              <a:gd name="T1" fmla="*/ 197 h 198"/>
              <a:gd name="T2" fmla="*/ 15 w 114"/>
              <a:gd name="T3" fmla="*/ 197 h 198"/>
              <a:gd name="T4" fmla="*/ 0 w 114"/>
              <a:gd name="T5" fmla="*/ 183 h 198"/>
              <a:gd name="T6" fmla="*/ 15 w 114"/>
              <a:gd name="T7" fmla="*/ 169 h 198"/>
              <a:gd name="T8" fmla="*/ 71 w 114"/>
              <a:gd name="T9" fmla="*/ 169 h 198"/>
              <a:gd name="T10" fmla="*/ 85 w 114"/>
              <a:gd name="T11" fmla="*/ 155 h 198"/>
              <a:gd name="T12" fmla="*/ 85 w 114"/>
              <a:gd name="T13" fmla="*/ 42 h 198"/>
              <a:gd name="T14" fmla="*/ 71 w 114"/>
              <a:gd name="T15" fmla="*/ 28 h 198"/>
              <a:gd name="T16" fmla="*/ 15 w 114"/>
              <a:gd name="T17" fmla="*/ 28 h 198"/>
              <a:gd name="T18" fmla="*/ 0 w 114"/>
              <a:gd name="T19" fmla="*/ 14 h 198"/>
              <a:gd name="T20" fmla="*/ 15 w 114"/>
              <a:gd name="T21" fmla="*/ 0 h 198"/>
              <a:gd name="T22" fmla="*/ 71 w 114"/>
              <a:gd name="T23" fmla="*/ 0 h 198"/>
              <a:gd name="T24" fmla="*/ 113 w 114"/>
              <a:gd name="T25" fmla="*/ 42 h 198"/>
              <a:gd name="T26" fmla="*/ 113 w 114"/>
              <a:gd name="T27" fmla="*/ 155 h 198"/>
              <a:gd name="T28" fmla="*/ 71 w 114"/>
              <a:gd name="T2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198">
                <a:moveTo>
                  <a:pt x="71" y="197"/>
                </a:moveTo>
                <a:lnTo>
                  <a:pt x="15" y="197"/>
                </a:lnTo>
                <a:cubicBezTo>
                  <a:pt x="6" y="197"/>
                  <a:pt x="0" y="192"/>
                  <a:pt x="0" y="183"/>
                </a:cubicBezTo>
                <a:cubicBezTo>
                  <a:pt x="0" y="175"/>
                  <a:pt x="6" y="169"/>
                  <a:pt x="15" y="169"/>
                </a:cubicBezTo>
                <a:lnTo>
                  <a:pt x="71" y="169"/>
                </a:lnTo>
                <a:cubicBezTo>
                  <a:pt x="80" y="169"/>
                  <a:pt x="85" y="163"/>
                  <a:pt x="85" y="155"/>
                </a:cubicBezTo>
                <a:lnTo>
                  <a:pt x="85" y="42"/>
                </a:lnTo>
                <a:cubicBezTo>
                  <a:pt x="85" y="34"/>
                  <a:pt x="80" y="28"/>
                  <a:pt x="71" y="28"/>
                </a:cubicBez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71" y="0"/>
                </a:lnTo>
                <a:cubicBezTo>
                  <a:pt x="94" y="0"/>
                  <a:pt x="113" y="19"/>
                  <a:pt x="113" y="42"/>
                </a:cubicBezTo>
                <a:lnTo>
                  <a:pt x="113" y="155"/>
                </a:lnTo>
                <a:cubicBezTo>
                  <a:pt x="113" y="178"/>
                  <a:pt x="94" y="197"/>
                  <a:pt x="71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" name="Freeform 332">
            <a:extLst>
              <a:ext uri="{FF2B5EF4-FFF2-40B4-BE49-F238E27FC236}">
                <a16:creationId xmlns:a16="http://schemas.microsoft.com/office/drawing/2014/main" id="{F5D5E020-F54F-B543-9919-D8460D050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091" y="6034912"/>
            <a:ext cx="230327" cy="173494"/>
          </a:xfrm>
          <a:custGeom>
            <a:avLst/>
            <a:gdLst>
              <a:gd name="T0" fmla="*/ 113 w 340"/>
              <a:gd name="T1" fmla="*/ 254 h 255"/>
              <a:gd name="T2" fmla="*/ 71 w 340"/>
              <a:gd name="T3" fmla="*/ 212 h 255"/>
              <a:gd name="T4" fmla="*/ 71 w 340"/>
              <a:gd name="T5" fmla="*/ 184 h 255"/>
              <a:gd name="T6" fmla="*/ 0 w 340"/>
              <a:gd name="T7" fmla="*/ 113 h 255"/>
              <a:gd name="T8" fmla="*/ 71 w 340"/>
              <a:gd name="T9" fmla="*/ 43 h 255"/>
              <a:gd name="T10" fmla="*/ 102 w 340"/>
              <a:gd name="T11" fmla="*/ 51 h 255"/>
              <a:gd name="T12" fmla="*/ 170 w 340"/>
              <a:gd name="T13" fmla="*/ 0 h 255"/>
              <a:gd name="T14" fmla="*/ 237 w 340"/>
              <a:gd name="T15" fmla="*/ 51 h 255"/>
              <a:gd name="T16" fmla="*/ 268 w 340"/>
              <a:gd name="T17" fmla="*/ 43 h 255"/>
              <a:gd name="T18" fmla="*/ 339 w 340"/>
              <a:gd name="T19" fmla="*/ 113 h 255"/>
              <a:gd name="T20" fmla="*/ 268 w 340"/>
              <a:gd name="T21" fmla="*/ 184 h 255"/>
              <a:gd name="T22" fmla="*/ 234 w 340"/>
              <a:gd name="T23" fmla="*/ 175 h 255"/>
              <a:gd name="T24" fmla="*/ 155 w 340"/>
              <a:gd name="T25" fmla="*/ 192 h 255"/>
              <a:gd name="T26" fmla="*/ 155 w 340"/>
              <a:gd name="T27" fmla="*/ 212 h 255"/>
              <a:gd name="T28" fmla="*/ 113 w 340"/>
              <a:gd name="T29" fmla="*/ 254 h 255"/>
              <a:gd name="T30" fmla="*/ 85 w 340"/>
              <a:gd name="T31" fmla="*/ 153 h 255"/>
              <a:gd name="T32" fmla="*/ 93 w 340"/>
              <a:gd name="T33" fmla="*/ 156 h 255"/>
              <a:gd name="T34" fmla="*/ 99 w 340"/>
              <a:gd name="T35" fmla="*/ 167 h 255"/>
              <a:gd name="T36" fmla="*/ 99 w 340"/>
              <a:gd name="T37" fmla="*/ 212 h 255"/>
              <a:gd name="T38" fmla="*/ 113 w 340"/>
              <a:gd name="T39" fmla="*/ 226 h 255"/>
              <a:gd name="T40" fmla="*/ 127 w 340"/>
              <a:gd name="T41" fmla="*/ 212 h 255"/>
              <a:gd name="T42" fmla="*/ 127 w 340"/>
              <a:gd name="T43" fmla="*/ 164 h 255"/>
              <a:gd name="T44" fmla="*/ 136 w 340"/>
              <a:gd name="T45" fmla="*/ 150 h 255"/>
              <a:gd name="T46" fmla="*/ 153 w 340"/>
              <a:gd name="T47" fmla="*/ 153 h 255"/>
              <a:gd name="T48" fmla="*/ 220 w 340"/>
              <a:gd name="T49" fmla="*/ 147 h 255"/>
              <a:gd name="T50" fmla="*/ 229 w 340"/>
              <a:gd name="T51" fmla="*/ 142 h 255"/>
              <a:gd name="T52" fmla="*/ 240 w 340"/>
              <a:gd name="T53" fmla="*/ 144 h 255"/>
              <a:gd name="T54" fmla="*/ 268 w 340"/>
              <a:gd name="T55" fmla="*/ 153 h 255"/>
              <a:gd name="T56" fmla="*/ 311 w 340"/>
              <a:gd name="T57" fmla="*/ 110 h 255"/>
              <a:gd name="T58" fmla="*/ 268 w 340"/>
              <a:gd name="T59" fmla="*/ 68 h 255"/>
              <a:gd name="T60" fmla="*/ 237 w 340"/>
              <a:gd name="T61" fmla="*/ 82 h 255"/>
              <a:gd name="T62" fmla="*/ 220 w 340"/>
              <a:gd name="T63" fmla="*/ 85 h 255"/>
              <a:gd name="T64" fmla="*/ 212 w 340"/>
              <a:gd name="T65" fmla="*/ 71 h 255"/>
              <a:gd name="T66" fmla="*/ 212 w 340"/>
              <a:gd name="T67" fmla="*/ 68 h 255"/>
              <a:gd name="T68" fmla="*/ 170 w 340"/>
              <a:gd name="T69" fmla="*/ 26 h 255"/>
              <a:gd name="T70" fmla="*/ 127 w 340"/>
              <a:gd name="T71" fmla="*/ 68 h 255"/>
              <a:gd name="T72" fmla="*/ 127 w 340"/>
              <a:gd name="T73" fmla="*/ 71 h 255"/>
              <a:gd name="T74" fmla="*/ 119 w 340"/>
              <a:gd name="T75" fmla="*/ 85 h 255"/>
              <a:gd name="T76" fmla="*/ 102 w 340"/>
              <a:gd name="T77" fmla="*/ 82 h 255"/>
              <a:gd name="T78" fmla="*/ 71 w 340"/>
              <a:gd name="T79" fmla="*/ 68 h 255"/>
              <a:gd name="T80" fmla="*/ 28 w 340"/>
              <a:gd name="T81" fmla="*/ 110 h 255"/>
              <a:gd name="T82" fmla="*/ 71 w 340"/>
              <a:gd name="T83" fmla="*/ 153 h 255"/>
              <a:gd name="T84" fmla="*/ 82 w 340"/>
              <a:gd name="T85" fmla="*/ 153 h 255"/>
              <a:gd name="T86" fmla="*/ 85 w 340"/>
              <a:gd name="T87" fmla="*/ 15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0" h="255">
                <a:moveTo>
                  <a:pt x="113" y="254"/>
                </a:moveTo>
                <a:cubicBezTo>
                  <a:pt x="90" y="254"/>
                  <a:pt x="71" y="235"/>
                  <a:pt x="71" y="212"/>
                </a:cubicBezTo>
                <a:lnTo>
                  <a:pt x="71" y="184"/>
                </a:lnTo>
                <a:cubicBezTo>
                  <a:pt x="31" y="184"/>
                  <a:pt x="0" y="153"/>
                  <a:pt x="0" y="113"/>
                </a:cubicBezTo>
                <a:cubicBezTo>
                  <a:pt x="0" y="74"/>
                  <a:pt x="31" y="43"/>
                  <a:pt x="71" y="43"/>
                </a:cubicBezTo>
                <a:cubicBezTo>
                  <a:pt x="82" y="43"/>
                  <a:pt x="93" y="46"/>
                  <a:pt x="102" y="51"/>
                </a:cubicBezTo>
                <a:cubicBezTo>
                  <a:pt x="110" y="23"/>
                  <a:pt x="138" y="0"/>
                  <a:pt x="170" y="0"/>
                </a:cubicBezTo>
                <a:cubicBezTo>
                  <a:pt x="201" y="0"/>
                  <a:pt x="229" y="20"/>
                  <a:pt x="237" y="51"/>
                </a:cubicBezTo>
                <a:cubicBezTo>
                  <a:pt x="246" y="46"/>
                  <a:pt x="257" y="43"/>
                  <a:pt x="268" y="43"/>
                </a:cubicBezTo>
                <a:cubicBezTo>
                  <a:pt x="308" y="43"/>
                  <a:pt x="339" y="74"/>
                  <a:pt x="339" y="113"/>
                </a:cubicBezTo>
                <a:cubicBezTo>
                  <a:pt x="339" y="153"/>
                  <a:pt x="308" y="184"/>
                  <a:pt x="268" y="184"/>
                </a:cubicBezTo>
                <a:cubicBezTo>
                  <a:pt x="257" y="184"/>
                  <a:pt x="246" y="181"/>
                  <a:pt x="234" y="175"/>
                </a:cubicBezTo>
                <a:cubicBezTo>
                  <a:pt x="215" y="198"/>
                  <a:pt x="181" y="204"/>
                  <a:pt x="155" y="192"/>
                </a:cubicBezTo>
                <a:lnTo>
                  <a:pt x="155" y="212"/>
                </a:lnTo>
                <a:cubicBezTo>
                  <a:pt x="155" y="235"/>
                  <a:pt x="136" y="254"/>
                  <a:pt x="113" y="254"/>
                </a:cubicBezTo>
                <a:close/>
                <a:moveTo>
                  <a:pt x="85" y="153"/>
                </a:moveTo>
                <a:cubicBezTo>
                  <a:pt x="88" y="153"/>
                  <a:pt x="90" y="153"/>
                  <a:pt x="93" y="156"/>
                </a:cubicBezTo>
                <a:cubicBezTo>
                  <a:pt x="96" y="158"/>
                  <a:pt x="99" y="161"/>
                  <a:pt x="99" y="167"/>
                </a:cubicBezTo>
                <a:lnTo>
                  <a:pt x="99" y="212"/>
                </a:lnTo>
                <a:cubicBezTo>
                  <a:pt x="99" y="221"/>
                  <a:pt x="104" y="226"/>
                  <a:pt x="113" y="226"/>
                </a:cubicBezTo>
                <a:cubicBezTo>
                  <a:pt x="121" y="226"/>
                  <a:pt x="127" y="221"/>
                  <a:pt x="127" y="212"/>
                </a:cubicBezTo>
                <a:lnTo>
                  <a:pt x="127" y="164"/>
                </a:lnTo>
                <a:cubicBezTo>
                  <a:pt x="127" y="158"/>
                  <a:pt x="130" y="153"/>
                  <a:pt x="136" y="150"/>
                </a:cubicBezTo>
                <a:cubicBezTo>
                  <a:pt x="141" y="147"/>
                  <a:pt x="147" y="150"/>
                  <a:pt x="153" y="153"/>
                </a:cubicBezTo>
                <a:cubicBezTo>
                  <a:pt x="170" y="173"/>
                  <a:pt x="206" y="170"/>
                  <a:pt x="220" y="147"/>
                </a:cubicBezTo>
                <a:cubicBezTo>
                  <a:pt x="223" y="144"/>
                  <a:pt x="226" y="142"/>
                  <a:pt x="229" y="142"/>
                </a:cubicBezTo>
                <a:cubicBezTo>
                  <a:pt x="232" y="142"/>
                  <a:pt x="237" y="142"/>
                  <a:pt x="240" y="144"/>
                </a:cubicBezTo>
                <a:cubicBezTo>
                  <a:pt x="249" y="150"/>
                  <a:pt x="257" y="153"/>
                  <a:pt x="268" y="153"/>
                </a:cubicBezTo>
                <a:cubicBezTo>
                  <a:pt x="291" y="153"/>
                  <a:pt x="311" y="133"/>
                  <a:pt x="311" y="110"/>
                </a:cubicBezTo>
                <a:cubicBezTo>
                  <a:pt x="311" y="88"/>
                  <a:pt x="291" y="68"/>
                  <a:pt x="268" y="68"/>
                </a:cubicBezTo>
                <a:cubicBezTo>
                  <a:pt x="257" y="68"/>
                  <a:pt x="246" y="74"/>
                  <a:pt x="237" y="82"/>
                </a:cubicBezTo>
                <a:cubicBezTo>
                  <a:pt x="234" y="88"/>
                  <a:pt x="225" y="88"/>
                  <a:pt x="220" y="85"/>
                </a:cubicBezTo>
                <a:cubicBezTo>
                  <a:pt x="214" y="82"/>
                  <a:pt x="212" y="77"/>
                  <a:pt x="212" y="71"/>
                </a:cubicBezTo>
                <a:lnTo>
                  <a:pt x="212" y="68"/>
                </a:lnTo>
                <a:cubicBezTo>
                  <a:pt x="212" y="46"/>
                  <a:pt x="192" y="26"/>
                  <a:pt x="170" y="26"/>
                </a:cubicBezTo>
                <a:cubicBezTo>
                  <a:pt x="147" y="26"/>
                  <a:pt x="127" y="46"/>
                  <a:pt x="127" y="68"/>
                </a:cubicBezTo>
                <a:lnTo>
                  <a:pt x="127" y="71"/>
                </a:lnTo>
                <a:cubicBezTo>
                  <a:pt x="127" y="77"/>
                  <a:pt x="124" y="82"/>
                  <a:pt x="119" y="85"/>
                </a:cubicBezTo>
                <a:cubicBezTo>
                  <a:pt x="113" y="88"/>
                  <a:pt x="107" y="85"/>
                  <a:pt x="102" y="82"/>
                </a:cubicBezTo>
                <a:cubicBezTo>
                  <a:pt x="93" y="74"/>
                  <a:pt x="82" y="68"/>
                  <a:pt x="71" y="68"/>
                </a:cubicBezTo>
                <a:cubicBezTo>
                  <a:pt x="48" y="68"/>
                  <a:pt x="28" y="88"/>
                  <a:pt x="28" y="110"/>
                </a:cubicBezTo>
                <a:cubicBezTo>
                  <a:pt x="28" y="133"/>
                  <a:pt x="48" y="153"/>
                  <a:pt x="71" y="153"/>
                </a:cubicBezTo>
                <a:cubicBezTo>
                  <a:pt x="74" y="153"/>
                  <a:pt x="79" y="153"/>
                  <a:pt x="82" y="153"/>
                </a:cubicBezTo>
                <a:cubicBezTo>
                  <a:pt x="82" y="153"/>
                  <a:pt x="82" y="153"/>
                  <a:pt x="85" y="1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" name="Freeform 333">
            <a:extLst>
              <a:ext uri="{FF2B5EF4-FFF2-40B4-BE49-F238E27FC236}">
                <a16:creationId xmlns:a16="http://schemas.microsoft.com/office/drawing/2014/main" id="{60972E79-08D6-B848-BFB9-4297642CA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672" y="6187466"/>
            <a:ext cx="20938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5" y="141"/>
                  <a:pt x="0" y="136"/>
                  <a:pt x="0" y="12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6"/>
                  <a:pt x="22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" name="Freeform 334">
            <a:extLst>
              <a:ext uri="{FF2B5EF4-FFF2-40B4-BE49-F238E27FC236}">
                <a16:creationId xmlns:a16="http://schemas.microsoft.com/office/drawing/2014/main" id="{419FDB62-E165-7146-B0FE-47E9E081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889" y="6187466"/>
            <a:ext cx="20940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6" y="141"/>
                  <a:pt x="0" y="136"/>
                  <a:pt x="0" y="12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6"/>
                  <a:pt x="23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" name="Freeform 335">
            <a:extLst>
              <a:ext uri="{FF2B5EF4-FFF2-40B4-BE49-F238E27FC236}">
                <a16:creationId xmlns:a16="http://schemas.microsoft.com/office/drawing/2014/main" id="{99717668-22D1-F44F-BD6B-5DB72123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830" y="6148580"/>
            <a:ext cx="212382" cy="173494"/>
          </a:xfrm>
          <a:custGeom>
            <a:avLst/>
            <a:gdLst>
              <a:gd name="T0" fmla="*/ 184 w 311"/>
              <a:gd name="T1" fmla="*/ 254 h 255"/>
              <a:gd name="T2" fmla="*/ 127 w 311"/>
              <a:gd name="T3" fmla="*/ 254 h 255"/>
              <a:gd name="T4" fmla="*/ 0 w 311"/>
              <a:gd name="T5" fmla="*/ 127 h 255"/>
              <a:gd name="T6" fmla="*/ 0 w 311"/>
              <a:gd name="T7" fmla="*/ 14 h 255"/>
              <a:gd name="T8" fmla="*/ 14 w 311"/>
              <a:gd name="T9" fmla="*/ 0 h 255"/>
              <a:gd name="T10" fmla="*/ 296 w 311"/>
              <a:gd name="T11" fmla="*/ 0 h 255"/>
              <a:gd name="T12" fmla="*/ 310 w 311"/>
              <a:gd name="T13" fmla="*/ 14 h 255"/>
              <a:gd name="T14" fmla="*/ 310 w 311"/>
              <a:gd name="T15" fmla="*/ 127 h 255"/>
              <a:gd name="T16" fmla="*/ 184 w 311"/>
              <a:gd name="T17" fmla="*/ 254 h 255"/>
              <a:gd name="T18" fmla="*/ 28 w 311"/>
              <a:gd name="T19" fmla="*/ 28 h 255"/>
              <a:gd name="T20" fmla="*/ 28 w 311"/>
              <a:gd name="T21" fmla="*/ 127 h 255"/>
              <a:gd name="T22" fmla="*/ 127 w 311"/>
              <a:gd name="T23" fmla="*/ 225 h 255"/>
              <a:gd name="T24" fmla="*/ 184 w 311"/>
              <a:gd name="T25" fmla="*/ 225 h 255"/>
              <a:gd name="T26" fmla="*/ 282 w 311"/>
              <a:gd name="T27" fmla="*/ 127 h 255"/>
              <a:gd name="T28" fmla="*/ 282 w 311"/>
              <a:gd name="T29" fmla="*/ 28 h 255"/>
              <a:gd name="T30" fmla="*/ 28 w 311"/>
              <a:gd name="T31" fmla="*/ 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255">
                <a:moveTo>
                  <a:pt x="184" y="254"/>
                </a:moveTo>
                <a:lnTo>
                  <a:pt x="127" y="254"/>
                </a:lnTo>
                <a:cubicBezTo>
                  <a:pt x="57" y="254"/>
                  <a:pt x="0" y="197"/>
                  <a:pt x="0" y="127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296" y="0"/>
                </a:lnTo>
                <a:cubicBezTo>
                  <a:pt x="305" y="0"/>
                  <a:pt x="310" y="5"/>
                  <a:pt x="310" y="14"/>
                </a:cubicBezTo>
                <a:lnTo>
                  <a:pt x="310" y="127"/>
                </a:lnTo>
                <a:cubicBezTo>
                  <a:pt x="310" y="197"/>
                  <a:pt x="254" y="254"/>
                  <a:pt x="184" y="254"/>
                </a:cubicBezTo>
                <a:close/>
                <a:moveTo>
                  <a:pt x="28" y="28"/>
                </a:moveTo>
                <a:lnTo>
                  <a:pt x="28" y="127"/>
                </a:lnTo>
                <a:cubicBezTo>
                  <a:pt x="28" y="180"/>
                  <a:pt x="73" y="225"/>
                  <a:pt x="127" y="225"/>
                </a:cubicBezTo>
                <a:lnTo>
                  <a:pt x="184" y="225"/>
                </a:lnTo>
                <a:cubicBezTo>
                  <a:pt x="237" y="225"/>
                  <a:pt x="282" y="180"/>
                  <a:pt x="282" y="127"/>
                </a:cubicBezTo>
                <a:lnTo>
                  <a:pt x="282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" name="Freeform 336">
            <a:extLst>
              <a:ext uri="{FF2B5EF4-FFF2-40B4-BE49-F238E27FC236}">
                <a16:creationId xmlns:a16="http://schemas.microsoft.com/office/drawing/2014/main" id="{96AFD7F8-A5FE-BB4A-A856-5B42B4A6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72" y="6166528"/>
            <a:ext cx="98713" cy="95721"/>
          </a:xfrm>
          <a:custGeom>
            <a:avLst/>
            <a:gdLst>
              <a:gd name="T0" fmla="*/ 74 w 145"/>
              <a:gd name="T1" fmla="*/ 141 h 142"/>
              <a:gd name="T2" fmla="*/ 15 w 145"/>
              <a:gd name="T3" fmla="*/ 141 h 142"/>
              <a:gd name="T4" fmla="*/ 0 w 145"/>
              <a:gd name="T5" fmla="*/ 127 h 142"/>
              <a:gd name="T6" fmla="*/ 15 w 145"/>
              <a:gd name="T7" fmla="*/ 113 h 142"/>
              <a:gd name="T8" fmla="*/ 74 w 145"/>
              <a:gd name="T9" fmla="*/ 113 h 142"/>
              <a:gd name="T10" fmla="*/ 105 w 145"/>
              <a:gd name="T11" fmla="*/ 102 h 142"/>
              <a:gd name="T12" fmla="*/ 116 w 145"/>
              <a:gd name="T13" fmla="*/ 70 h 142"/>
              <a:gd name="T14" fmla="*/ 74 w 145"/>
              <a:gd name="T15" fmla="*/ 28 h 142"/>
              <a:gd name="T16" fmla="*/ 17 w 145"/>
              <a:gd name="T17" fmla="*/ 28 h 142"/>
              <a:gd name="T18" fmla="*/ 3 w 145"/>
              <a:gd name="T19" fmla="*/ 14 h 142"/>
              <a:gd name="T20" fmla="*/ 17 w 145"/>
              <a:gd name="T21" fmla="*/ 0 h 142"/>
              <a:gd name="T22" fmla="*/ 74 w 145"/>
              <a:gd name="T23" fmla="*/ 0 h 142"/>
              <a:gd name="T24" fmla="*/ 144 w 145"/>
              <a:gd name="T25" fmla="*/ 70 h 142"/>
              <a:gd name="T26" fmla="*/ 125 w 145"/>
              <a:gd name="T27" fmla="*/ 121 h 142"/>
              <a:gd name="T28" fmla="*/ 74 w 145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42">
                <a:moveTo>
                  <a:pt x="74" y="141"/>
                </a:moveTo>
                <a:lnTo>
                  <a:pt x="15" y="141"/>
                </a:lnTo>
                <a:cubicBezTo>
                  <a:pt x="6" y="141"/>
                  <a:pt x="0" y="136"/>
                  <a:pt x="0" y="127"/>
                </a:cubicBezTo>
                <a:cubicBezTo>
                  <a:pt x="0" y="119"/>
                  <a:pt x="6" y="113"/>
                  <a:pt x="15" y="113"/>
                </a:cubicBezTo>
                <a:lnTo>
                  <a:pt x="74" y="113"/>
                </a:lnTo>
                <a:cubicBezTo>
                  <a:pt x="85" y="113"/>
                  <a:pt x="96" y="107"/>
                  <a:pt x="105" y="102"/>
                </a:cubicBezTo>
                <a:cubicBezTo>
                  <a:pt x="113" y="93"/>
                  <a:pt x="116" y="82"/>
                  <a:pt x="116" y="70"/>
                </a:cubicBezTo>
                <a:cubicBezTo>
                  <a:pt x="116" y="48"/>
                  <a:pt x="96" y="28"/>
                  <a:pt x="74" y="28"/>
                </a:cubicBezTo>
                <a:lnTo>
                  <a:pt x="17" y="28"/>
                </a:lnTo>
                <a:cubicBezTo>
                  <a:pt x="9" y="28"/>
                  <a:pt x="3" y="23"/>
                  <a:pt x="3" y="14"/>
                </a:cubicBezTo>
                <a:cubicBezTo>
                  <a:pt x="3" y="6"/>
                  <a:pt x="9" y="0"/>
                  <a:pt x="17" y="0"/>
                </a:cubicBezTo>
                <a:lnTo>
                  <a:pt x="74" y="0"/>
                </a:lnTo>
                <a:cubicBezTo>
                  <a:pt x="113" y="0"/>
                  <a:pt x="144" y="31"/>
                  <a:pt x="144" y="70"/>
                </a:cubicBezTo>
                <a:cubicBezTo>
                  <a:pt x="144" y="90"/>
                  <a:pt x="136" y="107"/>
                  <a:pt x="125" y="121"/>
                </a:cubicBezTo>
                <a:cubicBezTo>
                  <a:pt x="111" y="133"/>
                  <a:pt x="94" y="141"/>
                  <a:pt x="7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" name="Freeform 337">
            <a:extLst>
              <a:ext uri="{FF2B5EF4-FFF2-40B4-BE49-F238E27FC236}">
                <a16:creationId xmlns:a16="http://schemas.microsoft.com/office/drawing/2014/main" id="{3B89C8FC-EFAD-DC4E-9726-474DED10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70" y="6049867"/>
            <a:ext cx="173494" cy="116661"/>
          </a:xfrm>
          <a:custGeom>
            <a:avLst/>
            <a:gdLst>
              <a:gd name="T0" fmla="*/ 240 w 255"/>
              <a:gd name="T1" fmla="*/ 172 h 173"/>
              <a:gd name="T2" fmla="*/ 14 w 255"/>
              <a:gd name="T3" fmla="*/ 172 h 173"/>
              <a:gd name="T4" fmla="*/ 0 w 255"/>
              <a:gd name="T5" fmla="*/ 158 h 173"/>
              <a:gd name="T6" fmla="*/ 0 w 255"/>
              <a:gd name="T7" fmla="*/ 144 h 173"/>
              <a:gd name="T8" fmla="*/ 57 w 255"/>
              <a:gd name="T9" fmla="*/ 87 h 173"/>
              <a:gd name="T10" fmla="*/ 91 w 255"/>
              <a:gd name="T11" fmla="*/ 36 h 173"/>
              <a:gd name="T12" fmla="*/ 88 w 255"/>
              <a:gd name="T13" fmla="*/ 22 h 173"/>
              <a:gd name="T14" fmla="*/ 91 w 255"/>
              <a:gd name="T15" fmla="*/ 5 h 173"/>
              <a:gd name="T16" fmla="*/ 108 w 255"/>
              <a:gd name="T17" fmla="*/ 5 h 173"/>
              <a:gd name="T18" fmla="*/ 139 w 255"/>
              <a:gd name="T19" fmla="*/ 31 h 173"/>
              <a:gd name="T20" fmla="*/ 141 w 255"/>
              <a:gd name="T21" fmla="*/ 31 h 173"/>
              <a:gd name="T22" fmla="*/ 198 w 255"/>
              <a:gd name="T23" fmla="*/ 87 h 173"/>
              <a:gd name="T24" fmla="*/ 254 w 255"/>
              <a:gd name="T25" fmla="*/ 144 h 173"/>
              <a:gd name="T26" fmla="*/ 254 w 255"/>
              <a:gd name="T27" fmla="*/ 158 h 173"/>
              <a:gd name="T28" fmla="*/ 240 w 255"/>
              <a:gd name="T29" fmla="*/ 172 h 173"/>
              <a:gd name="T30" fmla="*/ 29 w 255"/>
              <a:gd name="T31" fmla="*/ 144 h 173"/>
              <a:gd name="T32" fmla="*/ 226 w 255"/>
              <a:gd name="T33" fmla="*/ 144 h 173"/>
              <a:gd name="T34" fmla="*/ 198 w 255"/>
              <a:gd name="T35" fmla="*/ 116 h 173"/>
              <a:gd name="T36" fmla="*/ 184 w 255"/>
              <a:gd name="T37" fmla="*/ 116 h 173"/>
              <a:gd name="T38" fmla="*/ 170 w 255"/>
              <a:gd name="T39" fmla="*/ 101 h 173"/>
              <a:gd name="T40" fmla="*/ 170 w 255"/>
              <a:gd name="T41" fmla="*/ 87 h 173"/>
              <a:gd name="T42" fmla="*/ 141 w 255"/>
              <a:gd name="T43" fmla="*/ 59 h 173"/>
              <a:gd name="T44" fmla="*/ 133 w 255"/>
              <a:gd name="T45" fmla="*/ 59 h 173"/>
              <a:gd name="T46" fmla="*/ 122 w 255"/>
              <a:gd name="T47" fmla="*/ 53 h 173"/>
              <a:gd name="T48" fmla="*/ 119 w 255"/>
              <a:gd name="T49" fmla="*/ 51 h 173"/>
              <a:gd name="T50" fmla="*/ 108 w 255"/>
              <a:gd name="T51" fmla="*/ 59 h 173"/>
              <a:gd name="T52" fmla="*/ 85 w 255"/>
              <a:gd name="T53" fmla="*/ 87 h 173"/>
              <a:gd name="T54" fmla="*/ 85 w 255"/>
              <a:gd name="T55" fmla="*/ 101 h 173"/>
              <a:gd name="T56" fmla="*/ 71 w 255"/>
              <a:gd name="T57" fmla="*/ 116 h 173"/>
              <a:gd name="T58" fmla="*/ 57 w 255"/>
              <a:gd name="T59" fmla="*/ 116 h 173"/>
              <a:gd name="T60" fmla="*/ 29 w 255"/>
              <a:gd name="T61" fmla="*/ 14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5" h="173">
                <a:moveTo>
                  <a:pt x="240" y="172"/>
                </a:moveTo>
                <a:lnTo>
                  <a:pt x="14" y="172"/>
                </a:lnTo>
                <a:cubicBezTo>
                  <a:pt x="6" y="172"/>
                  <a:pt x="0" y="166"/>
                  <a:pt x="0" y="158"/>
                </a:cubicBezTo>
                <a:lnTo>
                  <a:pt x="0" y="144"/>
                </a:lnTo>
                <a:cubicBezTo>
                  <a:pt x="0" y="113"/>
                  <a:pt x="26" y="87"/>
                  <a:pt x="57" y="87"/>
                </a:cubicBezTo>
                <a:cubicBezTo>
                  <a:pt x="57" y="65"/>
                  <a:pt x="71" y="45"/>
                  <a:pt x="91" y="36"/>
                </a:cubicBezTo>
                <a:cubicBezTo>
                  <a:pt x="88" y="28"/>
                  <a:pt x="88" y="22"/>
                  <a:pt x="88" y="22"/>
                </a:cubicBezTo>
                <a:cubicBezTo>
                  <a:pt x="85" y="17"/>
                  <a:pt x="88" y="11"/>
                  <a:pt x="91" y="5"/>
                </a:cubicBezTo>
                <a:cubicBezTo>
                  <a:pt x="96" y="3"/>
                  <a:pt x="102" y="0"/>
                  <a:pt x="108" y="5"/>
                </a:cubicBezTo>
                <a:cubicBezTo>
                  <a:pt x="108" y="5"/>
                  <a:pt x="124" y="17"/>
                  <a:pt x="139" y="31"/>
                </a:cubicBezTo>
                <a:lnTo>
                  <a:pt x="141" y="31"/>
                </a:lnTo>
                <a:cubicBezTo>
                  <a:pt x="172" y="31"/>
                  <a:pt x="198" y="56"/>
                  <a:pt x="198" y="87"/>
                </a:cubicBezTo>
                <a:cubicBezTo>
                  <a:pt x="229" y="87"/>
                  <a:pt x="254" y="113"/>
                  <a:pt x="254" y="144"/>
                </a:cubicBezTo>
                <a:lnTo>
                  <a:pt x="254" y="158"/>
                </a:lnTo>
                <a:cubicBezTo>
                  <a:pt x="254" y="166"/>
                  <a:pt x="249" y="172"/>
                  <a:pt x="240" y="172"/>
                </a:cubicBezTo>
                <a:close/>
                <a:moveTo>
                  <a:pt x="29" y="144"/>
                </a:moveTo>
                <a:lnTo>
                  <a:pt x="226" y="144"/>
                </a:lnTo>
                <a:cubicBezTo>
                  <a:pt x="226" y="127"/>
                  <a:pt x="215" y="116"/>
                  <a:pt x="198" y="116"/>
                </a:cubicBezTo>
                <a:lnTo>
                  <a:pt x="184" y="116"/>
                </a:lnTo>
                <a:cubicBezTo>
                  <a:pt x="175" y="116"/>
                  <a:pt x="170" y="110"/>
                  <a:pt x="170" y="101"/>
                </a:cubicBezTo>
                <a:lnTo>
                  <a:pt x="170" y="87"/>
                </a:lnTo>
                <a:cubicBezTo>
                  <a:pt x="170" y="70"/>
                  <a:pt x="158" y="59"/>
                  <a:pt x="141" y="59"/>
                </a:cubicBezTo>
                <a:lnTo>
                  <a:pt x="133" y="59"/>
                </a:lnTo>
                <a:cubicBezTo>
                  <a:pt x="130" y="59"/>
                  <a:pt x="124" y="56"/>
                  <a:pt x="122" y="53"/>
                </a:cubicBezTo>
                <a:lnTo>
                  <a:pt x="119" y="51"/>
                </a:lnTo>
                <a:cubicBezTo>
                  <a:pt x="116" y="56"/>
                  <a:pt x="113" y="59"/>
                  <a:pt x="108" y="59"/>
                </a:cubicBezTo>
                <a:cubicBezTo>
                  <a:pt x="93" y="62"/>
                  <a:pt x="85" y="73"/>
                  <a:pt x="85" y="87"/>
                </a:cubicBezTo>
                <a:lnTo>
                  <a:pt x="85" y="101"/>
                </a:lnTo>
                <a:cubicBezTo>
                  <a:pt x="85" y="110"/>
                  <a:pt x="79" y="116"/>
                  <a:pt x="71" y="116"/>
                </a:cubicBezTo>
                <a:lnTo>
                  <a:pt x="57" y="116"/>
                </a:lnTo>
                <a:cubicBezTo>
                  <a:pt x="40" y="116"/>
                  <a:pt x="29" y="130"/>
                  <a:pt x="29" y="1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" name="Freeform 338">
            <a:extLst>
              <a:ext uri="{FF2B5EF4-FFF2-40B4-BE49-F238E27FC236}">
                <a16:creationId xmlns:a16="http://schemas.microsoft.com/office/drawing/2014/main" id="{FABC6861-853B-104D-B7F5-6B8D0560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649" y="6091745"/>
            <a:ext cx="308102" cy="191442"/>
          </a:xfrm>
          <a:custGeom>
            <a:avLst/>
            <a:gdLst>
              <a:gd name="T0" fmla="*/ 366 w 452"/>
              <a:gd name="T1" fmla="*/ 282 h 283"/>
              <a:gd name="T2" fmla="*/ 98 w 452"/>
              <a:gd name="T3" fmla="*/ 282 h 283"/>
              <a:gd name="T4" fmla="*/ 0 w 452"/>
              <a:gd name="T5" fmla="*/ 183 h 283"/>
              <a:gd name="T6" fmla="*/ 96 w 452"/>
              <a:gd name="T7" fmla="*/ 85 h 283"/>
              <a:gd name="T8" fmla="*/ 225 w 452"/>
              <a:gd name="T9" fmla="*/ 0 h 283"/>
              <a:gd name="T10" fmla="*/ 364 w 452"/>
              <a:gd name="T11" fmla="*/ 113 h 283"/>
              <a:gd name="T12" fmla="*/ 451 w 452"/>
              <a:gd name="T13" fmla="*/ 198 h 283"/>
              <a:gd name="T14" fmla="*/ 366 w 452"/>
              <a:gd name="T15" fmla="*/ 282 h 283"/>
              <a:gd name="T16" fmla="*/ 98 w 452"/>
              <a:gd name="T17" fmla="*/ 113 h 283"/>
              <a:gd name="T18" fmla="*/ 28 w 452"/>
              <a:gd name="T19" fmla="*/ 183 h 283"/>
              <a:gd name="T20" fmla="*/ 98 w 452"/>
              <a:gd name="T21" fmla="*/ 254 h 283"/>
              <a:gd name="T22" fmla="*/ 366 w 452"/>
              <a:gd name="T23" fmla="*/ 254 h 283"/>
              <a:gd name="T24" fmla="*/ 423 w 452"/>
              <a:gd name="T25" fmla="*/ 198 h 283"/>
              <a:gd name="T26" fmla="*/ 366 w 452"/>
              <a:gd name="T27" fmla="*/ 141 h 283"/>
              <a:gd name="T28" fmla="*/ 355 w 452"/>
              <a:gd name="T29" fmla="*/ 141 h 283"/>
              <a:gd name="T30" fmla="*/ 344 w 452"/>
              <a:gd name="T31" fmla="*/ 138 h 283"/>
              <a:gd name="T32" fmla="*/ 338 w 452"/>
              <a:gd name="T33" fmla="*/ 130 h 283"/>
              <a:gd name="T34" fmla="*/ 225 w 452"/>
              <a:gd name="T35" fmla="*/ 28 h 283"/>
              <a:gd name="T36" fmla="*/ 118 w 452"/>
              <a:gd name="T37" fmla="*/ 104 h 283"/>
              <a:gd name="T38" fmla="*/ 101 w 452"/>
              <a:gd name="T39" fmla="*/ 113 h 283"/>
              <a:gd name="T40" fmla="*/ 98 w 452"/>
              <a:gd name="T41" fmla="*/ 11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2" h="283">
                <a:moveTo>
                  <a:pt x="366" y="282"/>
                </a:moveTo>
                <a:lnTo>
                  <a:pt x="98" y="282"/>
                </a:lnTo>
                <a:cubicBezTo>
                  <a:pt x="45" y="282"/>
                  <a:pt x="0" y="237"/>
                  <a:pt x="0" y="183"/>
                </a:cubicBezTo>
                <a:cubicBezTo>
                  <a:pt x="0" y="130"/>
                  <a:pt x="42" y="85"/>
                  <a:pt x="96" y="85"/>
                </a:cubicBezTo>
                <a:cubicBezTo>
                  <a:pt x="118" y="34"/>
                  <a:pt x="169" y="0"/>
                  <a:pt x="225" y="0"/>
                </a:cubicBezTo>
                <a:cubicBezTo>
                  <a:pt x="293" y="0"/>
                  <a:pt x="350" y="48"/>
                  <a:pt x="364" y="113"/>
                </a:cubicBezTo>
                <a:cubicBezTo>
                  <a:pt x="412" y="113"/>
                  <a:pt x="451" y="150"/>
                  <a:pt x="451" y="198"/>
                </a:cubicBezTo>
                <a:cubicBezTo>
                  <a:pt x="451" y="246"/>
                  <a:pt x="414" y="282"/>
                  <a:pt x="366" y="282"/>
                </a:cubicBezTo>
                <a:close/>
                <a:moveTo>
                  <a:pt x="98" y="113"/>
                </a:moveTo>
                <a:cubicBezTo>
                  <a:pt x="59" y="113"/>
                  <a:pt x="28" y="144"/>
                  <a:pt x="28" y="183"/>
                </a:cubicBezTo>
                <a:cubicBezTo>
                  <a:pt x="28" y="223"/>
                  <a:pt x="59" y="254"/>
                  <a:pt x="98" y="254"/>
                </a:cubicBezTo>
                <a:lnTo>
                  <a:pt x="366" y="254"/>
                </a:lnTo>
                <a:cubicBezTo>
                  <a:pt x="398" y="254"/>
                  <a:pt x="423" y="229"/>
                  <a:pt x="423" y="198"/>
                </a:cubicBezTo>
                <a:cubicBezTo>
                  <a:pt x="423" y="167"/>
                  <a:pt x="398" y="141"/>
                  <a:pt x="366" y="141"/>
                </a:cubicBezTo>
                <a:cubicBezTo>
                  <a:pt x="364" y="141"/>
                  <a:pt x="358" y="141"/>
                  <a:pt x="355" y="141"/>
                </a:cubicBezTo>
                <a:cubicBezTo>
                  <a:pt x="352" y="141"/>
                  <a:pt x="347" y="141"/>
                  <a:pt x="344" y="138"/>
                </a:cubicBezTo>
                <a:cubicBezTo>
                  <a:pt x="341" y="136"/>
                  <a:pt x="338" y="133"/>
                  <a:pt x="338" y="130"/>
                </a:cubicBezTo>
                <a:cubicBezTo>
                  <a:pt x="333" y="71"/>
                  <a:pt x="285" y="28"/>
                  <a:pt x="225" y="28"/>
                </a:cubicBezTo>
                <a:cubicBezTo>
                  <a:pt x="177" y="28"/>
                  <a:pt x="135" y="59"/>
                  <a:pt x="118" y="104"/>
                </a:cubicBezTo>
                <a:cubicBezTo>
                  <a:pt x="115" y="110"/>
                  <a:pt x="110" y="116"/>
                  <a:pt x="101" y="113"/>
                </a:cubicBezTo>
                <a:lnTo>
                  <a:pt x="98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" name="Freeform 339">
            <a:extLst>
              <a:ext uri="{FF2B5EF4-FFF2-40B4-BE49-F238E27FC236}">
                <a16:creationId xmlns:a16="http://schemas.microsoft.com/office/drawing/2014/main" id="{C6F6A4B9-6BD0-F840-BF71-921D3178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91" y="6070807"/>
            <a:ext cx="116661" cy="116659"/>
          </a:xfrm>
          <a:custGeom>
            <a:avLst/>
            <a:gdLst>
              <a:gd name="T0" fmla="*/ 84 w 170"/>
              <a:gd name="T1" fmla="*/ 172 h 173"/>
              <a:gd name="T2" fmla="*/ 65 w 170"/>
              <a:gd name="T3" fmla="*/ 169 h 173"/>
              <a:gd name="T4" fmla="*/ 53 w 170"/>
              <a:gd name="T5" fmla="*/ 152 h 173"/>
              <a:gd name="T6" fmla="*/ 70 w 170"/>
              <a:gd name="T7" fmla="*/ 141 h 173"/>
              <a:gd name="T8" fmla="*/ 82 w 170"/>
              <a:gd name="T9" fmla="*/ 141 h 173"/>
              <a:gd name="T10" fmla="*/ 138 w 170"/>
              <a:gd name="T11" fmla="*/ 85 h 173"/>
              <a:gd name="T12" fmla="*/ 82 w 170"/>
              <a:gd name="T13" fmla="*/ 28 h 173"/>
              <a:gd name="T14" fmla="*/ 28 w 170"/>
              <a:gd name="T15" fmla="*/ 71 h 173"/>
              <a:gd name="T16" fmla="*/ 11 w 170"/>
              <a:gd name="T17" fmla="*/ 79 h 173"/>
              <a:gd name="T18" fmla="*/ 3 w 170"/>
              <a:gd name="T19" fmla="*/ 62 h 173"/>
              <a:gd name="T20" fmla="*/ 84 w 170"/>
              <a:gd name="T21" fmla="*/ 0 h 173"/>
              <a:gd name="T22" fmla="*/ 169 w 170"/>
              <a:gd name="T23" fmla="*/ 85 h 173"/>
              <a:gd name="T24" fmla="*/ 84 w 170"/>
              <a:gd name="T2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84" y="172"/>
                </a:moveTo>
                <a:cubicBezTo>
                  <a:pt x="79" y="172"/>
                  <a:pt x="73" y="172"/>
                  <a:pt x="65" y="169"/>
                </a:cubicBezTo>
                <a:cubicBezTo>
                  <a:pt x="56" y="167"/>
                  <a:pt x="53" y="161"/>
                  <a:pt x="53" y="152"/>
                </a:cubicBezTo>
                <a:cubicBezTo>
                  <a:pt x="56" y="144"/>
                  <a:pt x="62" y="141"/>
                  <a:pt x="70" y="141"/>
                </a:cubicBezTo>
                <a:cubicBezTo>
                  <a:pt x="73" y="141"/>
                  <a:pt x="79" y="141"/>
                  <a:pt x="82" y="141"/>
                </a:cubicBezTo>
                <a:cubicBezTo>
                  <a:pt x="113" y="141"/>
                  <a:pt x="138" y="116"/>
                  <a:pt x="138" y="85"/>
                </a:cubicBezTo>
                <a:cubicBezTo>
                  <a:pt x="138" y="54"/>
                  <a:pt x="113" y="28"/>
                  <a:pt x="82" y="28"/>
                </a:cubicBezTo>
                <a:cubicBezTo>
                  <a:pt x="56" y="28"/>
                  <a:pt x="34" y="45"/>
                  <a:pt x="28" y="71"/>
                </a:cubicBezTo>
                <a:cubicBezTo>
                  <a:pt x="25" y="79"/>
                  <a:pt x="17" y="82"/>
                  <a:pt x="11" y="79"/>
                </a:cubicBezTo>
                <a:cubicBezTo>
                  <a:pt x="3" y="76"/>
                  <a:pt x="0" y="68"/>
                  <a:pt x="3" y="62"/>
                </a:cubicBezTo>
                <a:cubicBezTo>
                  <a:pt x="14" y="25"/>
                  <a:pt x="48" y="0"/>
                  <a:pt x="84" y="0"/>
                </a:cubicBezTo>
                <a:cubicBezTo>
                  <a:pt x="132" y="0"/>
                  <a:pt x="169" y="37"/>
                  <a:pt x="169" y="85"/>
                </a:cubicBezTo>
                <a:cubicBezTo>
                  <a:pt x="169" y="133"/>
                  <a:pt x="132" y="172"/>
                  <a:pt x="84" y="17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" name="Freeform 340">
            <a:extLst>
              <a:ext uri="{FF2B5EF4-FFF2-40B4-BE49-F238E27FC236}">
                <a16:creationId xmlns:a16="http://schemas.microsoft.com/office/drawing/2014/main" id="{98A2CCEE-AB1B-7441-946F-9BEC41FA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6052859"/>
            <a:ext cx="308102" cy="191442"/>
          </a:xfrm>
          <a:custGeom>
            <a:avLst/>
            <a:gdLst>
              <a:gd name="T0" fmla="*/ 367 w 453"/>
              <a:gd name="T1" fmla="*/ 282 h 283"/>
              <a:gd name="T2" fmla="*/ 99 w 453"/>
              <a:gd name="T3" fmla="*/ 282 h 283"/>
              <a:gd name="T4" fmla="*/ 0 w 453"/>
              <a:gd name="T5" fmla="*/ 183 h 283"/>
              <a:gd name="T6" fmla="*/ 96 w 453"/>
              <a:gd name="T7" fmla="*/ 84 h 283"/>
              <a:gd name="T8" fmla="*/ 226 w 453"/>
              <a:gd name="T9" fmla="*/ 0 h 283"/>
              <a:gd name="T10" fmla="*/ 364 w 453"/>
              <a:gd name="T11" fmla="*/ 113 h 283"/>
              <a:gd name="T12" fmla="*/ 367 w 453"/>
              <a:gd name="T13" fmla="*/ 113 h 283"/>
              <a:gd name="T14" fmla="*/ 452 w 453"/>
              <a:gd name="T15" fmla="*/ 197 h 283"/>
              <a:gd name="T16" fmla="*/ 367 w 453"/>
              <a:gd name="T17" fmla="*/ 282 h 283"/>
              <a:gd name="T18" fmla="*/ 99 w 453"/>
              <a:gd name="T19" fmla="*/ 113 h 283"/>
              <a:gd name="T20" fmla="*/ 29 w 453"/>
              <a:gd name="T21" fmla="*/ 183 h 283"/>
              <a:gd name="T22" fmla="*/ 99 w 453"/>
              <a:gd name="T23" fmla="*/ 254 h 283"/>
              <a:gd name="T24" fmla="*/ 367 w 453"/>
              <a:gd name="T25" fmla="*/ 254 h 283"/>
              <a:gd name="T26" fmla="*/ 424 w 453"/>
              <a:gd name="T27" fmla="*/ 197 h 283"/>
              <a:gd name="T28" fmla="*/ 367 w 453"/>
              <a:gd name="T29" fmla="*/ 141 h 283"/>
              <a:gd name="T30" fmla="*/ 356 w 453"/>
              <a:gd name="T31" fmla="*/ 141 h 283"/>
              <a:gd name="T32" fmla="*/ 345 w 453"/>
              <a:gd name="T33" fmla="*/ 138 h 283"/>
              <a:gd name="T34" fmla="*/ 339 w 453"/>
              <a:gd name="T35" fmla="*/ 129 h 283"/>
              <a:gd name="T36" fmla="*/ 226 w 453"/>
              <a:gd name="T37" fmla="*/ 28 h 283"/>
              <a:gd name="T38" fmla="*/ 119 w 453"/>
              <a:gd name="T39" fmla="*/ 104 h 283"/>
              <a:gd name="T40" fmla="*/ 102 w 453"/>
              <a:gd name="T41" fmla="*/ 113 h 283"/>
              <a:gd name="T42" fmla="*/ 99 w 453"/>
              <a:gd name="T43" fmla="*/ 11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3" h="283">
                <a:moveTo>
                  <a:pt x="367" y="282"/>
                </a:moveTo>
                <a:lnTo>
                  <a:pt x="99" y="282"/>
                </a:lnTo>
                <a:cubicBezTo>
                  <a:pt x="46" y="282"/>
                  <a:pt x="0" y="237"/>
                  <a:pt x="0" y="183"/>
                </a:cubicBezTo>
                <a:cubicBezTo>
                  <a:pt x="0" y="129"/>
                  <a:pt x="43" y="84"/>
                  <a:pt x="96" y="84"/>
                </a:cubicBezTo>
                <a:cubicBezTo>
                  <a:pt x="119" y="33"/>
                  <a:pt x="170" y="0"/>
                  <a:pt x="226" y="0"/>
                </a:cubicBezTo>
                <a:cubicBezTo>
                  <a:pt x="294" y="0"/>
                  <a:pt x="350" y="48"/>
                  <a:pt x="364" y="113"/>
                </a:cubicBezTo>
                <a:lnTo>
                  <a:pt x="367" y="113"/>
                </a:lnTo>
                <a:cubicBezTo>
                  <a:pt x="415" y="113"/>
                  <a:pt x="452" y="149"/>
                  <a:pt x="452" y="197"/>
                </a:cubicBezTo>
                <a:cubicBezTo>
                  <a:pt x="452" y="245"/>
                  <a:pt x="415" y="282"/>
                  <a:pt x="367" y="282"/>
                </a:cubicBezTo>
                <a:close/>
                <a:moveTo>
                  <a:pt x="99" y="113"/>
                </a:moveTo>
                <a:cubicBezTo>
                  <a:pt x="60" y="113"/>
                  <a:pt x="29" y="144"/>
                  <a:pt x="29" y="183"/>
                </a:cubicBezTo>
                <a:cubicBezTo>
                  <a:pt x="29" y="223"/>
                  <a:pt x="60" y="254"/>
                  <a:pt x="99" y="254"/>
                </a:cubicBezTo>
                <a:lnTo>
                  <a:pt x="367" y="254"/>
                </a:lnTo>
                <a:cubicBezTo>
                  <a:pt x="398" y="254"/>
                  <a:pt x="424" y="228"/>
                  <a:pt x="424" y="197"/>
                </a:cubicBezTo>
                <a:cubicBezTo>
                  <a:pt x="424" y="166"/>
                  <a:pt x="398" y="141"/>
                  <a:pt x="367" y="141"/>
                </a:cubicBezTo>
                <a:cubicBezTo>
                  <a:pt x="364" y="141"/>
                  <a:pt x="359" y="141"/>
                  <a:pt x="356" y="141"/>
                </a:cubicBezTo>
                <a:cubicBezTo>
                  <a:pt x="353" y="141"/>
                  <a:pt x="348" y="141"/>
                  <a:pt x="345" y="138"/>
                </a:cubicBezTo>
                <a:cubicBezTo>
                  <a:pt x="342" y="135"/>
                  <a:pt x="339" y="132"/>
                  <a:pt x="339" y="129"/>
                </a:cubicBezTo>
                <a:cubicBezTo>
                  <a:pt x="333" y="70"/>
                  <a:pt x="285" y="28"/>
                  <a:pt x="226" y="28"/>
                </a:cubicBezTo>
                <a:cubicBezTo>
                  <a:pt x="178" y="28"/>
                  <a:pt x="136" y="59"/>
                  <a:pt x="119" y="104"/>
                </a:cubicBezTo>
                <a:cubicBezTo>
                  <a:pt x="116" y="110"/>
                  <a:pt x="110" y="115"/>
                  <a:pt x="102" y="113"/>
                </a:cubicBezTo>
                <a:lnTo>
                  <a:pt x="9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" name="Freeform 341">
            <a:extLst>
              <a:ext uri="{FF2B5EF4-FFF2-40B4-BE49-F238E27FC236}">
                <a16:creationId xmlns:a16="http://schemas.microsoft.com/office/drawing/2014/main" id="{86B2DE35-BE5F-3141-B169-73D279DD1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805" y="6262249"/>
            <a:ext cx="56835" cy="80764"/>
          </a:xfrm>
          <a:custGeom>
            <a:avLst/>
            <a:gdLst>
              <a:gd name="T0" fmla="*/ 42 w 85"/>
              <a:gd name="T1" fmla="*/ 116 h 117"/>
              <a:gd name="T2" fmla="*/ 0 w 85"/>
              <a:gd name="T3" fmla="*/ 74 h 117"/>
              <a:gd name="T4" fmla="*/ 31 w 85"/>
              <a:gd name="T5" fmla="*/ 9 h 117"/>
              <a:gd name="T6" fmla="*/ 53 w 85"/>
              <a:gd name="T7" fmla="*/ 9 h 117"/>
              <a:gd name="T8" fmla="*/ 84 w 85"/>
              <a:gd name="T9" fmla="*/ 74 h 117"/>
              <a:gd name="T10" fmla="*/ 42 w 85"/>
              <a:gd name="T11" fmla="*/ 116 h 117"/>
              <a:gd name="T12" fmla="*/ 42 w 85"/>
              <a:gd name="T13" fmla="*/ 43 h 117"/>
              <a:gd name="T14" fmla="*/ 28 w 85"/>
              <a:gd name="T15" fmla="*/ 74 h 117"/>
              <a:gd name="T16" fmla="*/ 42 w 85"/>
              <a:gd name="T17" fmla="*/ 88 h 117"/>
              <a:gd name="T18" fmla="*/ 56 w 85"/>
              <a:gd name="T19" fmla="*/ 74 h 117"/>
              <a:gd name="T20" fmla="*/ 42 w 85"/>
              <a:gd name="T21" fmla="*/ 4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117">
                <a:moveTo>
                  <a:pt x="42" y="116"/>
                </a:moveTo>
                <a:cubicBezTo>
                  <a:pt x="20" y="116"/>
                  <a:pt x="0" y="96"/>
                  <a:pt x="0" y="74"/>
                </a:cubicBezTo>
                <a:cubicBezTo>
                  <a:pt x="0" y="57"/>
                  <a:pt x="22" y="23"/>
                  <a:pt x="31" y="9"/>
                </a:cubicBezTo>
                <a:cubicBezTo>
                  <a:pt x="37" y="0"/>
                  <a:pt x="48" y="0"/>
                  <a:pt x="53" y="9"/>
                </a:cubicBezTo>
                <a:cubicBezTo>
                  <a:pt x="62" y="23"/>
                  <a:pt x="84" y="54"/>
                  <a:pt x="84" y="74"/>
                </a:cubicBezTo>
                <a:cubicBezTo>
                  <a:pt x="84" y="96"/>
                  <a:pt x="65" y="116"/>
                  <a:pt x="42" y="116"/>
                </a:cubicBezTo>
                <a:close/>
                <a:moveTo>
                  <a:pt x="42" y="43"/>
                </a:moveTo>
                <a:cubicBezTo>
                  <a:pt x="34" y="57"/>
                  <a:pt x="28" y="68"/>
                  <a:pt x="28" y="74"/>
                </a:cubicBezTo>
                <a:cubicBezTo>
                  <a:pt x="28" y="82"/>
                  <a:pt x="34" y="88"/>
                  <a:pt x="42" y="88"/>
                </a:cubicBezTo>
                <a:cubicBezTo>
                  <a:pt x="51" y="88"/>
                  <a:pt x="56" y="82"/>
                  <a:pt x="56" y="74"/>
                </a:cubicBezTo>
                <a:cubicBezTo>
                  <a:pt x="56" y="71"/>
                  <a:pt x="51" y="57"/>
                  <a:pt x="42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" name="Freeform 342">
            <a:extLst>
              <a:ext uri="{FF2B5EF4-FFF2-40B4-BE49-F238E27FC236}">
                <a16:creationId xmlns:a16="http://schemas.microsoft.com/office/drawing/2014/main" id="{747C608B-5650-BD4C-BE6C-5976E21F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059" y="6262249"/>
            <a:ext cx="56833" cy="80764"/>
          </a:xfrm>
          <a:custGeom>
            <a:avLst/>
            <a:gdLst>
              <a:gd name="T0" fmla="*/ 42 w 85"/>
              <a:gd name="T1" fmla="*/ 116 h 117"/>
              <a:gd name="T2" fmla="*/ 0 w 85"/>
              <a:gd name="T3" fmla="*/ 74 h 117"/>
              <a:gd name="T4" fmla="*/ 31 w 85"/>
              <a:gd name="T5" fmla="*/ 9 h 117"/>
              <a:gd name="T6" fmla="*/ 53 w 85"/>
              <a:gd name="T7" fmla="*/ 9 h 117"/>
              <a:gd name="T8" fmla="*/ 84 w 85"/>
              <a:gd name="T9" fmla="*/ 74 h 117"/>
              <a:gd name="T10" fmla="*/ 42 w 85"/>
              <a:gd name="T11" fmla="*/ 116 h 117"/>
              <a:gd name="T12" fmla="*/ 42 w 85"/>
              <a:gd name="T13" fmla="*/ 43 h 117"/>
              <a:gd name="T14" fmla="*/ 28 w 85"/>
              <a:gd name="T15" fmla="*/ 74 h 117"/>
              <a:gd name="T16" fmla="*/ 42 w 85"/>
              <a:gd name="T17" fmla="*/ 88 h 117"/>
              <a:gd name="T18" fmla="*/ 56 w 85"/>
              <a:gd name="T19" fmla="*/ 74 h 117"/>
              <a:gd name="T20" fmla="*/ 42 w 85"/>
              <a:gd name="T21" fmla="*/ 4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117">
                <a:moveTo>
                  <a:pt x="42" y="116"/>
                </a:moveTo>
                <a:cubicBezTo>
                  <a:pt x="20" y="116"/>
                  <a:pt x="0" y="96"/>
                  <a:pt x="0" y="74"/>
                </a:cubicBezTo>
                <a:cubicBezTo>
                  <a:pt x="0" y="57"/>
                  <a:pt x="22" y="23"/>
                  <a:pt x="31" y="9"/>
                </a:cubicBezTo>
                <a:cubicBezTo>
                  <a:pt x="37" y="0"/>
                  <a:pt x="48" y="0"/>
                  <a:pt x="53" y="9"/>
                </a:cubicBezTo>
                <a:cubicBezTo>
                  <a:pt x="62" y="23"/>
                  <a:pt x="84" y="54"/>
                  <a:pt x="84" y="74"/>
                </a:cubicBezTo>
                <a:cubicBezTo>
                  <a:pt x="84" y="96"/>
                  <a:pt x="65" y="116"/>
                  <a:pt x="42" y="116"/>
                </a:cubicBezTo>
                <a:close/>
                <a:moveTo>
                  <a:pt x="42" y="43"/>
                </a:moveTo>
                <a:cubicBezTo>
                  <a:pt x="34" y="57"/>
                  <a:pt x="28" y="68"/>
                  <a:pt x="28" y="74"/>
                </a:cubicBezTo>
                <a:cubicBezTo>
                  <a:pt x="28" y="82"/>
                  <a:pt x="34" y="88"/>
                  <a:pt x="42" y="88"/>
                </a:cubicBezTo>
                <a:cubicBezTo>
                  <a:pt x="51" y="88"/>
                  <a:pt x="56" y="82"/>
                  <a:pt x="56" y="74"/>
                </a:cubicBezTo>
                <a:cubicBezTo>
                  <a:pt x="56" y="71"/>
                  <a:pt x="51" y="57"/>
                  <a:pt x="42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3" name="Freeform 343">
            <a:extLst>
              <a:ext uri="{FF2B5EF4-FFF2-40B4-BE49-F238E27FC236}">
                <a16:creationId xmlns:a16="http://schemas.microsoft.com/office/drawing/2014/main" id="{903F3896-E06D-E648-BA71-B8663A01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6262249"/>
            <a:ext cx="59826" cy="80764"/>
          </a:xfrm>
          <a:custGeom>
            <a:avLst/>
            <a:gdLst>
              <a:gd name="T0" fmla="*/ 42 w 86"/>
              <a:gd name="T1" fmla="*/ 116 h 117"/>
              <a:gd name="T2" fmla="*/ 0 w 86"/>
              <a:gd name="T3" fmla="*/ 74 h 117"/>
              <a:gd name="T4" fmla="*/ 31 w 86"/>
              <a:gd name="T5" fmla="*/ 9 h 117"/>
              <a:gd name="T6" fmla="*/ 53 w 86"/>
              <a:gd name="T7" fmla="*/ 9 h 117"/>
              <a:gd name="T8" fmla="*/ 85 w 86"/>
              <a:gd name="T9" fmla="*/ 74 h 117"/>
              <a:gd name="T10" fmla="*/ 42 w 86"/>
              <a:gd name="T11" fmla="*/ 116 h 117"/>
              <a:gd name="T12" fmla="*/ 42 w 86"/>
              <a:gd name="T13" fmla="*/ 43 h 117"/>
              <a:gd name="T14" fmla="*/ 28 w 86"/>
              <a:gd name="T15" fmla="*/ 74 h 117"/>
              <a:gd name="T16" fmla="*/ 42 w 86"/>
              <a:gd name="T17" fmla="*/ 88 h 117"/>
              <a:gd name="T18" fmla="*/ 56 w 86"/>
              <a:gd name="T19" fmla="*/ 74 h 117"/>
              <a:gd name="T20" fmla="*/ 42 w 86"/>
              <a:gd name="T21" fmla="*/ 4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117">
                <a:moveTo>
                  <a:pt x="42" y="116"/>
                </a:moveTo>
                <a:cubicBezTo>
                  <a:pt x="20" y="116"/>
                  <a:pt x="0" y="96"/>
                  <a:pt x="0" y="74"/>
                </a:cubicBezTo>
                <a:cubicBezTo>
                  <a:pt x="0" y="57"/>
                  <a:pt x="22" y="23"/>
                  <a:pt x="31" y="9"/>
                </a:cubicBezTo>
                <a:cubicBezTo>
                  <a:pt x="37" y="0"/>
                  <a:pt x="48" y="0"/>
                  <a:pt x="53" y="9"/>
                </a:cubicBezTo>
                <a:cubicBezTo>
                  <a:pt x="62" y="23"/>
                  <a:pt x="85" y="54"/>
                  <a:pt x="85" y="74"/>
                </a:cubicBezTo>
                <a:cubicBezTo>
                  <a:pt x="85" y="96"/>
                  <a:pt x="65" y="116"/>
                  <a:pt x="42" y="116"/>
                </a:cubicBezTo>
                <a:close/>
                <a:moveTo>
                  <a:pt x="42" y="43"/>
                </a:moveTo>
                <a:cubicBezTo>
                  <a:pt x="34" y="57"/>
                  <a:pt x="28" y="68"/>
                  <a:pt x="28" y="74"/>
                </a:cubicBezTo>
                <a:cubicBezTo>
                  <a:pt x="28" y="82"/>
                  <a:pt x="34" y="88"/>
                  <a:pt x="42" y="88"/>
                </a:cubicBezTo>
                <a:cubicBezTo>
                  <a:pt x="51" y="88"/>
                  <a:pt x="56" y="82"/>
                  <a:pt x="56" y="74"/>
                </a:cubicBezTo>
                <a:cubicBezTo>
                  <a:pt x="56" y="71"/>
                  <a:pt x="51" y="57"/>
                  <a:pt x="42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" name="Freeform 344">
            <a:extLst>
              <a:ext uri="{FF2B5EF4-FFF2-40B4-BE49-F238E27FC236}">
                <a16:creationId xmlns:a16="http://schemas.microsoft.com/office/drawing/2014/main" id="{333C6CFF-0BA7-7940-82B8-8167128B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6052859"/>
            <a:ext cx="308102" cy="191442"/>
          </a:xfrm>
          <a:custGeom>
            <a:avLst/>
            <a:gdLst>
              <a:gd name="T0" fmla="*/ 367 w 453"/>
              <a:gd name="T1" fmla="*/ 282 h 283"/>
              <a:gd name="T2" fmla="*/ 212 w 453"/>
              <a:gd name="T3" fmla="*/ 282 h 283"/>
              <a:gd name="T4" fmla="*/ 198 w 453"/>
              <a:gd name="T5" fmla="*/ 268 h 283"/>
              <a:gd name="T6" fmla="*/ 212 w 453"/>
              <a:gd name="T7" fmla="*/ 254 h 283"/>
              <a:gd name="T8" fmla="*/ 367 w 453"/>
              <a:gd name="T9" fmla="*/ 254 h 283"/>
              <a:gd name="T10" fmla="*/ 423 w 453"/>
              <a:gd name="T11" fmla="*/ 197 h 283"/>
              <a:gd name="T12" fmla="*/ 367 w 453"/>
              <a:gd name="T13" fmla="*/ 141 h 283"/>
              <a:gd name="T14" fmla="*/ 356 w 453"/>
              <a:gd name="T15" fmla="*/ 141 h 283"/>
              <a:gd name="T16" fmla="*/ 344 w 453"/>
              <a:gd name="T17" fmla="*/ 138 h 283"/>
              <a:gd name="T18" fmla="*/ 339 w 453"/>
              <a:gd name="T19" fmla="*/ 129 h 283"/>
              <a:gd name="T20" fmla="*/ 226 w 453"/>
              <a:gd name="T21" fmla="*/ 28 h 283"/>
              <a:gd name="T22" fmla="*/ 119 w 453"/>
              <a:gd name="T23" fmla="*/ 104 h 283"/>
              <a:gd name="T24" fmla="*/ 102 w 453"/>
              <a:gd name="T25" fmla="*/ 113 h 283"/>
              <a:gd name="T26" fmla="*/ 99 w 453"/>
              <a:gd name="T27" fmla="*/ 113 h 283"/>
              <a:gd name="T28" fmla="*/ 28 w 453"/>
              <a:gd name="T29" fmla="*/ 183 h 283"/>
              <a:gd name="T30" fmla="*/ 37 w 453"/>
              <a:gd name="T31" fmla="*/ 214 h 283"/>
              <a:gd name="T32" fmla="*/ 31 w 453"/>
              <a:gd name="T33" fmla="*/ 234 h 283"/>
              <a:gd name="T34" fmla="*/ 11 w 453"/>
              <a:gd name="T35" fmla="*/ 228 h 283"/>
              <a:gd name="T36" fmla="*/ 0 w 453"/>
              <a:gd name="T37" fmla="*/ 183 h 283"/>
              <a:gd name="T38" fmla="*/ 96 w 453"/>
              <a:gd name="T39" fmla="*/ 84 h 283"/>
              <a:gd name="T40" fmla="*/ 226 w 453"/>
              <a:gd name="T41" fmla="*/ 0 h 283"/>
              <a:gd name="T42" fmla="*/ 364 w 453"/>
              <a:gd name="T43" fmla="*/ 113 h 283"/>
              <a:gd name="T44" fmla="*/ 452 w 453"/>
              <a:gd name="T45" fmla="*/ 197 h 283"/>
              <a:gd name="T46" fmla="*/ 367 w 453"/>
              <a:gd name="T4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3" h="283">
                <a:moveTo>
                  <a:pt x="367" y="282"/>
                </a:moveTo>
                <a:lnTo>
                  <a:pt x="212" y="282"/>
                </a:lnTo>
                <a:cubicBezTo>
                  <a:pt x="203" y="282"/>
                  <a:pt x="198" y="277"/>
                  <a:pt x="198" y="268"/>
                </a:cubicBezTo>
                <a:cubicBezTo>
                  <a:pt x="198" y="260"/>
                  <a:pt x="203" y="254"/>
                  <a:pt x="212" y="254"/>
                </a:cubicBezTo>
                <a:lnTo>
                  <a:pt x="367" y="254"/>
                </a:lnTo>
                <a:cubicBezTo>
                  <a:pt x="398" y="254"/>
                  <a:pt x="423" y="228"/>
                  <a:pt x="423" y="197"/>
                </a:cubicBezTo>
                <a:cubicBezTo>
                  <a:pt x="423" y="166"/>
                  <a:pt x="398" y="141"/>
                  <a:pt x="367" y="141"/>
                </a:cubicBezTo>
                <a:cubicBezTo>
                  <a:pt x="364" y="141"/>
                  <a:pt x="359" y="141"/>
                  <a:pt x="356" y="141"/>
                </a:cubicBezTo>
                <a:cubicBezTo>
                  <a:pt x="353" y="141"/>
                  <a:pt x="347" y="141"/>
                  <a:pt x="344" y="138"/>
                </a:cubicBezTo>
                <a:cubicBezTo>
                  <a:pt x="342" y="135"/>
                  <a:pt x="339" y="132"/>
                  <a:pt x="339" y="129"/>
                </a:cubicBezTo>
                <a:cubicBezTo>
                  <a:pt x="333" y="70"/>
                  <a:pt x="285" y="28"/>
                  <a:pt x="226" y="28"/>
                </a:cubicBezTo>
                <a:cubicBezTo>
                  <a:pt x="178" y="28"/>
                  <a:pt x="136" y="59"/>
                  <a:pt x="119" y="104"/>
                </a:cubicBezTo>
                <a:cubicBezTo>
                  <a:pt x="116" y="110"/>
                  <a:pt x="107" y="115"/>
                  <a:pt x="102" y="113"/>
                </a:cubicBezTo>
                <a:lnTo>
                  <a:pt x="99" y="113"/>
                </a:lnTo>
                <a:cubicBezTo>
                  <a:pt x="59" y="113"/>
                  <a:pt x="28" y="144"/>
                  <a:pt x="28" y="183"/>
                </a:cubicBezTo>
                <a:cubicBezTo>
                  <a:pt x="28" y="194"/>
                  <a:pt x="31" y="206"/>
                  <a:pt x="37" y="214"/>
                </a:cubicBezTo>
                <a:cubicBezTo>
                  <a:pt x="40" y="220"/>
                  <a:pt x="37" y="228"/>
                  <a:pt x="31" y="234"/>
                </a:cubicBezTo>
                <a:cubicBezTo>
                  <a:pt x="26" y="237"/>
                  <a:pt x="17" y="234"/>
                  <a:pt x="11" y="228"/>
                </a:cubicBezTo>
                <a:cubicBezTo>
                  <a:pt x="6" y="214"/>
                  <a:pt x="0" y="200"/>
                  <a:pt x="0" y="183"/>
                </a:cubicBezTo>
                <a:cubicBezTo>
                  <a:pt x="0" y="129"/>
                  <a:pt x="43" y="84"/>
                  <a:pt x="96" y="84"/>
                </a:cubicBezTo>
                <a:cubicBezTo>
                  <a:pt x="119" y="33"/>
                  <a:pt x="170" y="0"/>
                  <a:pt x="226" y="0"/>
                </a:cubicBezTo>
                <a:cubicBezTo>
                  <a:pt x="294" y="0"/>
                  <a:pt x="350" y="48"/>
                  <a:pt x="364" y="113"/>
                </a:cubicBezTo>
                <a:cubicBezTo>
                  <a:pt x="412" y="113"/>
                  <a:pt x="452" y="149"/>
                  <a:pt x="452" y="197"/>
                </a:cubicBezTo>
                <a:cubicBezTo>
                  <a:pt x="452" y="245"/>
                  <a:pt x="415" y="282"/>
                  <a:pt x="367" y="28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" name="Freeform 345">
            <a:extLst>
              <a:ext uri="{FF2B5EF4-FFF2-40B4-BE49-F238E27FC236}">
                <a16:creationId xmlns:a16="http://schemas.microsoft.com/office/drawing/2014/main" id="{67810A92-AF5C-6140-94A5-02F4FBEB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30" y="6166528"/>
            <a:ext cx="98713" cy="176484"/>
          </a:xfrm>
          <a:custGeom>
            <a:avLst/>
            <a:gdLst>
              <a:gd name="T0" fmla="*/ 71 w 146"/>
              <a:gd name="T1" fmla="*/ 257 h 258"/>
              <a:gd name="T2" fmla="*/ 71 w 146"/>
              <a:gd name="T3" fmla="*/ 257 h 258"/>
              <a:gd name="T4" fmla="*/ 57 w 146"/>
              <a:gd name="T5" fmla="*/ 243 h 258"/>
              <a:gd name="T6" fmla="*/ 57 w 146"/>
              <a:gd name="T7" fmla="*/ 172 h 258"/>
              <a:gd name="T8" fmla="*/ 15 w 146"/>
              <a:gd name="T9" fmla="*/ 172 h 258"/>
              <a:gd name="T10" fmla="*/ 3 w 146"/>
              <a:gd name="T11" fmla="*/ 167 h 258"/>
              <a:gd name="T12" fmla="*/ 3 w 146"/>
              <a:gd name="T13" fmla="*/ 153 h 258"/>
              <a:gd name="T14" fmla="*/ 60 w 146"/>
              <a:gd name="T15" fmla="*/ 11 h 258"/>
              <a:gd name="T16" fmla="*/ 77 w 146"/>
              <a:gd name="T17" fmla="*/ 3 h 258"/>
              <a:gd name="T18" fmla="*/ 88 w 146"/>
              <a:gd name="T19" fmla="*/ 17 h 258"/>
              <a:gd name="T20" fmla="*/ 88 w 146"/>
              <a:gd name="T21" fmla="*/ 88 h 258"/>
              <a:gd name="T22" fmla="*/ 130 w 146"/>
              <a:gd name="T23" fmla="*/ 88 h 258"/>
              <a:gd name="T24" fmla="*/ 142 w 146"/>
              <a:gd name="T25" fmla="*/ 93 h 258"/>
              <a:gd name="T26" fmla="*/ 142 w 146"/>
              <a:gd name="T27" fmla="*/ 107 h 258"/>
              <a:gd name="T28" fmla="*/ 85 w 146"/>
              <a:gd name="T29" fmla="*/ 248 h 258"/>
              <a:gd name="T30" fmla="*/ 71 w 146"/>
              <a:gd name="T31" fmla="*/ 257 h 258"/>
              <a:gd name="T32" fmla="*/ 34 w 146"/>
              <a:gd name="T33" fmla="*/ 144 h 258"/>
              <a:gd name="T34" fmla="*/ 71 w 146"/>
              <a:gd name="T35" fmla="*/ 144 h 258"/>
              <a:gd name="T36" fmla="*/ 85 w 146"/>
              <a:gd name="T37" fmla="*/ 158 h 258"/>
              <a:gd name="T38" fmla="*/ 85 w 146"/>
              <a:gd name="T39" fmla="*/ 169 h 258"/>
              <a:gd name="T40" fmla="*/ 108 w 146"/>
              <a:gd name="T41" fmla="*/ 116 h 258"/>
              <a:gd name="T42" fmla="*/ 71 w 146"/>
              <a:gd name="T43" fmla="*/ 116 h 258"/>
              <a:gd name="T44" fmla="*/ 57 w 146"/>
              <a:gd name="T45" fmla="*/ 102 h 258"/>
              <a:gd name="T46" fmla="*/ 57 w 146"/>
              <a:gd name="T47" fmla="*/ 90 h 258"/>
              <a:gd name="T48" fmla="*/ 34 w 146"/>
              <a:gd name="T49" fmla="*/ 14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6" h="258">
                <a:moveTo>
                  <a:pt x="71" y="257"/>
                </a:moveTo>
                <a:cubicBezTo>
                  <a:pt x="71" y="257"/>
                  <a:pt x="68" y="257"/>
                  <a:pt x="71" y="257"/>
                </a:cubicBezTo>
                <a:cubicBezTo>
                  <a:pt x="62" y="254"/>
                  <a:pt x="57" y="248"/>
                  <a:pt x="57" y="243"/>
                </a:cubicBezTo>
                <a:lnTo>
                  <a:pt x="57" y="172"/>
                </a:lnTo>
                <a:lnTo>
                  <a:pt x="15" y="172"/>
                </a:lnTo>
                <a:cubicBezTo>
                  <a:pt x="9" y="172"/>
                  <a:pt x="6" y="170"/>
                  <a:pt x="3" y="167"/>
                </a:cubicBezTo>
                <a:cubicBezTo>
                  <a:pt x="0" y="165"/>
                  <a:pt x="0" y="158"/>
                  <a:pt x="3" y="153"/>
                </a:cubicBezTo>
                <a:lnTo>
                  <a:pt x="60" y="11"/>
                </a:lnTo>
                <a:cubicBezTo>
                  <a:pt x="62" y="6"/>
                  <a:pt x="68" y="0"/>
                  <a:pt x="77" y="3"/>
                </a:cubicBezTo>
                <a:cubicBezTo>
                  <a:pt x="82" y="3"/>
                  <a:pt x="88" y="11"/>
                  <a:pt x="88" y="17"/>
                </a:cubicBezTo>
                <a:lnTo>
                  <a:pt x="88" y="88"/>
                </a:lnTo>
                <a:lnTo>
                  <a:pt x="130" y="88"/>
                </a:lnTo>
                <a:cubicBezTo>
                  <a:pt x="136" y="88"/>
                  <a:pt x="140" y="90"/>
                  <a:pt x="142" y="93"/>
                </a:cubicBezTo>
                <a:cubicBezTo>
                  <a:pt x="145" y="96"/>
                  <a:pt x="144" y="102"/>
                  <a:pt x="142" y="107"/>
                </a:cubicBezTo>
                <a:lnTo>
                  <a:pt x="85" y="248"/>
                </a:lnTo>
                <a:cubicBezTo>
                  <a:pt x="82" y="254"/>
                  <a:pt x="77" y="257"/>
                  <a:pt x="71" y="257"/>
                </a:cubicBezTo>
                <a:close/>
                <a:moveTo>
                  <a:pt x="34" y="144"/>
                </a:moveTo>
                <a:lnTo>
                  <a:pt x="71" y="144"/>
                </a:lnTo>
                <a:cubicBezTo>
                  <a:pt x="79" y="144"/>
                  <a:pt x="85" y="150"/>
                  <a:pt x="85" y="158"/>
                </a:cubicBezTo>
                <a:lnTo>
                  <a:pt x="85" y="169"/>
                </a:lnTo>
                <a:lnTo>
                  <a:pt x="108" y="116"/>
                </a:lnTo>
                <a:lnTo>
                  <a:pt x="71" y="116"/>
                </a:lnTo>
                <a:cubicBezTo>
                  <a:pt x="62" y="116"/>
                  <a:pt x="57" y="110"/>
                  <a:pt x="57" y="102"/>
                </a:cubicBezTo>
                <a:lnTo>
                  <a:pt x="57" y="90"/>
                </a:lnTo>
                <a:lnTo>
                  <a:pt x="34" y="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" name="Freeform 346">
            <a:extLst>
              <a:ext uri="{FF2B5EF4-FFF2-40B4-BE49-F238E27FC236}">
                <a16:creationId xmlns:a16="http://schemas.microsoft.com/office/drawing/2014/main" id="{6D6E017A-E6D1-9E45-8380-712AFD3B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511" y="6262249"/>
            <a:ext cx="56833" cy="80764"/>
          </a:xfrm>
          <a:custGeom>
            <a:avLst/>
            <a:gdLst>
              <a:gd name="T0" fmla="*/ 42 w 85"/>
              <a:gd name="T1" fmla="*/ 116 h 117"/>
              <a:gd name="T2" fmla="*/ 0 w 85"/>
              <a:gd name="T3" fmla="*/ 74 h 117"/>
              <a:gd name="T4" fmla="*/ 31 w 85"/>
              <a:gd name="T5" fmla="*/ 9 h 117"/>
              <a:gd name="T6" fmla="*/ 53 w 85"/>
              <a:gd name="T7" fmla="*/ 9 h 117"/>
              <a:gd name="T8" fmla="*/ 84 w 85"/>
              <a:gd name="T9" fmla="*/ 74 h 117"/>
              <a:gd name="T10" fmla="*/ 42 w 85"/>
              <a:gd name="T11" fmla="*/ 116 h 117"/>
              <a:gd name="T12" fmla="*/ 42 w 85"/>
              <a:gd name="T13" fmla="*/ 43 h 117"/>
              <a:gd name="T14" fmla="*/ 28 w 85"/>
              <a:gd name="T15" fmla="*/ 74 h 117"/>
              <a:gd name="T16" fmla="*/ 42 w 85"/>
              <a:gd name="T17" fmla="*/ 88 h 117"/>
              <a:gd name="T18" fmla="*/ 56 w 85"/>
              <a:gd name="T19" fmla="*/ 74 h 117"/>
              <a:gd name="T20" fmla="*/ 42 w 85"/>
              <a:gd name="T21" fmla="*/ 4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117">
                <a:moveTo>
                  <a:pt x="42" y="116"/>
                </a:moveTo>
                <a:cubicBezTo>
                  <a:pt x="20" y="116"/>
                  <a:pt x="0" y="96"/>
                  <a:pt x="0" y="74"/>
                </a:cubicBezTo>
                <a:cubicBezTo>
                  <a:pt x="0" y="57"/>
                  <a:pt x="22" y="23"/>
                  <a:pt x="31" y="9"/>
                </a:cubicBezTo>
                <a:cubicBezTo>
                  <a:pt x="37" y="0"/>
                  <a:pt x="48" y="0"/>
                  <a:pt x="53" y="9"/>
                </a:cubicBezTo>
                <a:cubicBezTo>
                  <a:pt x="62" y="23"/>
                  <a:pt x="84" y="54"/>
                  <a:pt x="84" y="74"/>
                </a:cubicBezTo>
                <a:cubicBezTo>
                  <a:pt x="84" y="96"/>
                  <a:pt x="65" y="116"/>
                  <a:pt x="42" y="116"/>
                </a:cubicBezTo>
                <a:close/>
                <a:moveTo>
                  <a:pt x="42" y="43"/>
                </a:moveTo>
                <a:cubicBezTo>
                  <a:pt x="34" y="57"/>
                  <a:pt x="28" y="68"/>
                  <a:pt x="28" y="74"/>
                </a:cubicBezTo>
                <a:cubicBezTo>
                  <a:pt x="28" y="82"/>
                  <a:pt x="34" y="88"/>
                  <a:pt x="42" y="88"/>
                </a:cubicBezTo>
                <a:cubicBezTo>
                  <a:pt x="51" y="88"/>
                  <a:pt x="56" y="82"/>
                  <a:pt x="56" y="74"/>
                </a:cubicBezTo>
                <a:cubicBezTo>
                  <a:pt x="56" y="71"/>
                  <a:pt x="51" y="57"/>
                  <a:pt x="42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" name="Freeform 347">
            <a:extLst>
              <a:ext uri="{FF2B5EF4-FFF2-40B4-BE49-F238E27FC236}">
                <a16:creationId xmlns:a16="http://schemas.microsoft.com/office/drawing/2014/main" id="{F6E6B942-5514-F24D-A2FA-2D8E37DE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738" y="6262249"/>
            <a:ext cx="59826" cy="80764"/>
          </a:xfrm>
          <a:custGeom>
            <a:avLst/>
            <a:gdLst>
              <a:gd name="T0" fmla="*/ 42 w 86"/>
              <a:gd name="T1" fmla="*/ 116 h 117"/>
              <a:gd name="T2" fmla="*/ 0 w 86"/>
              <a:gd name="T3" fmla="*/ 74 h 117"/>
              <a:gd name="T4" fmla="*/ 31 w 86"/>
              <a:gd name="T5" fmla="*/ 9 h 117"/>
              <a:gd name="T6" fmla="*/ 54 w 86"/>
              <a:gd name="T7" fmla="*/ 9 h 117"/>
              <a:gd name="T8" fmla="*/ 85 w 86"/>
              <a:gd name="T9" fmla="*/ 74 h 117"/>
              <a:gd name="T10" fmla="*/ 42 w 86"/>
              <a:gd name="T11" fmla="*/ 116 h 117"/>
              <a:gd name="T12" fmla="*/ 42 w 86"/>
              <a:gd name="T13" fmla="*/ 43 h 117"/>
              <a:gd name="T14" fmla="*/ 28 w 86"/>
              <a:gd name="T15" fmla="*/ 74 h 117"/>
              <a:gd name="T16" fmla="*/ 42 w 86"/>
              <a:gd name="T17" fmla="*/ 88 h 117"/>
              <a:gd name="T18" fmla="*/ 56 w 86"/>
              <a:gd name="T19" fmla="*/ 74 h 117"/>
              <a:gd name="T20" fmla="*/ 42 w 86"/>
              <a:gd name="T21" fmla="*/ 4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117">
                <a:moveTo>
                  <a:pt x="42" y="116"/>
                </a:moveTo>
                <a:cubicBezTo>
                  <a:pt x="20" y="116"/>
                  <a:pt x="0" y="96"/>
                  <a:pt x="0" y="74"/>
                </a:cubicBezTo>
                <a:cubicBezTo>
                  <a:pt x="0" y="57"/>
                  <a:pt x="23" y="23"/>
                  <a:pt x="31" y="9"/>
                </a:cubicBezTo>
                <a:cubicBezTo>
                  <a:pt x="37" y="0"/>
                  <a:pt x="48" y="0"/>
                  <a:pt x="54" y="9"/>
                </a:cubicBezTo>
                <a:cubicBezTo>
                  <a:pt x="62" y="23"/>
                  <a:pt x="85" y="54"/>
                  <a:pt x="85" y="74"/>
                </a:cubicBezTo>
                <a:cubicBezTo>
                  <a:pt x="85" y="96"/>
                  <a:pt x="65" y="116"/>
                  <a:pt x="42" y="116"/>
                </a:cubicBezTo>
                <a:close/>
                <a:moveTo>
                  <a:pt x="42" y="43"/>
                </a:moveTo>
                <a:cubicBezTo>
                  <a:pt x="34" y="57"/>
                  <a:pt x="28" y="68"/>
                  <a:pt x="28" y="74"/>
                </a:cubicBezTo>
                <a:cubicBezTo>
                  <a:pt x="28" y="82"/>
                  <a:pt x="34" y="88"/>
                  <a:pt x="42" y="88"/>
                </a:cubicBezTo>
                <a:cubicBezTo>
                  <a:pt x="51" y="88"/>
                  <a:pt x="56" y="82"/>
                  <a:pt x="56" y="74"/>
                </a:cubicBezTo>
                <a:cubicBezTo>
                  <a:pt x="56" y="71"/>
                  <a:pt x="51" y="57"/>
                  <a:pt x="42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8" name="Freeform 348">
            <a:extLst>
              <a:ext uri="{FF2B5EF4-FFF2-40B4-BE49-F238E27FC236}">
                <a16:creationId xmlns:a16="http://schemas.microsoft.com/office/drawing/2014/main" id="{E6DF5133-F3DA-AA42-8237-9140D871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784" y="6091745"/>
            <a:ext cx="173494" cy="191442"/>
          </a:xfrm>
          <a:custGeom>
            <a:avLst/>
            <a:gdLst>
              <a:gd name="T0" fmla="*/ 197 w 255"/>
              <a:gd name="T1" fmla="*/ 282 h 283"/>
              <a:gd name="T2" fmla="*/ 56 w 255"/>
              <a:gd name="T3" fmla="*/ 282 h 283"/>
              <a:gd name="T4" fmla="*/ 0 w 255"/>
              <a:gd name="T5" fmla="*/ 226 h 283"/>
              <a:gd name="T6" fmla="*/ 0 w 255"/>
              <a:gd name="T7" fmla="*/ 57 h 283"/>
              <a:gd name="T8" fmla="*/ 56 w 255"/>
              <a:gd name="T9" fmla="*/ 0 h 283"/>
              <a:gd name="T10" fmla="*/ 197 w 255"/>
              <a:gd name="T11" fmla="*/ 0 h 283"/>
              <a:gd name="T12" fmla="*/ 254 w 255"/>
              <a:gd name="T13" fmla="*/ 57 h 283"/>
              <a:gd name="T14" fmla="*/ 254 w 255"/>
              <a:gd name="T15" fmla="*/ 226 h 283"/>
              <a:gd name="T16" fmla="*/ 197 w 255"/>
              <a:gd name="T17" fmla="*/ 282 h 283"/>
              <a:gd name="T18" fmla="*/ 56 w 255"/>
              <a:gd name="T19" fmla="*/ 28 h 283"/>
              <a:gd name="T20" fmla="*/ 28 w 255"/>
              <a:gd name="T21" fmla="*/ 57 h 283"/>
              <a:gd name="T22" fmla="*/ 28 w 255"/>
              <a:gd name="T23" fmla="*/ 226 h 283"/>
              <a:gd name="T24" fmla="*/ 56 w 255"/>
              <a:gd name="T25" fmla="*/ 254 h 283"/>
              <a:gd name="T26" fmla="*/ 197 w 255"/>
              <a:gd name="T27" fmla="*/ 254 h 283"/>
              <a:gd name="T28" fmla="*/ 225 w 255"/>
              <a:gd name="T29" fmla="*/ 226 h 283"/>
              <a:gd name="T30" fmla="*/ 225 w 255"/>
              <a:gd name="T31" fmla="*/ 57 h 283"/>
              <a:gd name="T32" fmla="*/ 197 w 255"/>
              <a:gd name="T33" fmla="*/ 28 h 283"/>
              <a:gd name="T34" fmla="*/ 56 w 255"/>
              <a:gd name="T35" fmla="*/ 2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5" h="283">
                <a:moveTo>
                  <a:pt x="197" y="282"/>
                </a:moveTo>
                <a:lnTo>
                  <a:pt x="56" y="282"/>
                </a:lnTo>
                <a:cubicBezTo>
                  <a:pt x="25" y="282"/>
                  <a:pt x="0" y="257"/>
                  <a:pt x="0" y="226"/>
                </a:cubicBezTo>
                <a:lnTo>
                  <a:pt x="0" y="57"/>
                </a:lnTo>
                <a:cubicBezTo>
                  <a:pt x="0" y="25"/>
                  <a:pt x="25" y="0"/>
                  <a:pt x="56" y="0"/>
                </a:cubicBezTo>
                <a:lnTo>
                  <a:pt x="197" y="0"/>
                </a:lnTo>
                <a:cubicBezTo>
                  <a:pt x="228" y="0"/>
                  <a:pt x="254" y="25"/>
                  <a:pt x="254" y="57"/>
                </a:cubicBezTo>
                <a:lnTo>
                  <a:pt x="254" y="226"/>
                </a:lnTo>
                <a:cubicBezTo>
                  <a:pt x="254" y="257"/>
                  <a:pt x="228" y="282"/>
                  <a:pt x="197" y="282"/>
                </a:cubicBezTo>
                <a:close/>
                <a:moveTo>
                  <a:pt x="56" y="28"/>
                </a:moveTo>
                <a:cubicBezTo>
                  <a:pt x="39" y="28"/>
                  <a:pt x="28" y="40"/>
                  <a:pt x="28" y="57"/>
                </a:cubicBezTo>
                <a:lnTo>
                  <a:pt x="28" y="226"/>
                </a:lnTo>
                <a:cubicBezTo>
                  <a:pt x="28" y="243"/>
                  <a:pt x="39" y="254"/>
                  <a:pt x="56" y="254"/>
                </a:cubicBezTo>
                <a:lnTo>
                  <a:pt x="197" y="254"/>
                </a:lnTo>
                <a:cubicBezTo>
                  <a:pt x="214" y="254"/>
                  <a:pt x="225" y="243"/>
                  <a:pt x="225" y="226"/>
                </a:cubicBezTo>
                <a:lnTo>
                  <a:pt x="225" y="57"/>
                </a:lnTo>
                <a:cubicBezTo>
                  <a:pt x="225" y="40"/>
                  <a:pt x="214" y="28"/>
                  <a:pt x="197" y="28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" name="Freeform 349">
            <a:extLst>
              <a:ext uri="{FF2B5EF4-FFF2-40B4-BE49-F238E27FC236}">
                <a16:creationId xmlns:a16="http://schemas.microsoft.com/office/drawing/2014/main" id="{07C96C12-CD06-9A41-B3BF-D271B4FA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278" y="6130633"/>
            <a:ext cx="20938" cy="38886"/>
          </a:xfrm>
          <a:custGeom>
            <a:avLst/>
            <a:gdLst>
              <a:gd name="T0" fmla="*/ 14 w 29"/>
              <a:gd name="T1" fmla="*/ 56 h 57"/>
              <a:gd name="T2" fmla="*/ 0 w 29"/>
              <a:gd name="T3" fmla="*/ 42 h 57"/>
              <a:gd name="T4" fmla="*/ 0 w 29"/>
              <a:gd name="T5" fmla="*/ 14 h 57"/>
              <a:gd name="T6" fmla="*/ 14 w 29"/>
              <a:gd name="T7" fmla="*/ 0 h 57"/>
              <a:gd name="T8" fmla="*/ 28 w 29"/>
              <a:gd name="T9" fmla="*/ 14 h 57"/>
              <a:gd name="T10" fmla="*/ 28 w 29"/>
              <a:gd name="T11" fmla="*/ 42 h 57"/>
              <a:gd name="T12" fmla="*/ 14 w 29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7">
                <a:moveTo>
                  <a:pt x="14" y="56"/>
                </a:moveTo>
                <a:cubicBezTo>
                  <a:pt x="5" y="56"/>
                  <a:pt x="0" y="50"/>
                  <a:pt x="0" y="42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42"/>
                </a:lnTo>
                <a:cubicBezTo>
                  <a:pt x="28" y="50"/>
                  <a:pt x="22" y="56"/>
                  <a:pt x="14" y="5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Freeform 350">
            <a:extLst>
              <a:ext uri="{FF2B5EF4-FFF2-40B4-BE49-F238E27FC236}">
                <a16:creationId xmlns:a16="http://schemas.microsoft.com/office/drawing/2014/main" id="{46D722DD-B933-804D-AEAE-E532801B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739" y="6031919"/>
            <a:ext cx="146573" cy="83756"/>
          </a:xfrm>
          <a:custGeom>
            <a:avLst/>
            <a:gdLst>
              <a:gd name="T0" fmla="*/ 198 w 216"/>
              <a:gd name="T1" fmla="*/ 121 h 122"/>
              <a:gd name="T2" fmla="*/ 186 w 216"/>
              <a:gd name="T3" fmla="*/ 112 h 122"/>
              <a:gd name="T4" fmla="*/ 164 w 216"/>
              <a:gd name="T5" fmla="*/ 31 h 122"/>
              <a:gd name="T6" fmla="*/ 51 w 216"/>
              <a:gd name="T7" fmla="*/ 31 h 122"/>
              <a:gd name="T8" fmla="*/ 28 w 216"/>
              <a:gd name="T9" fmla="*/ 112 h 122"/>
              <a:gd name="T10" fmla="*/ 9 w 216"/>
              <a:gd name="T11" fmla="*/ 118 h 122"/>
              <a:gd name="T12" fmla="*/ 3 w 216"/>
              <a:gd name="T13" fmla="*/ 98 h 122"/>
              <a:gd name="T14" fmla="*/ 23 w 216"/>
              <a:gd name="T15" fmla="*/ 14 h 122"/>
              <a:gd name="T16" fmla="*/ 37 w 216"/>
              <a:gd name="T17" fmla="*/ 0 h 122"/>
              <a:gd name="T18" fmla="*/ 178 w 216"/>
              <a:gd name="T19" fmla="*/ 0 h 122"/>
              <a:gd name="T20" fmla="*/ 192 w 216"/>
              <a:gd name="T21" fmla="*/ 14 h 122"/>
              <a:gd name="T22" fmla="*/ 212 w 216"/>
              <a:gd name="T23" fmla="*/ 98 h 122"/>
              <a:gd name="T24" fmla="*/ 206 w 216"/>
              <a:gd name="T25" fmla="*/ 118 h 122"/>
              <a:gd name="T26" fmla="*/ 198 w 216"/>
              <a:gd name="T2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22">
                <a:moveTo>
                  <a:pt x="198" y="121"/>
                </a:moveTo>
                <a:cubicBezTo>
                  <a:pt x="192" y="121"/>
                  <a:pt x="186" y="118"/>
                  <a:pt x="186" y="112"/>
                </a:cubicBezTo>
                <a:cubicBezTo>
                  <a:pt x="172" y="87"/>
                  <a:pt x="167" y="59"/>
                  <a:pt x="164" y="31"/>
                </a:cubicBezTo>
                <a:lnTo>
                  <a:pt x="51" y="31"/>
                </a:lnTo>
                <a:cubicBezTo>
                  <a:pt x="48" y="59"/>
                  <a:pt x="43" y="87"/>
                  <a:pt x="28" y="112"/>
                </a:cubicBezTo>
                <a:cubicBezTo>
                  <a:pt x="26" y="118"/>
                  <a:pt x="17" y="121"/>
                  <a:pt x="9" y="118"/>
                </a:cubicBezTo>
                <a:cubicBezTo>
                  <a:pt x="3" y="115"/>
                  <a:pt x="0" y="107"/>
                  <a:pt x="3" y="98"/>
                </a:cubicBezTo>
                <a:cubicBezTo>
                  <a:pt x="17" y="73"/>
                  <a:pt x="23" y="42"/>
                  <a:pt x="23" y="14"/>
                </a:cubicBezTo>
                <a:cubicBezTo>
                  <a:pt x="23" y="5"/>
                  <a:pt x="28" y="0"/>
                  <a:pt x="37" y="0"/>
                </a:cubicBezTo>
                <a:lnTo>
                  <a:pt x="178" y="0"/>
                </a:lnTo>
                <a:cubicBezTo>
                  <a:pt x="186" y="0"/>
                  <a:pt x="192" y="5"/>
                  <a:pt x="192" y="14"/>
                </a:cubicBezTo>
                <a:cubicBezTo>
                  <a:pt x="192" y="42"/>
                  <a:pt x="198" y="73"/>
                  <a:pt x="212" y="98"/>
                </a:cubicBezTo>
                <a:cubicBezTo>
                  <a:pt x="215" y="104"/>
                  <a:pt x="212" y="112"/>
                  <a:pt x="206" y="118"/>
                </a:cubicBezTo>
                <a:cubicBezTo>
                  <a:pt x="201" y="121"/>
                  <a:pt x="198" y="121"/>
                  <a:pt x="198" y="12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" name="Freeform 351">
            <a:extLst>
              <a:ext uri="{FF2B5EF4-FFF2-40B4-BE49-F238E27FC236}">
                <a16:creationId xmlns:a16="http://schemas.microsoft.com/office/drawing/2014/main" id="{286F730B-A469-6E49-B9DB-2B20F18A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749" y="6259256"/>
            <a:ext cx="146572" cy="83756"/>
          </a:xfrm>
          <a:custGeom>
            <a:avLst/>
            <a:gdLst>
              <a:gd name="T0" fmla="*/ 178 w 216"/>
              <a:gd name="T1" fmla="*/ 121 h 122"/>
              <a:gd name="T2" fmla="*/ 37 w 216"/>
              <a:gd name="T3" fmla="*/ 121 h 122"/>
              <a:gd name="T4" fmla="*/ 23 w 216"/>
              <a:gd name="T5" fmla="*/ 107 h 122"/>
              <a:gd name="T6" fmla="*/ 3 w 216"/>
              <a:gd name="T7" fmla="*/ 22 h 122"/>
              <a:gd name="T8" fmla="*/ 9 w 216"/>
              <a:gd name="T9" fmla="*/ 2 h 122"/>
              <a:gd name="T10" fmla="*/ 29 w 216"/>
              <a:gd name="T11" fmla="*/ 8 h 122"/>
              <a:gd name="T12" fmla="*/ 51 w 216"/>
              <a:gd name="T13" fmla="*/ 90 h 122"/>
              <a:gd name="T14" fmla="*/ 164 w 216"/>
              <a:gd name="T15" fmla="*/ 90 h 122"/>
              <a:gd name="T16" fmla="*/ 187 w 216"/>
              <a:gd name="T17" fmla="*/ 8 h 122"/>
              <a:gd name="T18" fmla="*/ 206 w 216"/>
              <a:gd name="T19" fmla="*/ 2 h 122"/>
              <a:gd name="T20" fmla="*/ 212 w 216"/>
              <a:gd name="T21" fmla="*/ 22 h 122"/>
              <a:gd name="T22" fmla="*/ 192 w 216"/>
              <a:gd name="T23" fmla="*/ 107 h 122"/>
              <a:gd name="T24" fmla="*/ 178 w 216"/>
              <a:gd name="T2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" h="122">
                <a:moveTo>
                  <a:pt x="178" y="121"/>
                </a:moveTo>
                <a:lnTo>
                  <a:pt x="37" y="121"/>
                </a:lnTo>
                <a:cubicBezTo>
                  <a:pt x="29" y="121"/>
                  <a:pt x="23" y="115"/>
                  <a:pt x="23" y="107"/>
                </a:cubicBezTo>
                <a:cubicBezTo>
                  <a:pt x="23" y="79"/>
                  <a:pt x="17" y="48"/>
                  <a:pt x="3" y="22"/>
                </a:cubicBezTo>
                <a:cubicBezTo>
                  <a:pt x="0" y="17"/>
                  <a:pt x="3" y="8"/>
                  <a:pt x="9" y="2"/>
                </a:cubicBezTo>
                <a:cubicBezTo>
                  <a:pt x="14" y="0"/>
                  <a:pt x="23" y="2"/>
                  <a:pt x="29" y="8"/>
                </a:cubicBezTo>
                <a:cubicBezTo>
                  <a:pt x="43" y="33"/>
                  <a:pt x="48" y="62"/>
                  <a:pt x="51" y="90"/>
                </a:cubicBezTo>
                <a:lnTo>
                  <a:pt x="164" y="90"/>
                </a:lnTo>
                <a:cubicBezTo>
                  <a:pt x="167" y="62"/>
                  <a:pt x="173" y="33"/>
                  <a:pt x="187" y="8"/>
                </a:cubicBezTo>
                <a:cubicBezTo>
                  <a:pt x="189" y="2"/>
                  <a:pt x="198" y="0"/>
                  <a:pt x="206" y="2"/>
                </a:cubicBezTo>
                <a:cubicBezTo>
                  <a:pt x="215" y="5"/>
                  <a:pt x="215" y="14"/>
                  <a:pt x="212" y="22"/>
                </a:cubicBezTo>
                <a:cubicBezTo>
                  <a:pt x="198" y="48"/>
                  <a:pt x="192" y="79"/>
                  <a:pt x="192" y="107"/>
                </a:cubicBezTo>
                <a:cubicBezTo>
                  <a:pt x="192" y="115"/>
                  <a:pt x="187" y="121"/>
                  <a:pt x="178" y="12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Freeform 352">
            <a:extLst>
              <a:ext uri="{FF2B5EF4-FFF2-40B4-BE49-F238E27FC236}">
                <a16:creationId xmlns:a16="http://schemas.microsoft.com/office/drawing/2014/main" id="{262F1EFE-687E-B544-AC5E-9A5C8347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670" y="6139605"/>
            <a:ext cx="98713" cy="95721"/>
          </a:xfrm>
          <a:custGeom>
            <a:avLst/>
            <a:gdLst>
              <a:gd name="T0" fmla="*/ 127 w 145"/>
              <a:gd name="T1" fmla="*/ 141 h 142"/>
              <a:gd name="T2" fmla="*/ 0 w 145"/>
              <a:gd name="T3" fmla="*/ 14 h 142"/>
              <a:gd name="T4" fmla="*/ 14 w 145"/>
              <a:gd name="T5" fmla="*/ 0 h 142"/>
              <a:gd name="T6" fmla="*/ 40 w 145"/>
              <a:gd name="T7" fmla="*/ 0 h 142"/>
              <a:gd name="T8" fmla="*/ 54 w 145"/>
              <a:gd name="T9" fmla="*/ 14 h 142"/>
              <a:gd name="T10" fmla="*/ 62 w 145"/>
              <a:gd name="T11" fmla="*/ 45 h 142"/>
              <a:gd name="T12" fmla="*/ 62 w 145"/>
              <a:gd name="T13" fmla="*/ 56 h 142"/>
              <a:gd name="T14" fmla="*/ 54 w 145"/>
              <a:gd name="T15" fmla="*/ 65 h 142"/>
              <a:gd name="T16" fmla="*/ 45 w 145"/>
              <a:gd name="T17" fmla="*/ 70 h 142"/>
              <a:gd name="T18" fmla="*/ 73 w 145"/>
              <a:gd name="T19" fmla="*/ 98 h 142"/>
              <a:gd name="T20" fmla="*/ 79 w 145"/>
              <a:gd name="T21" fmla="*/ 90 h 142"/>
              <a:gd name="T22" fmla="*/ 88 w 145"/>
              <a:gd name="T23" fmla="*/ 81 h 142"/>
              <a:gd name="T24" fmla="*/ 99 w 145"/>
              <a:gd name="T25" fmla="*/ 81 h 142"/>
              <a:gd name="T26" fmla="*/ 130 w 145"/>
              <a:gd name="T27" fmla="*/ 90 h 142"/>
              <a:gd name="T28" fmla="*/ 144 w 145"/>
              <a:gd name="T29" fmla="*/ 104 h 142"/>
              <a:gd name="T30" fmla="*/ 144 w 145"/>
              <a:gd name="T31" fmla="*/ 129 h 142"/>
              <a:gd name="T32" fmla="*/ 127 w 145"/>
              <a:gd name="T3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42">
                <a:moveTo>
                  <a:pt x="127" y="141"/>
                </a:moveTo>
                <a:cubicBezTo>
                  <a:pt x="57" y="141"/>
                  <a:pt x="0" y="84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40" y="0"/>
                </a:lnTo>
                <a:cubicBezTo>
                  <a:pt x="48" y="0"/>
                  <a:pt x="54" y="5"/>
                  <a:pt x="54" y="14"/>
                </a:cubicBezTo>
                <a:cubicBezTo>
                  <a:pt x="54" y="25"/>
                  <a:pt x="57" y="36"/>
                  <a:pt x="62" y="45"/>
                </a:cubicBezTo>
                <a:cubicBezTo>
                  <a:pt x="65" y="48"/>
                  <a:pt x="65" y="53"/>
                  <a:pt x="62" y="56"/>
                </a:cubicBezTo>
                <a:cubicBezTo>
                  <a:pt x="62" y="59"/>
                  <a:pt x="59" y="62"/>
                  <a:pt x="54" y="65"/>
                </a:cubicBezTo>
                <a:lnTo>
                  <a:pt x="45" y="70"/>
                </a:lnTo>
                <a:cubicBezTo>
                  <a:pt x="54" y="81"/>
                  <a:pt x="62" y="90"/>
                  <a:pt x="73" y="98"/>
                </a:cubicBezTo>
                <a:lnTo>
                  <a:pt x="79" y="90"/>
                </a:lnTo>
                <a:cubicBezTo>
                  <a:pt x="82" y="87"/>
                  <a:pt x="85" y="84"/>
                  <a:pt x="88" y="81"/>
                </a:cubicBezTo>
                <a:cubicBezTo>
                  <a:pt x="90" y="81"/>
                  <a:pt x="96" y="81"/>
                  <a:pt x="99" y="81"/>
                </a:cubicBezTo>
                <a:cubicBezTo>
                  <a:pt x="107" y="87"/>
                  <a:pt x="119" y="90"/>
                  <a:pt x="130" y="90"/>
                </a:cubicBezTo>
                <a:cubicBezTo>
                  <a:pt x="138" y="90"/>
                  <a:pt x="144" y="96"/>
                  <a:pt x="144" y="104"/>
                </a:cubicBezTo>
                <a:lnTo>
                  <a:pt x="144" y="129"/>
                </a:lnTo>
                <a:cubicBezTo>
                  <a:pt x="141" y="135"/>
                  <a:pt x="136" y="141"/>
                  <a:pt x="12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" name="Freeform 353">
            <a:extLst>
              <a:ext uri="{FF2B5EF4-FFF2-40B4-BE49-F238E27FC236}">
                <a16:creationId xmlns:a16="http://schemas.microsoft.com/office/drawing/2014/main" id="{AB8B0DF3-0EE2-C94E-9EC3-993456DC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551" y="6091745"/>
            <a:ext cx="173494" cy="191442"/>
          </a:xfrm>
          <a:custGeom>
            <a:avLst/>
            <a:gdLst>
              <a:gd name="T0" fmla="*/ 198 w 255"/>
              <a:gd name="T1" fmla="*/ 282 h 283"/>
              <a:gd name="T2" fmla="*/ 57 w 255"/>
              <a:gd name="T3" fmla="*/ 282 h 283"/>
              <a:gd name="T4" fmla="*/ 0 w 255"/>
              <a:gd name="T5" fmla="*/ 226 h 283"/>
              <a:gd name="T6" fmla="*/ 0 w 255"/>
              <a:gd name="T7" fmla="*/ 57 h 283"/>
              <a:gd name="T8" fmla="*/ 57 w 255"/>
              <a:gd name="T9" fmla="*/ 0 h 283"/>
              <a:gd name="T10" fmla="*/ 198 w 255"/>
              <a:gd name="T11" fmla="*/ 0 h 283"/>
              <a:gd name="T12" fmla="*/ 254 w 255"/>
              <a:gd name="T13" fmla="*/ 57 h 283"/>
              <a:gd name="T14" fmla="*/ 254 w 255"/>
              <a:gd name="T15" fmla="*/ 226 h 283"/>
              <a:gd name="T16" fmla="*/ 198 w 255"/>
              <a:gd name="T17" fmla="*/ 282 h 283"/>
              <a:gd name="T18" fmla="*/ 57 w 255"/>
              <a:gd name="T19" fmla="*/ 28 h 283"/>
              <a:gd name="T20" fmla="*/ 29 w 255"/>
              <a:gd name="T21" fmla="*/ 57 h 283"/>
              <a:gd name="T22" fmla="*/ 29 w 255"/>
              <a:gd name="T23" fmla="*/ 226 h 283"/>
              <a:gd name="T24" fmla="*/ 57 w 255"/>
              <a:gd name="T25" fmla="*/ 254 h 283"/>
              <a:gd name="T26" fmla="*/ 198 w 255"/>
              <a:gd name="T27" fmla="*/ 254 h 283"/>
              <a:gd name="T28" fmla="*/ 226 w 255"/>
              <a:gd name="T29" fmla="*/ 226 h 283"/>
              <a:gd name="T30" fmla="*/ 226 w 255"/>
              <a:gd name="T31" fmla="*/ 57 h 283"/>
              <a:gd name="T32" fmla="*/ 198 w 255"/>
              <a:gd name="T33" fmla="*/ 28 h 283"/>
              <a:gd name="T34" fmla="*/ 57 w 255"/>
              <a:gd name="T35" fmla="*/ 2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5" h="283">
                <a:moveTo>
                  <a:pt x="198" y="282"/>
                </a:moveTo>
                <a:lnTo>
                  <a:pt x="57" y="282"/>
                </a:lnTo>
                <a:cubicBezTo>
                  <a:pt x="26" y="282"/>
                  <a:pt x="0" y="257"/>
                  <a:pt x="0" y="226"/>
                </a:cubicBezTo>
                <a:lnTo>
                  <a:pt x="0" y="57"/>
                </a:lnTo>
                <a:cubicBezTo>
                  <a:pt x="0" y="25"/>
                  <a:pt x="26" y="0"/>
                  <a:pt x="57" y="0"/>
                </a:cubicBezTo>
                <a:lnTo>
                  <a:pt x="198" y="0"/>
                </a:lnTo>
                <a:cubicBezTo>
                  <a:pt x="229" y="0"/>
                  <a:pt x="254" y="25"/>
                  <a:pt x="254" y="57"/>
                </a:cubicBezTo>
                <a:lnTo>
                  <a:pt x="254" y="226"/>
                </a:lnTo>
                <a:cubicBezTo>
                  <a:pt x="254" y="257"/>
                  <a:pt x="229" y="282"/>
                  <a:pt x="198" y="282"/>
                </a:cubicBezTo>
                <a:close/>
                <a:moveTo>
                  <a:pt x="57" y="28"/>
                </a:moveTo>
                <a:cubicBezTo>
                  <a:pt x="40" y="28"/>
                  <a:pt x="29" y="40"/>
                  <a:pt x="29" y="57"/>
                </a:cubicBezTo>
                <a:lnTo>
                  <a:pt x="29" y="226"/>
                </a:lnTo>
                <a:cubicBezTo>
                  <a:pt x="29" y="243"/>
                  <a:pt x="40" y="254"/>
                  <a:pt x="57" y="254"/>
                </a:cubicBezTo>
                <a:lnTo>
                  <a:pt x="198" y="254"/>
                </a:lnTo>
                <a:cubicBezTo>
                  <a:pt x="215" y="254"/>
                  <a:pt x="226" y="243"/>
                  <a:pt x="226" y="226"/>
                </a:cubicBezTo>
                <a:lnTo>
                  <a:pt x="226" y="57"/>
                </a:lnTo>
                <a:cubicBezTo>
                  <a:pt x="226" y="40"/>
                  <a:pt x="215" y="28"/>
                  <a:pt x="198" y="28"/>
                </a:cubicBezTo>
                <a:lnTo>
                  <a:pt x="5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Freeform 354">
            <a:extLst>
              <a:ext uri="{FF2B5EF4-FFF2-40B4-BE49-F238E27FC236}">
                <a16:creationId xmlns:a16="http://schemas.microsoft.com/office/drawing/2014/main" id="{01F4EE3D-3657-B94A-BC4F-559F135F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052" y="6130633"/>
            <a:ext cx="20940" cy="38886"/>
          </a:xfrm>
          <a:custGeom>
            <a:avLst/>
            <a:gdLst>
              <a:gd name="T0" fmla="*/ 14 w 30"/>
              <a:gd name="T1" fmla="*/ 56 h 57"/>
              <a:gd name="T2" fmla="*/ 0 w 30"/>
              <a:gd name="T3" fmla="*/ 42 h 57"/>
              <a:gd name="T4" fmla="*/ 0 w 30"/>
              <a:gd name="T5" fmla="*/ 14 h 57"/>
              <a:gd name="T6" fmla="*/ 14 w 30"/>
              <a:gd name="T7" fmla="*/ 0 h 57"/>
              <a:gd name="T8" fmla="*/ 29 w 30"/>
              <a:gd name="T9" fmla="*/ 14 h 57"/>
              <a:gd name="T10" fmla="*/ 29 w 30"/>
              <a:gd name="T11" fmla="*/ 42 h 57"/>
              <a:gd name="T12" fmla="*/ 14 w 30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7">
                <a:moveTo>
                  <a:pt x="14" y="56"/>
                </a:moveTo>
                <a:cubicBezTo>
                  <a:pt x="6" y="56"/>
                  <a:pt x="0" y="50"/>
                  <a:pt x="0" y="42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9" y="5"/>
                  <a:pt x="29" y="14"/>
                </a:cubicBezTo>
                <a:lnTo>
                  <a:pt x="29" y="42"/>
                </a:lnTo>
                <a:cubicBezTo>
                  <a:pt x="29" y="50"/>
                  <a:pt x="23" y="56"/>
                  <a:pt x="14" y="5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5" name="Freeform 355">
            <a:extLst>
              <a:ext uri="{FF2B5EF4-FFF2-40B4-BE49-F238E27FC236}">
                <a16:creationId xmlns:a16="http://schemas.microsoft.com/office/drawing/2014/main" id="{DCABF51F-5F50-7E40-BEA7-882BB33E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506" y="6031919"/>
            <a:ext cx="146573" cy="83756"/>
          </a:xfrm>
          <a:custGeom>
            <a:avLst/>
            <a:gdLst>
              <a:gd name="T0" fmla="*/ 198 w 215"/>
              <a:gd name="T1" fmla="*/ 121 h 122"/>
              <a:gd name="T2" fmla="*/ 186 w 215"/>
              <a:gd name="T3" fmla="*/ 112 h 122"/>
              <a:gd name="T4" fmla="*/ 164 w 215"/>
              <a:gd name="T5" fmla="*/ 31 h 122"/>
              <a:gd name="T6" fmla="*/ 51 w 215"/>
              <a:gd name="T7" fmla="*/ 31 h 122"/>
              <a:gd name="T8" fmla="*/ 28 w 215"/>
              <a:gd name="T9" fmla="*/ 112 h 122"/>
              <a:gd name="T10" fmla="*/ 8 w 215"/>
              <a:gd name="T11" fmla="*/ 118 h 122"/>
              <a:gd name="T12" fmla="*/ 3 w 215"/>
              <a:gd name="T13" fmla="*/ 98 h 122"/>
              <a:gd name="T14" fmla="*/ 23 w 215"/>
              <a:gd name="T15" fmla="*/ 14 h 122"/>
              <a:gd name="T16" fmla="*/ 37 w 215"/>
              <a:gd name="T17" fmla="*/ 0 h 122"/>
              <a:gd name="T18" fmla="*/ 178 w 215"/>
              <a:gd name="T19" fmla="*/ 0 h 122"/>
              <a:gd name="T20" fmla="*/ 192 w 215"/>
              <a:gd name="T21" fmla="*/ 14 h 122"/>
              <a:gd name="T22" fmla="*/ 212 w 215"/>
              <a:gd name="T23" fmla="*/ 98 h 122"/>
              <a:gd name="T24" fmla="*/ 206 w 215"/>
              <a:gd name="T25" fmla="*/ 118 h 122"/>
              <a:gd name="T26" fmla="*/ 198 w 215"/>
              <a:gd name="T2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5" h="122">
                <a:moveTo>
                  <a:pt x="198" y="121"/>
                </a:moveTo>
                <a:cubicBezTo>
                  <a:pt x="192" y="121"/>
                  <a:pt x="186" y="118"/>
                  <a:pt x="186" y="112"/>
                </a:cubicBezTo>
                <a:cubicBezTo>
                  <a:pt x="172" y="87"/>
                  <a:pt x="166" y="59"/>
                  <a:pt x="164" y="31"/>
                </a:cubicBezTo>
                <a:lnTo>
                  <a:pt x="51" y="31"/>
                </a:lnTo>
                <a:cubicBezTo>
                  <a:pt x="48" y="59"/>
                  <a:pt x="42" y="87"/>
                  <a:pt x="28" y="112"/>
                </a:cubicBezTo>
                <a:cubicBezTo>
                  <a:pt x="25" y="118"/>
                  <a:pt x="17" y="121"/>
                  <a:pt x="8" y="118"/>
                </a:cubicBezTo>
                <a:cubicBezTo>
                  <a:pt x="3" y="115"/>
                  <a:pt x="0" y="107"/>
                  <a:pt x="3" y="98"/>
                </a:cubicBezTo>
                <a:cubicBezTo>
                  <a:pt x="17" y="73"/>
                  <a:pt x="23" y="42"/>
                  <a:pt x="23" y="14"/>
                </a:cubicBezTo>
                <a:cubicBezTo>
                  <a:pt x="23" y="5"/>
                  <a:pt x="28" y="0"/>
                  <a:pt x="37" y="0"/>
                </a:cubicBezTo>
                <a:lnTo>
                  <a:pt x="178" y="0"/>
                </a:lnTo>
                <a:cubicBezTo>
                  <a:pt x="186" y="0"/>
                  <a:pt x="192" y="5"/>
                  <a:pt x="192" y="14"/>
                </a:cubicBezTo>
                <a:cubicBezTo>
                  <a:pt x="192" y="42"/>
                  <a:pt x="198" y="73"/>
                  <a:pt x="212" y="98"/>
                </a:cubicBezTo>
                <a:cubicBezTo>
                  <a:pt x="214" y="104"/>
                  <a:pt x="212" y="112"/>
                  <a:pt x="206" y="118"/>
                </a:cubicBezTo>
                <a:cubicBezTo>
                  <a:pt x="200" y="121"/>
                  <a:pt x="198" y="121"/>
                  <a:pt x="198" y="12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356">
            <a:extLst>
              <a:ext uri="{FF2B5EF4-FFF2-40B4-BE49-F238E27FC236}">
                <a16:creationId xmlns:a16="http://schemas.microsoft.com/office/drawing/2014/main" id="{23B133BA-0CB8-1940-8AF8-138DAC02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516" y="6259256"/>
            <a:ext cx="146572" cy="83756"/>
          </a:xfrm>
          <a:custGeom>
            <a:avLst/>
            <a:gdLst>
              <a:gd name="T0" fmla="*/ 178 w 216"/>
              <a:gd name="T1" fmla="*/ 121 h 122"/>
              <a:gd name="T2" fmla="*/ 37 w 216"/>
              <a:gd name="T3" fmla="*/ 121 h 122"/>
              <a:gd name="T4" fmla="*/ 23 w 216"/>
              <a:gd name="T5" fmla="*/ 107 h 122"/>
              <a:gd name="T6" fmla="*/ 3 w 216"/>
              <a:gd name="T7" fmla="*/ 22 h 122"/>
              <a:gd name="T8" fmla="*/ 9 w 216"/>
              <a:gd name="T9" fmla="*/ 2 h 122"/>
              <a:gd name="T10" fmla="*/ 28 w 216"/>
              <a:gd name="T11" fmla="*/ 8 h 122"/>
              <a:gd name="T12" fmla="*/ 51 w 216"/>
              <a:gd name="T13" fmla="*/ 90 h 122"/>
              <a:gd name="T14" fmla="*/ 164 w 216"/>
              <a:gd name="T15" fmla="*/ 90 h 122"/>
              <a:gd name="T16" fmla="*/ 186 w 216"/>
              <a:gd name="T17" fmla="*/ 8 h 122"/>
              <a:gd name="T18" fmla="*/ 206 w 216"/>
              <a:gd name="T19" fmla="*/ 2 h 122"/>
              <a:gd name="T20" fmla="*/ 212 w 216"/>
              <a:gd name="T21" fmla="*/ 22 h 122"/>
              <a:gd name="T22" fmla="*/ 192 w 216"/>
              <a:gd name="T23" fmla="*/ 107 h 122"/>
              <a:gd name="T24" fmla="*/ 178 w 216"/>
              <a:gd name="T2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6" h="122">
                <a:moveTo>
                  <a:pt x="178" y="121"/>
                </a:moveTo>
                <a:lnTo>
                  <a:pt x="37" y="121"/>
                </a:lnTo>
                <a:cubicBezTo>
                  <a:pt x="28" y="121"/>
                  <a:pt x="23" y="115"/>
                  <a:pt x="23" y="107"/>
                </a:cubicBezTo>
                <a:cubicBezTo>
                  <a:pt x="23" y="79"/>
                  <a:pt x="17" y="48"/>
                  <a:pt x="3" y="22"/>
                </a:cubicBezTo>
                <a:cubicBezTo>
                  <a:pt x="0" y="17"/>
                  <a:pt x="3" y="8"/>
                  <a:pt x="9" y="2"/>
                </a:cubicBezTo>
                <a:cubicBezTo>
                  <a:pt x="14" y="0"/>
                  <a:pt x="23" y="2"/>
                  <a:pt x="28" y="8"/>
                </a:cubicBezTo>
                <a:cubicBezTo>
                  <a:pt x="42" y="33"/>
                  <a:pt x="48" y="62"/>
                  <a:pt x="51" y="90"/>
                </a:cubicBezTo>
                <a:lnTo>
                  <a:pt x="164" y="90"/>
                </a:lnTo>
                <a:cubicBezTo>
                  <a:pt x="167" y="62"/>
                  <a:pt x="172" y="33"/>
                  <a:pt x="186" y="8"/>
                </a:cubicBezTo>
                <a:cubicBezTo>
                  <a:pt x="189" y="2"/>
                  <a:pt x="198" y="0"/>
                  <a:pt x="206" y="2"/>
                </a:cubicBezTo>
                <a:cubicBezTo>
                  <a:pt x="212" y="5"/>
                  <a:pt x="215" y="14"/>
                  <a:pt x="212" y="22"/>
                </a:cubicBezTo>
                <a:cubicBezTo>
                  <a:pt x="198" y="48"/>
                  <a:pt x="192" y="79"/>
                  <a:pt x="192" y="107"/>
                </a:cubicBezTo>
                <a:cubicBezTo>
                  <a:pt x="192" y="115"/>
                  <a:pt x="186" y="121"/>
                  <a:pt x="178" y="12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357">
            <a:extLst>
              <a:ext uri="{FF2B5EF4-FFF2-40B4-BE49-F238E27FC236}">
                <a16:creationId xmlns:a16="http://schemas.microsoft.com/office/drawing/2014/main" id="{BECA24FE-F15A-5E4B-A580-D086F93D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36" y="6139605"/>
            <a:ext cx="59826" cy="56835"/>
          </a:xfrm>
          <a:custGeom>
            <a:avLst/>
            <a:gdLst>
              <a:gd name="T0" fmla="*/ 42 w 86"/>
              <a:gd name="T1" fmla="*/ 84 h 85"/>
              <a:gd name="T2" fmla="*/ 0 w 86"/>
              <a:gd name="T3" fmla="*/ 42 h 85"/>
              <a:gd name="T4" fmla="*/ 42 w 86"/>
              <a:gd name="T5" fmla="*/ 0 h 85"/>
              <a:gd name="T6" fmla="*/ 85 w 86"/>
              <a:gd name="T7" fmla="*/ 42 h 85"/>
              <a:gd name="T8" fmla="*/ 42 w 86"/>
              <a:gd name="T9" fmla="*/ 84 h 85"/>
              <a:gd name="T10" fmla="*/ 42 w 86"/>
              <a:gd name="T11" fmla="*/ 28 h 85"/>
              <a:gd name="T12" fmla="*/ 28 w 86"/>
              <a:gd name="T13" fmla="*/ 42 h 85"/>
              <a:gd name="T14" fmla="*/ 42 w 86"/>
              <a:gd name="T15" fmla="*/ 56 h 85"/>
              <a:gd name="T16" fmla="*/ 56 w 86"/>
              <a:gd name="T17" fmla="*/ 42 h 85"/>
              <a:gd name="T18" fmla="*/ 42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2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19"/>
                  <a:pt x="20" y="0"/>
                  <a:pt x="42" y="0"/>
                </a:cubicBezTo>
                <a:cubicBezTo>
                  <a:pt x="65" y="0"/>
                  <a:pt x="85" y="19"/>
                  <a:pt x="85" y="42"/>
                </a:cubicBezTo>
                <a:cubicBezTo>
                  <a:pt x="85" y="65"/>
                  <a:pt x="65" y="84"/>
                  <a:pt x="42" y="84"/>
                </a:cubicBezTo>
                <a:close/>
                <a:moveTo>
                  <a:pt x="42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4" y="56"/>
                  <a:pt x="42" y="56"/>
                </a:cubicBezTo>
                <a:cubicBezTo>
                  <a:pt x="51" y="56"/>
                  <a:pt x="56" y="51"/>
                  <a:pt x="56" y="42"/>
                </a:cubicBezTo>
                <a:cubicBezTo>
                  <a:pt x="56" y="34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358">
            <a:extLst>
              <a:ext uri="{FF2B5EF4-FFF2-40B4-BE49-F238E27FC236}">
                <a16:creationId xmlns:a16="http://schemas.microsoft.com/office/drawing/2014/main" id="{2F53C0F7-1B3F-4F4F-8771-8CCC889D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306" y="6148580"/>
            <a:ext cx="80764" cy="95721"/>
          </a:xfrm>
          <a:custGeom>
            <a:avLst/>
            <a:gdLst>
              <a:gd name="T0" fmla="*/ 118 w 119"/>
              <a:gd name="T1" fmla="*/ 141 h 142"/>
              <a:gd name="T2" fmla="*/ 48 w 119"/>
              <a:gd name="T3" fmla="*/ 76 h 142"/>
              <a:gd name="T4" fmla="*/ 5 w 119"/>
              <a:gd name="T5" fmla="*/ 28 h 142"/>
              <a:gd name="T6" fmla="*/ 0 w 119"/>
              <a:gd name="T7" fmla="*/ 0 h 142"/>
              <a:gd name="T8" fmla="*/ 5 w 119"/>
              <a:gd name="T9" fmla="*/ 0 h 142"/>
              <a:gd name="T10" fmla="*/ 76 w 119"/>
              <a:gd name="T11" fmla="*/ 65 h 142"/>
              <a:gd name="T12" fmla="*/ 118 w 119"/>
              <a:gd name="T13" fmla="*/ 113 h 142"/>
              <a:gd name="T14" fmla="*/ 118 w 119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142">
                <a:moveTo>
                  <a:pt x="118" y="141"/>
                </a:moveTo>
                <a:cubicBezTo>
                  <a:pt x="73" y="141"/>
                  <a:pt x="59" y="104"/>
                  <a:pt x="48" y="76"/>
                </a:cubicBezTo>
                <a:cubicBezTo>
                  <a:pt x="36" y="45"/>
                  <a:pt x="28" y="28"/>
                  <a:pt x="5" y="28"/>
                </a:cubicBezTo>
                <a:lnTo>
                  <a:pt x="0" y="0"/>
                </a:lnTo>
                <a:cubicBezTo>
                  <a:pt x="3" y="0"/>
                  <a:pt x="5" y="0"/>
                  <a:pt x="5" y="0"/>
                </a:cubicBezTo>
                <a:cubicBezTo>
                  <a:pt x="51" y="0"/>
                  <a:pt x="65" y="36"/>
                  <a:pt x="76" y="65"/>
                </a:cubicBezTo>
                <a:cubicBezTo>
                  <a:pt x="87" y="96"/>
                  <a:pt x="96" y="113"/>
                  <a:pt x="118" y="113"/>
                </a:cubicBezTo>
                <a:lnTo>
                  <a:pt x="118" y="14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9" name="Freeform 359">
            <a:extLst>
              <a:ext uri="{FF2B5EF4-FFF2-40B4-BE49-F238E27FC236}">
                <a16:creationId xmlns:a16="http://schemas.microsoft.com/office/drawing/2014/main" id="{94B29627-1606-E340-8FB1-4071D033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523" y="6172510"/>
            <a:ext cx="50853" cy="71791"/>
          </a:xfrm>
          <a:custGeom>
            <a:avLst/>
            <a:gdLst>
              <a:gd name="T0" fmla="*/ 0 w 77"/>
              <a:gd name="T1" fmla="*/ 105 h 106"/>
              <a:gd name="T2" fmla="*/ 0 w 77"/>
              <a:gd name="T3" fmla="*/ 77 h 106"/>
              <a:gd name="T4" fmla="*/ 28 w 77"/>
              <a:gd name="T5" fmla="*/ 40 h 106"/>
              <a:gd name="T6" fmla="*/ 50 w 77"/>
              <a:gd name="T7" fmla="*/ 0 h 106"/>
              <a:gd name="T8" fmla="*/ 62 w 77"/>
              <a:gd name="T9" fmla="*/ 9 h 106"/>
              <a:gd name="T10" fmla="*/ 76 w 77"/>
              <a:gd name="T11" fmla="*/ 9 h 106"/>
              <a:gd name="T12" fmla="*/ 76 w 77"/>
              <a:gd name="T13" fmla="*/ 9 h 106"/>
              <a:gd name="T14" fmla="*/ 73 w 77"/>
              <a:gd name="T15" fmla="*/ 17 h 106"/>
              <a:gd name="T16" fmla="*/ 53 w 77"/>
              <a:gd name="T17" fmla="*/ 51 h 106"/>
              <a:gd name="T18" fmla="*/ 0 w 77"/>
              <a:gd name="T1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106">
                <a:moveTo>
                  <a:pt x="0" y="105"/>
                </a:moveTo>
                <a:lnTo>
                  <a:pt x="0" y="77"/>
                </a:lnTo>
                <a:cubicBezTo>
                  <a:pt x="8" y="77"/>
                  <a:pt x="19" y="58"/>
                  <a:pt x="28" y="40"/>
                </a:cubicBezTo>
                <a:cubicBezTo>
                  <a:pt x="33" y="30"/>
                  <a:pt x="42" y="15"/>
                  <a:pt x="50" y="0"/>
                </a:cubicBezTo>
                <a:lnTo>
                  <a:pt x="62" y="9"/>
                </a:lnTo>
                <a:lnTo>
                  <a:pt x="76" y="9"/>
                </a:lnTo>
                <a:lnTo>
                  <a:pt x="76" y="9"/>
                </a:lnTo>
                <a:cubicBezTo>
                  <a:pt x="76" y="12"/>
                  <a:pt x="76" y="15"/>
                  <a:pt x="73" y="17"/>
                </a:cubicBezTo>
                <a:cubicBezTo>
                  <a:pt x="64" y="29"/>
                  <a:pt x="59" y="40"/>
                  <a:pt x="53" y="51"/>
                </a:cubicBezTo>
                <a:cubicBezTo>
                  <a:pt x="39" y="77"/>
                  <a:pt x="28" y="105"/>
                  <a:pt x="0" y="10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" name="Freeform 360">
            <a:extLst>
              <a:ext uri="{FF2B5EF4-FFF2-40B4-BE49-F238E27FC236}">
                <a16:creationId xmlns:a16="http://schemas.microsoft.com/office/drawing/2014/main" id="{F4065EC6-9F3B-F040-A651-3B0CE6DE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6935285"/>
            <a:ext cx="308102" cy="116661"/>
          </a:xfrm>
          <a:custGeom>
            <a:avLst/>
            <a:gdLst>
              <a:gd name="T0" fmla="*/ 437 w 452"/>
              <a:gd name="T1" fmla="*/ 169 h 170"/>
              <a:gd name="T2" fmla="*/ 14 w 452"/>
              <a:gd name="T3" fmla="*/ 169 h 170"/>
              <a:gd name="T4" fmla="*/ 0 w 452"/>
              <a:gd name="T5" fmla="*/ 155 h 170"/>
              <a:gd name="T6" fmla="*/ 0 w 452"/>
              <a:gd name="T7" fmla="*/ 42 h 170"/>
              <a:gd name="T8" fmla="*/ 42 w 452"/>
              <a:gd name="T9" fmla="*/ 0 h 170"/>
              <a:gd name="T10" fmla="*/ 409 w 452"/>
              <a:gd name="T11" fmla="*/ 0 h 170"/>
              <a:gd name="T12" fmla="*/ 451 w 452"/>
              <a:gd name="T13" fmla="*/ 42 h 170"/>
              <a:gd name="T14" fmla="*/ 451 w 452"/>
              <a:gd name="T15" fmla="*/ 155 h 170"/>
              <a:gd name="T16" fmla="*/ 437 w 452"/>
              <a:gd name="T17" fmla="*/ 169 h 170"/>
              <a:gd name="T18" fmla="*/ 28 w 452"/>
              <a:gd name="T19" fmla="*/ 141 h 170"/>
              <a:gd name="T20" fmla="*/ 423 w 452"/>
              <a:gd name="T21" fmla="*/ 141 h 170"/>
              <a:gd name="T22" fmla="*/ 423 w 452"/>
              <a:gd name="T23" fmla="*/ 42 h 170"/>
              <a:gd name="T24" fmla="*/ 409 w 452"/>
              <a:gd name="T25" fmla="*/ 28 h 170"/>
              <a:gd name="T26" fmla="*/ 42 w 452"/>
              <a:gd name="T27" fmla="*/ 28 h 170"/>
              <a:gd name="T28" fmla="*/ 28 w 452"/>
              <a:gd name="T29" fmla="*/ 42 h 170"/>
              <a:gd name="T30" fmla="*/ 28 w 452"/>
              <a:gd name="T31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170">
                <a:moveTo>
                  <a:pt x="437" y="169"/>
                </a:moveTo>
                <a:lnTo>
                  <a:pt x="14" y="169"/>
                </a:lnTo>
                <a:cubicBezTo>
                  <a:pt x="5" y="169"/>
                  <a:pt x="0" y="163"/>
                  <a:pt x="0" y="155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409" y="0"/>
                </a:lnTo>
                <a:cubicBezTo>
                  <a:pt x="432" y="0"/>
                  <a:pt x="451" y="19"/>
                  <a:pt x="451" y="42"/>
                </a:cubicBezTo>
                <a:lnTo>
                  <a:pt x="451" y="155"/>
                </a:lnTo>
                <a:cubicBezTo>
                  <a:pt x="451" y="163"/>
                  <a:pt x="446" y="169"/>
                  <a:pt x="437" y="169"/>
                </a:cubicBezTo>
                <a:close/>
                <a:moveTo>
                  <a:pt x="28" y="141"/>
                </a:moveTo>
                <a:lnTo>
                  <a:pt x="423" y="141"/>
                </a:lnTo>
                <a:lnTo>
                  <a:pt x="423" y="42"/>
                </a:lnTo>
                <a:cubicBezTo>
                  <a:pt x="423" y="34"/>
                  <a:pt x="417" y="28"/>
                  <a:pt x="409" y="28"/>
                </a:cubicBezTo>
                <a:lnTo>
                  <a:pt x="42" y="28"/>
                </a:lnTo>
                <a:cubicBezTo>
                  <a:pt x="34" y="28"/>
                  <a:pt x="28" y="34"/>
                  <a:pt x="28" y="42"/>
                </a:cubicBezTo>
                <a:lnTo>
                  <a:pt x="28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Freeform 361">
            <a:extLst>
              <a:ext uri="{FF2B5EF4-FFF2-40B4-BE49-F238E27FC236}">
                <a16:creationId xmlns:a16="http://schemas.microsoft.com/office/drawing/2014/main" id="{76DC36C5-5467-B840-A0B5-33ACB336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56" y="6839564"/>
            <a:ext cx="269215" cy="116661"/>
          </a:xfrm>
          <a:custGeom>
            <a:avLst/>
            <a:gdLst>
              <a:gd name="T0" fmla="*/ 381 w 396"/>
              <a:gd name="T1" fmla="*/ 167 h 171"/>
              <a:gd name="T2" fmla="*/ 367 w 396"/>
              <a:gd name="T3" fmla="*/ 158 h 171"/>
              <a:gd name="T4" fmla="*/ 319 w 396"/>
              <a:gd name="T5" fmla="*/ 34 h 171"/>
              <a:gd name="T6" fmla="*/ 305 w 396"/>
              <a:gd name="T7" fmla="*/ 26 h 171"/>
              <a:gd name="T8" fmla="*/ 90 w 396"/>
              <a:gd name="T9" fmla="*/ 26 h 171"/>
              <a:gd name="T10" fmla="*/ 76 w 396"/>
              <a:gd name="T11" fmla="*/ 34 h 171"/>
              <a:gd name="T12" fmla="*/ 28 w 396"/>
              <a:gd name="T13" fmla="*/ 158 h 171"/>
              <a:gd name="T14" fmla="*/ 11 w 396"/>
              <a:gd name="T15" fmla="*/ 167 h 171"/>
              <a:gd name="T16" fmla="*/ 3 w 396"/>
              <a:gd name="T17" fmla="*/ 150 h 171"/>
              <a:gd name="T18" fmla="*/ 51 w 396"/>
              <a:gd name="T19" fmla="*/ 26 h 171"/>
              <a:gd name="T20" fmla="*/ 90 w 396"/>
              <a:gd name="T21" fmla="*/ 0 h 171"/>
              <a:gd name="T22" fmla="*/ 305 w 396"/>
              <a:gd name="T23" fmla="*/ 0 h 171"/>
              <a:gd name="T24" fmla="*/ 344 w 396"/>
              <a:gd name="T25" fmla="*/ 26 h 171"/>
              <a:gd name="T26" fmla="*/ 392 w 396"/>
              <a:gd name="T27" fmla="*/ 150 h 171"/>
              <a:gd name="T28" fmla="*/ 384 w 396"/>
              <a:gd name="T29" fmla="*/ 167 h 171"/>
              <a:gd name="T30" fmla="*/ 381 w 396"/>
              <a:gd name="T31" fmla="*/ 16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6" h="171">
                <a:moveTo>
                  <a:pt x="381" y="167"/>
                </a:moveTo>
                <a:cubicBezTo>
                  <a:pt x="375" y="167"/>
                  <a:pt x="370" y="164"/>
                  <a:pt x="367" y="158"/>
                </a:cubicBezTo>
                <a:lnTo>
                  <a:pt x="319" y="34"/>
                </a:lnTo>
                <a:cubicBezTo>
                  <a:pt x="316" y="29"/>
                  <a:pt x="310" y="26"/>
                  <a:pt x="305" y="26"/>
                </a:cubicBezTo>
                <a:lnTo>
                  <a:pt x="90" y="26"/>
                </a:lnTo>
                <a:cubicBezTo>
                  <a:pt x="85" y="26"/>
                  <a:pt x="79" y="29"/>
                  <a:pt x="76" y="34"/>
                </a:cubicBezTo>
                <a:lnTo>
                  <a:pt x="28" y="158"/>
                </a:lnTo>
                <a:cubicBezTo>
                  <a:pt x="25" y="167"/>
                  <a:pt x="17" y="170"/>
                  <a:pt x="11" y="167"/>
                </a:cubicBezTo>
                <a:cubicBezTo>
                  <a:pt x="3" y="164"/>
                  <a:pt x="0" y="156"/>
                  <a:pt x="3" y="150"/>
                </a:cubicBezTo>
                <a:lnTo>
                  <a:pt x="51" y="26"/>
                </a:lnTo>
                <a:cubicBezTo>
                  <a:pt x="56" y="9"/>
                  <a:pt x="73" y="0"/>
                  <a:pt x="90" y="0"/>
                </a:cubicBezTo>
                <a:lnTo>
                  <a:pt x="305" y="0"/>
                </a:lnTo>
                <a:cubicBezTo>
                  <a:pt x="322" y="0"/>
                  <a:pt x="339" y="12"/>
                  <a:pt x="344" y="26"/>
                </a:cubicBezTo>
                <a:lnTo>
                  <a:pt x="392" y="150"/>
                </a:lnTo>
                <a:cubicBezTo>
                  <a:pt x="395" y="158"/>
                  <a:pt x="392" y="164"/>
                  <a:pt x="384" y="167"/>
                </a:cubicBezTo>
                <a:cubicBezTo>
                  <a:pt x="384" y="167"/>
                  <a:pt x="384" y="167"/>
                  <a:pt x="381" y="16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" name="Freeform 362">
            <a:extLst>
              <a:ext uri="{FF2B5EF4-FFF2-40B4-BE49-F238E27FC236}">
                <a16:creationId xmlns:a16="http://schemas.microsoft.com/office/drawing/2014/main" id="{17229638-7375-9541-8736-73A199E5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77" y="6800678"/>
            <a:ext cx="77773" cy="59826"/>
          </a:xfrm>
          <a:custGeom>
            <a:avLst/>
            <a:gdLst>
              <a:gd name="T0" fmla="*/ 99 w 114"/>
              <a:gd name="T1" fmla="*/ 85 h 86"/>
              <a:gd name="T2" fmla="*/ 85 w 114"/>
              <a:gd name="T3" fmla="*/ 71 h 86"/>
              <a:gd name="T4" fmla="*/ 85 w 114"/>
              <a:gd name="T5" fmla="*/ 28 h 86"/>
              <a:gd name="T6" fmla="*/ 28 w 114"/>
              <a:gd name="T7" fmla="*/ 28 h 86"/>
              <a:gd name="T8" fmla="*/ 28 w 114"/>
              <a:gd name="T9" fmla="*/ 71 h 86"/>
              <a:gd name="T10" fmla="*/ 14 w 114"/>
              <a:gd name="T11" fmla="*/ 85 h 86"/>
              <a:gd name="T12" fmla="*/ 0 w 114"/>
              <a:gd name="T13" fmla="*/ 71 h 86"/>
              <a:gd name="T14" fmla="*/ 0 w 114"/>
              <a:gd name="T15" fmla="*/ 14 h 86"/>
              <a:gd name="T16" fmla="*/ 14 w 114"/>
              <a:gd name="T17" fmla="*/ 0 h 86"/>
              <a:gd name="T18" fmla="*/ 99 w 114"/>
              <a:gd name="T19" fmla="*/ 0 h 86"/>
              <a:gd name="T20" fmla="*/ 113 w 114"/>
              <a:gd name="T21" fmla="*/ 14 h 86"/>
              <a:gd name="T22" fmla="*/ 113 w 114"/>
              <a:gd name="T23" fmla="*/ 71 h 86"/>
              <a:gd name="T24" fmla="*/ 99 w 114"/>
              <a:gd name="T2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86">
                <a:moveTo>
                  <a:pt x="99" y="85"/>
                </a:moveTo>
                <a:cubicBezTo>
                  <a:pt x="90" y="85"/>
                  <a:pt x="85" y="79"/>
                  <a:pt x="85" y="71"/>
                </a:cubicBezTo>
                <a:lnTo>
                  <a:pt x="85" y="28"/>
                </a:lnTo>
                <a:lnTo>
                  <a:pt x="28" y="28"/>
                </a:lnTo>
                <a:lnTo>
                  <a:pt x="28" y="71"/>
                </a:lnTo>
                <a:cubicBezTo>
                  <a:pt x="28" y="79"/>
                  <a:pt x="22" y="85"/>
                  <a:pt x="14" y="85"/>
                </a:cubicBez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6"/>
                  <a:pt x="113" y="14"/>
                </a:cubicBezTo>
                <a:lnTo>
                  <a:pt x="113" y="71"/>
                </a:lnTo>
                <a:cubicBezTo>
                  <a:pt x="113" y="79"/>
                  <a:pt x="107" y="85"/>
                  <a:pt x="99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Freeform 363">
            <a:extLst>
              <a:ext uri="{FF2B5EF4-FFF2-40B4-BE49-F238E27FC236}">
                <a16:creationId xmlns:a16="http://schemas.microsoft.com/office/drawing/2014/main" id="{29B898D6-4718-7D46-8FCE-44CFAA0F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704" y="6962207"/>
            <a:ext cx="59826" cy="59826"/>
          </a:xfrm>
          <a:custGeom>
            <a:avLst/>
            <a:gdLst>
              <a:gd name="T0" fmla="*/ 43 w 86"/>
              <a:gd name="T1" fmla="*/ 85 h 86"/>
              <a:gd name="T2" fmla="*/ 0 w 86"/>
              <a:gd name="T3" fmla="*/ 42 h 86"/>
              <a:gd name="T4" fmla="*/ 43 w 86"/>
              <a:gd name="T5" fmla="*/ 0 h 86"/>
              <a:gd name="T6" fmla="*/ 85 w 86"/>
              <a:gd name="T7" fmla="*/ 42 h 86"/>
              <a:gd name="T8" fmla="*/ 43 w 86"/>
              <a:gd name="T9" fmla="*/ 85 h 86"/>
              <a:gd name="T10" fmla="*/ 43 w 86"/>
              <a:gd name="T11" fmla="*/ 28 h 86"/>
              <a:gd name="T12" fmla="*/ 28 w 86"/>
              <a:gd name="T13" fmla="*/ 42 h 86"/>
              <a:gd name="T14" fmla="*/ 43 w 86"/>
              <a:gd name="T15" fmla="*/ 56 h 86"/>
              <a:gd name="T16" fmla="*/ 57 w 86"/>
              <a:gd name="T17" fmla="*/ 42 h 86"/>
              <a:gd name="T18" fmla="*/ 43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5"/>
                </a:moveTo>
                <a:cubicBezTo>
                  <a:pt x="20" y="85"/>
                  <a:pt x="0" y="65"/>
                  <a:pt x="0" y="42"/>
                </a:cubicBezTo>
                <a:cubicBezTo>
                  <a:pt x="0" y="20"/>
                  <a:pt x="20" y="0"/>
                  <a:pt x="43" y="0"/>
                </a:cubicBezTo>
                <a:cubicBezTo>
                  <a:pt x="65" y="0"/>
                  <a:pt x="85" y="20"/>
                  <a:pt x="85" y="42"/>
                </a:cubicBezTo>
                <a:cubicBezTo>
                  <a:pt x="85" y="65"/>
                  <a:pt x="65" y="85"/>
                  <a:pt x="43" y="85"/>
                </a:cubicBezTo>
                <a:close/>
                <a:moveTo>
                  <a:pt x="43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4" y="56"/>
                  <a:pt x="43" y="56"/>
                </a:cubicBezTo>
                <a:cubicBezTo>
                  <a:pt x="51" y="56"/>
                  <a:pt x="57" y="51"/>
                  <a:pt x="57" y="42"/>
                </a:cubicBezTo>
                <a:cubicBezTo>
                  <a:pt x="57" y="34"/>
                  <a:pt x="51" y="28"/>
                  <a:pt x="43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" name="Freeform 364">
            <a:extLst>
              <a:ext uri="{FF2B5EF4-FFF2-40B4-BE49-F238E27FC236}">
                <a16:creationId xmlns:a16="http://schemas.microsoft.com/office/drawing/2014/main" id="{1B0C2307-FE7F-9140-8534-81160020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98" y="6962207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2 h 86"/>
              <a:gd name="T4" fmla="*/ 42 w 86"/>
              <a:gd name="T5" fmla="*/ 0 h 86"/>
              <a:gd name="T6" fmla="*/ 85 w 86"/>
              <a:gd name="T7" fmla="*/ 42 h 86"/>
              <a:gd name="T8" fmla="*/ 42 w 86"/>
              <a:gd name="T9" fmla="*/ 85 h 86"/>
              <a:gd name="T10" fmla="*/ 42 w 86"/>
              <a:gd name="T11" fmla="*/ 28 h 86"/>
              <a:gd name="T12" fmla="*/ 28 w 86"/>
              <a:gd name="T13" fmla="*/ 42 h 86"/>
              <a:gd name="T14" fmla="*/ 42 w 86"/>
              <a:gd name="T15" fmla="*/ 56 h 86"/>
              <a:gd name="T16" fmla="*/ 57 w 86"/>
              <a:gd name="T17" fmla="*/ 42 h 86"/>
              <a:gd name="T18" fmla="*/ 42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5"/>
                  <a:pt x="0" y="42"/>
                </a:cubicBezTo>
                <a:cubicBezTo>
                  <a:pt x="0" y="20"/>
                  <a:pt x="19" y="0"/>
                  <a:pt x="42" y="0"/>
                </a:cubicBezTo>
                <a:cubicBezTo>
                  <a:pt x="64" y="0"/>
                  <a:pt x="85" y="20"/>
                  <a:pt x="85" y="42"/>
                </a:cubicBezTo>
                <a:cubicBezTo>
                  <a:pt x="85" y="65"/>
                  <a:pt x="65" y="85"/>
                  <a:pt x="42" y="85"/>
                </a:cubicBezTo>
                <a:close/>
                <a:moveTo>
                  <a:pt x="42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3" y="56"/>
                  <a:pt x="42" y="56"/>
                </a:cubicBezTo>
                <a:cubicBezTo>
                  <a:pt x="50" y="56"/>
                  <a:pt x="57" y="51"/>
                  <a:pt x="57" y="42"/>
                </a:cubicBezTo>
                <a:cubicBezTo>
                  <a:pt x="57" y="34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Freeform 365">
            <a:extLst>
              <a:ext uri="{FF2B5EF4-FFF2-40B4-BE49-F238E27FC236}">
                <a16:creationId xmlns:a16="http://schemas.microsoft.com/office/drawing/2014/main" id="{7143D6C5-9EAA-0B4A-8AC1-4A09DC54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56" y="7028015"/>
            <a:ext cx="59826" cy="56833"/>
          </a:xfrm>
          <a:custGeom>
            <a:avLst/>
            <a:gdLst>
              <a:gd name="T0" fmla="*/ 71 w 86"/>
              <a:gd name="T1" fmla="*/ 84 h 85"/>
              <a:gd name="T2" fmla="*/ 14 w 86"/>
              <a:gd name="T3" fmla="*/ 84 h 85"/>
              <a:gd name="T4" fmla="*/ 0 w 86"/>
              <a:gd name="T5" fmla="*/ 70 h 85"/>
              <a:gd name="T6" fmla="*/ 0 w 86"/>
              <a:gd name="T7" fmla="*/ 14 h 85"/>
              <a:gd name="T8" fmla="*/ 14 w 86"/>
              <a:gd name="T9" fmla="*/ 0 h 85"/>
              <a:gd name="T10" fmla="*/ 28 w 86"/>
              <a:gd name="T11" fmla="*/ 14 h 85"/>
              <a:gd name="T12" fmla="*/ 28 w 86"/>
              <a:gd name="T13" fmla="*/ 56 h 85"/>
              <a:gd name="T14" fmla="*/ 56 w 86"/>
              <a:gd name="T15" fmla="*/ 56 h 85"/>
              <a:gd name="T16" fmla="*/ 56 w 86"/>
              <a:gd name="T17" fmla="*/ 14 h 85"/>
              <a:gd name="T18" fmla="*/ 71 w 86"/>
              <a:gd name="T19" fmla="*/ 0 h 85"/>
              <a:gd name="T20" fmla="*/ 85 w 86"/>
              <a:gd name="T21" fmla="*/ 14 h 85"/>
              <a:gd name="T22" fmla="*/ 85 w 86"/>
              <a:gd name="T23" fmla="*/ 70 h 85"/>
              <a:gd name="T24" fmla="*/ 71 w 86"/>
              <a:gd name="T2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5">
                <a:moveTo>
                  <a:pt x="71" y="84"/>
                </a:moveTo>
                <a:lnTo>
                  <a:pt x="14" y="84"/>
                </a:ln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56"/>
                </a:lnTo>
                <a:lnTo>
                  <a:pt x="56" y="56"/>
                </a:lnTo>
                <a:lnTo>
                  <a:pt x="56" y="14"/>
                </a:lnTo>
                <a:cubicBezTo>
                  <a:pt x="56" y="5"/>
                  <a:pt x="62" y="0"/>
                  <a:pt x="71" y="0"/>
                </a:cubicBezTo>
                <a:cubicBezTo>
                  <a:pt x="79" y="0"/>
                  <a:pt x="85" y="5"/>
                  <a:pt x="85" y="14"/>
                </a:cubicBezTo>
                <a:lnTo>
                  <a:pt x="85" y="70"/>
                </a:lnTo>
                <a:cubicBezTo>
                  <a:pt x="85" y="79"/>
                  <a:pt x="79" y="84"/>
                  <a:pt x="71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" name="Freeform 366">
            <a:extLst>
              <a:ext uri="{FF2B5EF4-FFF2-40B4-BE49-F238E27FC236}">
                <a16:creationId xmlns:a16="http://schemas.microsoft.com/office/drawing/2014/main" id="{E3C7FF83-6329-6A4B-838B-5EEB8B1C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145" y="7028015"/>
            <a:ext cx="59826" cy="56833"/>
          </a:xfrm>
          <a:custGeom>
            <a:avLst/>
            <a:gdLst>
              <a:gd name="T0" fmla="*/ 71 w 86"/>
              <a:gd name="T1" fmla="*/ 84 h 85"/>
              <a:gd name="T2" fmla="*/ 14 w 86"/>
              <a:gd name="T3" fmla="*/ 84 h 85"/>
              <a:gd name="T4" fmla="*/ 0 w 86"/>
              <a:gd name="T5" fmla="*/ 70 h 85"/>
              <a:gd name="T6" fmla="*/ 0 w 86"/>
              <a:gd name="T7" fmla="*/ 14 h 85"/>
              <a:gd name="T8" fmla="*/ 14 w 86"/>
              <a:gd name="T9" fmla="*/ 0 h 85"/>
              <a:gd name="T10" fmla="*/ 29 w 86"/>
              <a:gd name="T11" fmla="*/ 14 h 85"/>
              <a:gd name="T12" fmla="*/ 29 w 86"/>
              <a:gd name="T13" fmla="*/ 56 h 85"/>
              <a:gd name="T14" fmla="*/ 57 w 86"/>
              <a:gd name="T15" fmla="*/ 56 h 85"/>
              <a:gd name="T16" fmla="*/ 57 w 86"/>
              <a:gd name="T17" fmla="*/ 14 h 85"/>
              <a:gd name="T18" fmla="*/ 71 w 86"/>
              <a:gd name="T19" fmla="*/ 0 h 85"/>
              <a:gd name="T20" fmla="*/ 85 w 86"/>
              <a:gd name="T21" fmla="*/ 14 h 85"/>
              <a:gd name="T22" fmla="*/ 85 w 86"/>
              <a:gd name="T23" fmla="*/ 70 h 85"/>
              <a:gd name="T24" fmla="*/ 71 w 86"/>
              <a:gd name="T2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5">
                <a:moveTo>
                  <a:pt x="71" y="84"/>
                </a:moveTo>
                <a:lnTo>
                  <a:pt x="14" y="84"/>
                </a:ln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9" y="5"/>
                  <a:pt x="29" y="14"/>
                </a:cubicBezTo>
                <a:lnTo>
                  <a:pt x="29" y="56"/>
                </a:lnTo>
                <a:lnTo>
                  <a:pt x="57" y="56"/>
                </a:lnTo>
                <a:lnTo>
                  <a:pt x="57" y="14"/>
                </a:lnTo>
                <a:cubicBezTo>
                  <a:pt x="57" y="5"/>
                  <a:pt x="62" y="0"/>
                  <a:pt x="71" y="0"/>
                </a:cubicBezTo>
                <a:cubicBezTo>
                  <a:pt x="79" y="0"/>
                  <a:pt x="85" y="5"/>
                  <a:pt x="85" y="14"/>
                </a:cubicBezTo>
                <a:lnTo>
                  <a:pt x="85" y="70"/>
                </a:lnTo>
                <a:cubicBezTo>
                  <a:pt x="85" y="79"/>
                  <a:pt x="79" y="84"/>
                  <a:pt x="71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7" name="Freeform 367">
            <a:extLst>
              <a:ext uri="{FF2B5EF4-FFF2-40B4-BE49-F238E27FC236}">
                <a16:creationId xmlns:a16="http://schemas.microsoft.com/office/drawing/2014/main" id="{820EE1B3-95A3-C841-8A65-5B059150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12" y="6962207"/>
            <a:ext cx="95721" cy="59826"/>
          </a:xfrm>
          <a:custGeom>
            <a:avLst/>
            <a:gdLst>
              <a:gd name="T0" fmla="*/ 99 w 142"/>
              <a:gd name="T1" fmla="*/ 85 h 86"/>
              <a:gd name="T2" fmla="*/ 42 w 142"/>
              <a:gd name="T3" fmla="*/ 85 h 86"/>
              <a:gd name="T4" fmla="*/ 31 w 142"/>
              <a:gd name="T5" fmla="*/ 76 h 86"/>
              <a:gd name="T6" fmla="*/ 3 w 142"/>
              <a:gd name="T7" fmla="*/ 20 h 86"/>
              <a:gd name="T8" fmla="*/ 3 w 142"/>
              <a:gd name="T9" fmla="*/ 6 h 86"/>
              <a:gd name="T10" fmla="*/ 14 w 142"/>
              <a:gd name="T11" fmla="*/ 0 h 86"/>
              <a:gd name="T12" fmla="*/ 127 w 142"/>
              <a:gd name="T13" fmla="*/ 0 h 86"/>
              <a:gd name="T14" fmla="*/ 138 w 142"/>
              <a:gd name="T15" fmla="*/ 6 h 86"/>
              <a:gd name="T16" fmla="*/ 138 w 142"/>
              <a:gd name="T17" fmla="*/ 20 h 86"/>
              <a:gd name="T18" fmla="*/ 110 w 142"/>
              <a:gd name="T19" fmla="*/ 76 h 86"/>
              <a:gd name="T20" fmla="*/ 99 w 142"/>
              <a:gd name="T21" fmla="*/ 85 h 86"/>
              <a:gd name="T22" fmla="*/ 51 w 142"/>
              <a:gd name="T23" fmla="*/ 56 h 86"/>
              <a:gd name="T24" fmla="*/ 90 w 142"/>
              <a:gd name="T25" fmla="*/ 56 h 86"/>
              <a:gd name="T26" fmla="*/ 104 w 142"/>
              <a:gd name="T27" fmla="*/ 28 h 86"/>
              <a:gd name="T28" fmla="*/ 37 w 142"/>
              <a:gd name="T29" fmla="*/ 28 h 86"/>
              <a:gd name="T30" fmla="*/ 51 w 142"/>
              <a:gd name="T31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86">
                <a:moveTo>
                  <a:pt x="99" y="85"/>
                </a:moveTo>
                <a:lnTo>
                  <a:pt x="42" y="85"/>
                </a:lnTo>
                <a:cubicBezTo>
                  <a:pt x="37" y="85"/>
                  <a:pt x="31" y="82"/>
                  <a:pt x="31" y="76"/>
                </a:cubicBezTo>
                <a:lnTo>
                  <a:pt x="3" y="20"/>
                </a:lnTo>
                <a:cubicBezTo>
                  <a:pt x="0" y="14"/>
                  <a:pt x="0" y="12"/>
                  <a:pt x="3" y="6"/>
                </a:cubicBezTo>
                <a:cubicBezTo>
                  <a:pt x="6" y="1"/>
                  <a:pt x="11" y="0"/>
                  <a:pt x="14" y="0"/>
                </a:cubicBezTo>
                <a:lnTo>
                  <a:pt x="127" y="0"/>
                </a:lnTo>
                <a:cubicBezTo>
                  <a:pt x="133" y="0"/>
                  <a:pt x="135" y="3"/>
                  <a:pt x="138" y="6"/>
                </a:cubicBezTo>
                <a:cubicBezTo>
                  <a:pt x="141" y="9"/>
                  <a:pt x="141" y="14"/>
                  <a:pt x="138" y="20"/>
                </a:cubicBezTo>
                <a:lnTo>
                  <a:pt x="110" y="76"/>
                </a:lnTo>
                <a:cubicBezTo>
                  <a:pt x="110" y="82"/>
                  <a:pt x="104" y="85"/>
                  <a:pt x="99" y="85"/>
                </a:cubicBezTo>
                <a:close/>
                <a:moveTo>
                  <a:pt x="51" y="56"/>
                </a:moveTo>
                <a:lnTo>
                  <a:pt x="90" y="56"/>
                </a:lnTo>
                <a:lnTo>
                  <a:pt x="104" y="28"/>
                </a:lnTo>
                <a:lnTo>
                  <a:pt x="37" y="28"/>
                </a:lnTo>
                <a:lnTo>
                  <a:pt x="5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" name="Freeform 368">
            <a:extLst>
              <a:ext uri="{FF2B5EF4-FFF2-40B4-BE49-F238E27FC236}">
                <a16:creationId xmlns:a16="http://schemas.microsoft.com/office/drawing/2014/main" id="{1459F098-0F5B-6D44-963B-70AD7F4A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6818626"/>
            <a:ext cx="110678" cy="269215"/>
          </a:xfrm>
          <a:custGeom>
            <a:avLst/>
            <a:gdLst>
              <a:gd name="T0" fmla="*/ 98 w 161"/>
              <a:gd name="T1" fmla="*/ 395 h 396"/>
              <a:gd name="T2" fmla="*/ 0 w 161"/>
              <a:gd name="T3" fmla="*/ 198 h 396"/>
              <a:gd name="T4" fmla="*/ 98 w 161"/>
              <a:gd name="T5" fmla="*/ 0 h 396"/>
              <a:gd name="T6" fmla="*/ 155 w 161"/>
              <a:gd name="T7" fmla="*/ 34 h 396"/>
              <a:gd name="T8" fmla="*/ 152 w 161"/>
              <a:gd name="T9" fmla="*/ 54 h 396"/>
              <a:gd name="T10" fmla="*/ 132 w 161"/>
              <a:gd name="T11" fmla="*/ 51 h 396"/>
              <a:gd name="T12" fmla="*/ 98 w 161"/>
              <a:gd name="T13" fmla="*/ 29 h 396"/>
              <a:gd name="T14" fmla="*/ 28 w 161"/>
              <a:gd name="T15" fmla="*/ 198 h 396"/>
              <a:gd name="T16" fmla="*/ 98 w 161"/>
              <a:gd name="T17" fmla="*/ 367 h 396"/>
              <a:gd name="T18" fmla="*/ 132 w 161"/>
              <a:gd name="T19" fmla="*/ 345 h 396"/>
              <a:gd name="T20" fmla="*/ 152 w 161"/>
              <a:gd name="T21" fmla="*/ 342 h 396"/>
              <a:gd name="T22" fmla="*/ 155 w 161"/>
              <a:gd name="T23" fmla="*/ 362 h 396"/>
              <a:gd name="T24" fmla="*/ 98 w 161"/>
              <a:gd name="T25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396">
                <a:moveTo>
                  <a:pt x="98" y="395"/>
                </a:moveTo>
                <a:cubicBezTo>
                  <a:pt x="42" y="395"/>
                  <a:pt x="0" y="308"/>
                  <a:pt x="0" y="198"/>
                </a:cubicBezTo>
                <a:cubicBezTo>
                  <a:pt x="0" y="88"/>
                  <a:pt x="42" y="0"/>
                  <a:pt x="98" y="0"/>
                </a:cubicBezTo>
                <a:cubicBezTo>
                  <a:pt x="118" y="0"/>
                  <a:pt x="138" y="12"/>
                  <a:pt x="155" y="34"/>
                </a:cubicBezTo>
                <a:cubicBezTo>
                  <a:pt x="160" y="40"/>
                  <a:pt x="158" y="48"/>
                  <a:pt x="152" y="54"/>
                </a:cubicBezTo>
                <a:cubicBezTo>
                  <a:pt x="146" y="60"/>
                  <a:pt x="138" y="57"/>
                  <a:pt x="132" y="51"/>
                </a:cubicBezTo>
                <a:cubicBezTo>
                  <a:pt x="124" y="40"/>
                  <a:pt x="112" y="29"/>
                  <a:pt x="98" y="29"/>
                </a:cubicBezTo>
                <a:cubicBezTo>
                  <a:pt x="64" y="29"/>
                  <a:pt x="28" y="99"/>
                  <a:pt x="28" y="198"/>
                </a:cubicBezTo>
                <a:cubicBezTo>
                  <a:pt x="28" y="297"/>
                  <a:pt x="64" y="367"/>
                  <a:pt x="98" y="367"/>
                </a:cubicBezTo>
                <a:cubicBezTo>
                  <a:pt x="112" y="367"/>
                  <a:pt x="124" y="356"/>
                  <a:pt x="132" y="345"/>
                </a:cubicBezTo>
                <a:cubicBezTo>
                  <a:pt x="138" y="339"/>
                  <a:pt x="146" y="336"/>
                  <a:pt x="152" y="342"/>
                </a:cubicBezTo>
                <a:cubicBezTo>
                  <a:pt x="158" y="348"/>
                  <a:pt x="160" y="356"/>
                  <a:pt x="155" y="362"/>
                </a:cubicBezTo>
                <a:cubicBezTo>
                  <a:pt x="138" y="384"/>
                  <a:pt x="118" y="395"/>
                  <a:pt x="98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9" name="Freeform 369">
            <a:extLst>
              <a:ext uri="{FF2B5EF4-FFF2-40B4-BE49-F238E27FC236}">
                <a16:creationId xmlns:a16="http://schemas.microsoft.com/office/drawing/2014/main" id="{C71132C7-9994-BD47-8CA7-FE0DF520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443" y="7010068"/>
            <a:ext cx="68800" cy="20938"/>
          </a:xfrm>
          <a:custGeom>
            <a:avLst/>
            <a:gdLst>
              <a:gd name="T0" fmla="*/ 85 w 100"/>
              <a:gd name="T1" fmla="*/ 28 h 29"/>
              <a:gd name="T2" fmla="*/ 14 w 100"/>
              <a:gd name="T3" fmla="*/ 28 h 29"/>
              <a:gd name="T4" fmla="*/ 0 w 100"/>
              <a:gd name="T5" fmla="*/ 14 h 29"/>
              <a:gd name="T6" fmla="*/ 14 w 100"/>
              <a:gd name="T7" fmla="*/ 0 h 29"/>
              <a:gd name="T8" fmla="*/ 85 w 100"/>
              <a:gd name="T9" fmla="*/ 0 h 29"/>
              <a:gd name="T10" fmla="*/ 99 w 100"/>
              <a:gd name="T11" fmla="*/ 14 h 29"/>
              <a:gd name="T12" fmla="*/ 85 w 100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29">
                <a:moveTo>
                  <a:pt x="85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85" y="0"/>
                </a:lnTo>
                <a:cubicBezTo>
                  <a:pt x="93" y="0"/>
                  <a:pt x="99" y="6"/>
                  <a:pt x="99" y="14"/>
                </a:cubicBezTo>
                <a:cubicBezTo>
                  <a:pt x="99" y="23"/>
                  <a:pt x="93" y="28"/>
                  <a:pt x="85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" name="Freeform 370">
            <a:extLst>
              <a:ext uri="{FF2B5EF4-FFF2-40B4-BE49-F238E27FC236}">
                <a16:creationId xmlns:a16="http://schemas.microsoft.com/office/drawing/2014/main" id="{EB0D9BA4-5312-484C-89B9-036810333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18" y="6875459"/>
            <a:ext cx="248275" cy="152556"/>
          </a:xfrm>
          <a:custGeom>
            <a:avLst/>
            <a:gdLst>
              <a:gd name="T0" fmla="*/ 311 w 368"/>
              <a:gd name="T1" fmla="*/ 226 h 227"/>
              <a:gd name="T2" fmla="*/ 127 w 368"/>
              <a:gd name="T3" fmla="*/ 226 h 227"/>
              <a:gd name="T4" fmla="*/ 113 w 368"/>
              <a:gd name="T5" fmla="*/ 212 h 227"/>
              <a:gd name="T6" fmla="*/ 127 w 368"/>
              <a:gd name="T7" fmla="*/ 198 h 227"/>
              <a:gd name="T8" fmla="*/ 311 w 368"/>
              <a:gd name="T9" fmla="*/ 198 h 227"/>
              <a:gd name="T10" fmla="*/ 339 w 368"/>
              <a:gd name="T11" fmla="*/ 169 h 227"/>
              <a:gd name="T12" fmla="*/ 330 w 368"/>
              <a:gd name="T13" fmla="*/ 150 h 227"/>
              <a:gd name="T14" fmla="*/ 212 w 368"/>
              <a:gd name="T15" fmla="*/ 40 h 227"/>
              <a:gd name="T16" fmla="*/ 184 w 368"/>
              <a:gd name="T17" fmla="*/ 28 h 227"/>
              <a:gd name="T18" fmla="*/ 14 w 368"/>
              <a:gd name="T19" fmla="*/ 28 h 227"/>
              <a:gd name="T20" fmla="*/ 0 w 368"/>
              <a:gd name="T21" fmla="*/ 14 h 227"/>
              <a:gd name="T22" fmla="*/ 14 w 368"/>
              <a:gd name="T23" fmla="*/ 0 h 227"/>
              <a:gd name="T24" fmla="*/ 184 w 368"/>
              <a:gd name="T25" fmla="*/ 0 h 227"/>
              <a:gd name="T26" fmla="*/ 232 w 368"/>
              <a:gd name="T27" fmla="*/ 20 h 227"/>
              <a:gd name="T28" fmla="*/ 350 w 368"/>
              <a:gd name="T29" fmla="*/ 130 h 227"/>
              <a:gd name="T30" fmla="*/ 367 w 368"/>
              <a:gd name="T31" fmla="*/ 172 h 227"/>
              <a:gd name="T32" fmla="*/ 311 w 368"/>
              <a:gd name="T3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8" h="227">
                <a:moveTo>
                  <a:pt x="311" y="226"/>
                </a:moveTo>
                <a:lnTo>
                  <a:pt x="127" y="226"/>
                </a:lnTo>
                <a:cubicBezTo>
                  <a:pt x="119" y="226"/>
                  <a:pt x="113" y="221"/>
                  <a:pt x="113" y="212"/>
                </a:cubicBezTo>
                <a:cubicBezTo>
                  <a:pt x="113" y="204"/>
                  <a:pt x="119" y="198"/>
                  <a:pt x="127" y="198"/>
                </a:cubicBezTo>
                <a:lnTo>
                  <a:pt x="311" y="198"/>
                </a:lnTo>
                <a:cubicBezTo>
                  <a:pt x="328" y="198"/>
                  <a:pt x="339" y="186"/>
                  <a:pt x="339" y="169"/>
                </a:cubicBezTo>
                <a:cubicBezTo>
                  <a:pt x="339" y="161"/>
                  <a:pt x="336" y="155"/>
                  <a:pt x="330" y="150"/>
                </a:cubicBezTo>
                <a:lnTo>
                  <a:pt x="212" y="40"/>
                </a:lnTo>
                <a:cubicBezTo>
                  <a:pt x="203" y="31"/>
                  <a:pt x="195" y="28"/>
                  <a:pt x="184" y="28"/>
                </a:cubicBez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84" y="0"/>
                </a:lnTo>
                <a:cubicBezTo>
                  <a:pt x="201" y="0"/>
                  <a:pt x="217" y="6"/>
                  <a:pt x="232" y="20"/>
                </a:cubicBezTo>
                <a:lnTo>
                  <a:pt x="350" y="130"/>
                </a:lnTo>
                <a:cubicBezTo>
                  <a:pt x="361" y="141"/>
                  <a:pt x="367" y="155"/>
                  <a:pt x="367" y="172"/>
                </a:cubicBezTo>
                <a:cubicBezTo>
                  <a:pt x="367" y="200"/>
                  <a:pt x="342" y="226"/>
                  <a:pt x="311" y="2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" name="Freeform 371">
            <a:extLst>
              <a:ext uri="{FF2B5EF4-FFF2-40B4-BE49-F238E27FC236}">
                <a16:creationId xmlns:a16="http://schemas.microsoft.com/office/drawing/2014/main" id="{D9D14D15-7BBC-6A4B-A39B-A81C9AB6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303" y="6875459"/>
            <a:ext cx="194434" cy="95721"/>
          </a:xfrm>
          <a:custGeom>
            <a:avLst/>
            <a:gdLst>
              <a:gd name="T0" fmla="*/ 271 w 286"/>
              <a:gd name="T1" fmla="*/ 141 h 142"/>
              <a:gd name="T2" fmla="*/ 197 w 286"/>
              <a:gd name="T3" fmla="*/ 141 h 142"/>
              <a:gd name="T4" fmla="*/ 0 w 286"/>
              <a:gd name="T5" fmla="*/ 14 h 142"/>
              <a:gd name="T6" fmla="*/ 14 w 286"/>
              <a:gd name="T7" fmla="*/ 0 h 142"/>
              <a:gd name="T8" fmla="*/ 28 w 286"/>
              <a:gd name="T9" fmla="*/ 14 h 142"/>
              <a:gd name="T10" fmla="*/ 197 w 286"/>
              <a:gd name="T11" fmla="*/ 113 h 142"/>
              <a:gd name="T12" fmla="*/ 271 w 286"/>
              <a:gd name="T13" fmla="*/ 113 h 142"/>
              <a:gd name="T14" fmla="*/ 285 w 286"/>
              <a:gd name="T15" fmla="*/ 127 h 142"/>
              <a:gd name="T16" fmla="*/ 271 w 286"/>
              <a:gd name="T1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142">
                <a:moveTo>
                  <a:pt x="271" y="141"/>
                </a:moveTo>
                <a:lnTo>
                  <a:pt x="197" y="141"/>
                </a:lnTo>
                <a:cubicBezTo>
                  <a:pt x="31" y="141"/>
                  <a:pt x="2" y="54"/>
                  <a:pt x="0" y="14"/>
                </a:cubicBez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31" y="45"/>
                  <a:pt x="53" y="113"/>
                  <a:pt x="197" y="113"/>
                </a:cubicBezTo>
                <a:lnTo>
                  <a:pt x="271" y="113"/>
                </a:lnTo>
                <a:cubicBezTo>
                  <a:pt x="279" y="113"/>
                  <a:pt x="285" y="119"/>
                  <a:pt x="285" y="127"/>
                </a:cubicBezTo>
                <a:cubicBezTo>
                  <a:pt x="285" y="136"/>
                  <a:pt x="279" y="141"/>
                  <a:pt x="271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" name="Freeform 372">
            <a:extLst>
              <a:ext uri="{FF2B5EF4-FFF2-40B4-BE49-F238E27FC236}">
                <a16:creationId xmlns:a16="http://schemas.microsoft.com/office/drawing/2014/main" id="{E4EFF639-A439-D74D-B12A-9985035A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470" y="6971180"/>
            <a:ext cx="59826" cy="20940"/>
          </a:xfrm>
          <a:custGeom>
            <a:avLst/>
            <a:gdLst>
              <a:gd name="T0" fmla="*/ 71 w 86"/>
              <a:gd name="T1" fmla="*/ 28 h 29"/>
              <a:gd name="T2" fmla="*/ 14 w 86"/>
              <a:gd name="T3" fmla="*/ 28 h 29"/>
              <a:gd name="T4" fmla="*/ 0 w 86"/>
              <a:gd name="T5" fmla="*/ 14 h 29"/>
              <a:gd name="T6" fmla="*/ 14 w 86"/>
              <a:gd name="T7" fmla="*/ 0 h 29"/>
              <a:gd name="T8" fmla="*/ 71 w 86"/>
              <a:gd name="T9" fmla="*/ 0 h 29"/>
              <a:gd name="T10" fmla="*/ 85 w 86"/>
              <a:gd name="T11" fmla="*/ 14 h 29"/>
              <a:gd name="T12" fmla="*/ 71 w 86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29">
                <a:moveTo>
                  <a:pt x="71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4"/>
                </a:cubicBezTo>
                <a:cubicBezTo>
                  <a:pt x="85" y="23"/>
                  <a:pt x="79" y="28"/>
                  <a:pt x="71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3" name="Freeform 373">
            <a:extLst>
              <a:ext uri="{FF2B5EF4-FFF2-40B4-BE49-F238E27FC236}">
                <a16:creationId xmlns:a16="http://schemas.microsoft.com/office/drawing/2014/main" id="{DB07461F-43D5-E344-81B5-24E061A89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470" y="6935285"/>
            <a:ext cx="38886" cy="20940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42" y="0"/>
                </a:lnTo>
                <a:cubicBezTo>
                  <a:pt x="51" y="0"/>
                  <a:pt x="56" y="6"/>
                  <a:pt x="56" y="14"/>
                </a:cubicBezTo>
                <a:cubicBezTo>
                  <a:pt x="56" y="23"/>
                  <a:pt x="51" y="28"/>
                  <a:pt x="4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4" name="Freeform 374">
            <a:extLst>
              <a:ext uri="{FF2B5EF4-FFF2-40B4-BE49-F238E27FC236}">
                <a16:creationId xmlns:a16="http://schemas.microsoft.com/office/drawing/2014/main" id="{3780C6D5-9507-4C42-BEA1-F5D7DA54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6992120"/>
            <a:ext cx="59826" cy="116659"/>
          </a:xfrm>
          <a:custGeom>
            <a:avLst/>
            <a:gdLst>
              <a:gd name="T0" fmla="*/ 71 w 86"/>
              <a:gd name="T1" fmla="*/ 170 h 171"/>
              <a:gd name="T2" fmla="*/ 14 w 86"/>
              <a:gd name="T3" fmla="*/ 170 h 171"/>
              <a:gd name="T4" fmla="*/ 0 w 86"/>
              <a:gd name="T5" fmla="*/ 156 h 171"/>
              <a:gd name="T6" fmla="*/ 0 w 86"/>
              <a:gd name="T7" fmla="*/ 14 h 171"/>
              <a:gd name="T8" fmla="*/ 14 w 86"/>
              <a:gd name="T9" fmla="*/ 0 h 171"/>
              <a:gd name="T10" fmla="*/ 71 w 86"/>
              <a:gd name="T11" fmla="*/ 0 h 171"/>
              <a:gd name="T12" fmla="*/ 85 w 86"/>
              <a:gd name="T13" fmla="*/ 14 h 171"/>
              <a:gd name="T14" fmla="*/ 85 w 86"/>
              <a:gd name="T15" fmla="*/ 156 h 171"/>
              <a:gd name="T16" fmla="*/ 71 w 86"/>
              <a:gd name="T17" fmla="*/ 170 h 171"/>
              <a:gd name="T18" fmla="*/ 29 w 86"/>
              <a:gd name="T19" fmla="*/ 141 h 171"/>
              <a:gd name="T20" fmla="*/ 57 w 86"/>
              <a:gd name="T21" fmla="*/ 141 h 171"/>
              <a:gd name="T22" fmla="*/ 57 w 86"/>
              <a:gd name="T23" fmla="*/ 29 h 171"/>
              <a:gd name="T24" fmla="*/ 29 w 86"/>
              <a:gd name="T25" fmla="*/ 29 h 171"/>
              <a:gd name="T26" fmla="*/ 29 w 86"/>
              <a:gd name="T27" fmla="*/ 14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171">
                <a:moveTo>
                  <a:pt x="71" y="170"/>
                </a:moveTo>
                <a:lnTo>
                  <a:pt x="14" y="170"/>
                </a:lnTo>
                <a:cubicBezTo>
                  <a:pt x="6" y="170"/>
                  <a:pt x="0" y="164"/>
                  <a:pt x="0" y="156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4"/>
                </a:cubicBezTo>
                <a:lnTo>
                  <a:pt x="85" y="156"/>
                </a:lnTo>
                <a:cubicBezTo>
                  <a:pt x="85" y="164"/>
                  <a:pt x="79" y="170"/>
                  <a:pt x="71" y="170"/>
                </a:cubicBezTo>
                <a:close/>
                <a:moveTo>
                  <a:pt x="29" y="141"/>
                </a:moveTo>
                <a:lnTo>
                  <a:pt x="57" y="141"/>
                </a:lnTo>
                <a:lnTo>
                  <a:pt x="57" y="29"/>
                </a:lnTo>
                <a:lnTo>
                  <a:pt x="29" y="29"/>
                </a:lnTo>
                <a:lnTo>
                  <a:pt x="29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" name="Freeform 375">
            <a:extLst>
              <a:ext uri="{FF2B5EF4-FFF2-40B4-BE49-F238E27FC236}">
                <a16:creationId xmlns:a16="http://schemas.microsoft.com/office/drawing/2014/main" id="{45618542-6BE5-0249-9245-205BA718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678" y="6992120"/>
            <a:ext cx="59826" cy="116659"/>
          </a:xfrm>
          <a:custGeom>
            <a:avLst/>
            <a:gdLst>
              <a:gd name="T0" fmla="*/ 70 w 86"/>
              <a:gd name="T1" fmla="*/ 170 h 171"/>
              <a:gd name="T2" fmla="*/ 14 w 86"/>
              <a:gd name="T3" fmla="*/ 170 h 171"/>
              <a:gd name="T4" fmla="*/ 0 w 86"/>
              <a:gd name="T5" fmla="*/ 156 h 171"/>
              <a:gd name="T6" fmla="*/ 0 w 86"/>
              <a:gd name="T7" fmla="*/ 14 h 171"/>
              <a:gd name="T8" fmla="*/ 14 w 86"/>
              <a:gd name="T9" fmla="*/ 0 h 171"/>
              <a:gd name="T10" fmla="*/ 70 w 86"/>
              <a:gd name="T11" fmla="*/ 0 h 171"/>
              <a:gd name="T12" fmla="*/ 85 w 86"/>
              <a:gd name="T13" fmla="*/ 14 h 171"/>
              <a:gd name="T14" fmla="*/ 85 w 86"/>
              <a:gd name="T15" fmla="*/ 156 h 171"/>
              <a:gd name="T16" fmla="*/ 70 w 86"/>
              <a:gd name="T17" fmla="*/ 170 h 171"/>
              <a:gd name="T18" fmla="*/ 28 w 86"/>
              <a:gd name="T19" fmla="*/ 141 h 171"/>
              <a:gd name="T20" fmla="*/ 56 w 86"/>
              <a:gd name="T21" fmla="*/ 141 h 171"/>
              <a:gd name="T22" fmla="*/ 56 w 86"/>
              <a:gd name="T23" fmla="*/ 29 h 171"/>
              <a:gd name="T24" fmla="*/ 28 w 86"/>
              <a:gd name="T25" fmla="*/ 29 h 171"/>
              <a:gd name="T26" fmla="*/ 28 w 86"/>
              <a:gd name="T27" fmla="*/ 14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171">
                <a:moveTo>
                  <a:pt x="70" y="170"/>
                </a:moveTo>
                <a:lnTo>
                  <a:pt x="14" y="170"/>
                </a:lnTo>
                <a:cubicBezTo>
                  <a:pt x="6" y="170"/>
                  <a:pt x="0" y="164"/>
                  <a:pt x="0" y="156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70" y="0"/>
                </a:lnTo>
                <a:cubicBezTo>
                  <a:pt x="79" y="0"/>
                  <a:pt x="85" y="6"/>
                  <a:pt x="85" y="14"/>
                </a:cubicBezTo>
                <a:lnTo>
                  <a:pt x="85" y="156"/>
                </a:lnTo>
                <a:cubicBezTo>
                  <a:pt x="85" y="164"/>
                  <a:pt x="79" y="170"/>
                  <a:pt x="70" y="170"/>
                </a:cubicBezTo>
                <a:close/>
                <a:moveTo>
                  <a:pt x="28" y="141"/>
                </a:moveTo>
                <a:lnTo>
                  <a:pt x="56" y="141"/>
                </a:lnTo>
                <a:lnTo>
                  <a:pt x="56" y="29"/>
                </a:lnTo>
                <a:lnTo>
                  <a:pt x="28" y="29"/>
                </a:lnTo>
                <a:lnTo>
                  <a:pt x="28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" name="Freeform 376">
            <a:extLst>
              <a:ext uri="{FF2B5EF4-FFF2-40B4-BE49-F238E27FC236}">
                <a16:creationId xmlns:a16="http://schemas.microsoft.com/office/drawing/2014/main" id="{21AFD1DB-1737-AC48-AC64-B222FD07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237" y="7066901"/>
            <a:ext cx="212380" cy="20940"/>
          </a:xfrm>
          <a:custGeom>
            <a:avLst/>
            <a:gdLst>
              <a:gd name="T0" fmla="*/ 296 w 311"/>
              <a:gd name="T1" fmla="*/ 28 h 29"/>
              <a:gd name="T2" fmla="*/ 14 w 311"/>
              <a:gd name="T3" fmla="*/ 28 h 29"/>
              <a:gd name="T4" fmla="*/ 0 w 311"/>
              <a:gd name="T5" fmla="*/ 14 h 29"/>
              <a:gd name="T6" fmla="*/ 14 w 311"/>
              <a:gd name="T7" fmla="*/ 0 h 29"/>
              <a:gd name="T8" fmla="*/ 296 w 311"/>
              <a:gd name="T9" fmla="*/ 0 h 29"/>
              <a:gd name="T10" fmla="*/ 310 w 311"/>
              <a:gd name="T11" fmla="*/ 14 h 29"/>
              <a:gd name="T12" fmla="*/ 296 w 311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29">
                <a:moveTo>
                  <a:pt x="296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296" y="0"/>
                </a:lnTo>
                <a:cubicBezTo>
                  <a:pt x="305" y="0"/>
                  <a:pt x="310" y="6"/>
                  <a:pt x="310" y="14"/>
                </a:cubicBezTo>
                <a:cubicBezTo>
                  <a:pt x="310" y="23"/>
                  <a:pt x="305" y="28"/>
                  <a:pt x="296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7" name="Freeform 377">
            <a:extLst>
              <a:ext uri="{FF2B5EF4-FFF2-40B4-BE49-F238E27FC236}">
                <a16:creationId xmlns:a16="http://schemas.microsoft.com/office/drawing/2014/main" id="{3D2585DC-132F-4549-850E-7CBF2046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44" y="6992120"/>
            <a:ext cx="212382" cy="59826"/>
          </a:xfrm>
          <a:custGeom>
            <a:avLst/>
            <a:gdLst>
              <a:gd name="T0" fmla="*/ 299 w 314"/>
              <a:gd name="T1" fmla="*/ 85 h 86"/>
              <a:gd name="T2" fmla="*/ 214 w 314"/>
              <a:gd name="T3" fmla="*/ 85 h 86"/>
              <a:gd name="T4" fmla="*/ 203 w 314"/>
              <a:gd name="T5" fmla="*/ 79 h 86"/>
              <a:gd name="T6" fmla="*/ 164 w 314"/>
              <a:gd name="T7" fmla="*/ 29 h 86"/>
              <a:gd name="T8" fmla="*/ 149 w 314"/>
              <a:gd name="T9" fmla="*/ 29 h 86"/>
              <a:gd name="T10" fmla="*/ 110 w 314"/>
              <a:gd name="T11" fmla="*/ 79 h 86"/>
              <a:gd name="T12" fmla="*/ 99 w 314"/>
              <a:gd name="T13" fmla="*/ 85 h 86"/>
              <a:gd name="T14" fmla="*/ 14 w 314"/>
              <a:gd name="T15" fmla="*/ 85 h 86"/>
              <a:gd name="T16" fmla="*/ 0 w 314"/>
              <a:gd name="T17" fmla="*/ 71 h 86"/>
              <a:gd name="T18" fmla="*/ 14 w 314"/>
              <a:gd name="T19" fmla="*/ 57 h 86"/>
              <a:gd name="T20" fmla="*/ 93 w 314"/>
              <a:gd name="T21" fmla="*/ 57 h 86"/>
              <a:gd name="T22" fmla="*/ 133 w 314"/>
              <a:gd name="T23" fmla="*/ 6 h 86"/>
              <a:gd name="T24" fmla="*/ 144 w 314"/>
              <a:gd name="T25" fmla="*/ 0 h 86"/>
              <a:gd name="T26" fmla="*/ 172 w 314"/>
              <a:gd name="T27" fmla="*/ 0 h 86"/>
              <a:gd name="T28" fmla="*/ 183 w 314"/>
              <a:gd name="T29" fmla="*/ 6 h 86"/>
              <a:gd name="T30" fmla="*/ 223 w 314"/>
              <a:gd name="T31" fmla="*/ 57 h 86"/>
              <a:gd name="T32" fmla="*/ 299 w 314"/>
              <a:gd name="T33" fmla="*/ 57 h 86"/>
              <a:gd name="T34" fmla="*/ 313 w 314"/>
              <a:gd name="T35" fmla="*/ 71 h 86"/>
              <a:gd name="T36" fmla="*/ 299 w 314"/>
              <a:gd name="T3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" h="86">
                <a:moveTo>
                  <a:pt x="299" y="85"/>
                </a:moveTo>
                <a:lnTo>
                  <a:pt x="214" y="85"/>
                </a:lnTo>
                <a:cubicBezTo>
                  <a:pt x="209" y="85"/>
                  <a:pt x="206" y="82"/>
                  <a:pt x="203" y="79"/>
                </a:cubicBezTo>
                <a:lnTo>
                  <a:pt x="164" y="29"/>
                </a:lnTo>
                <a:lnTo>
                  <a:pt x="149" y="29"/>
                </a:lnTo>
                <a:lnTo>
                  <a:pt x="110" y="79"/>
                </a:lnTo>
                <a:cubicBezTo>
                  <a:pt x="107" y="82"/>
                  <a:pt x="104" y="85"/>
                  <a:pt x="99" y="85"/>
                </a:cubicBezTo>
                <a:lnTo>
                  <a:pt x="14" y="85"/>
                </a:lnTo>
                <a:cubicBezTo>
                  <a:pt x="6" y="85"/>
                  <a:pt x="0" y="80"/>
                  <a:pt x="0" y="71"/>
                </a:cubicBezTo>
                <a:cubicBezTo>
                  <a:pt x="0" y="63"/>
                  <a:pt x="6" y="57"/>
                  <a:pt x="14" y="57"/>
                </a:cubicBezTo>
                <a:lnTo>
                  <a:pt x="93" y="57"/>
                </a:lnTo>
                <a:lnTo>
                  <a:pt x="133" y="6"/>
                </a:lnTo>
                <a:cubicBezTo>
                  <a:pt x="135" y="3"/>
                  <a:pt x="138" y="0"/>
                  <a:pt x="144" y="0"/>
                </a:cubicBezTo>
                <a:lnTo>
                  <a:pt x="172" y="0"/>
                </a:lnTo>
                <a:cubicBezTo>
                  <a:pt x="178" y="0"/>
                  <a:pt x="181" y="3"/>
                  <a:pt x="183" y="6"/>
                </a:cubicBezTo>
                <a:lnTo>
                  <a:pt x="223" y="57"/>
                </a:lnTo>
                <a:lnTo>
                  <a:pt x="299" y="57"/>
                </a:lnTo>
                <a:cubicBezTo>
                  <a:pt x="308" y="57"/>
                  <a:pt x="313" y="63"/>
                  <a:pt x="313" y="71"/>
                </a:cubicBezTo>
                <a:cubicBezTo>
                  <a:pt x="313" y="80"/>
                  <a:pt x="308" y="85"/>
                  <a:pt x="299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" name="Freeform 378">
            <a:extLst>
              <a:ext uri="{FF2B5EF4-FFF2-40B4-BE49-F238E27FC236}">
                <a16:creationId xmlns:a16="http://schemas.microsoft.com/office/drawing/2014/main" id="{94060F93-2E1D-D444-AD19-79ABB0309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958" y="6839564"/>
            <a:ext cx="20938" cy="173494"/>
          </a:xfrm>
          <a:custGeom>
            <a:avLst/>
            <a:gdLst>
              <a:gd name="T0" fmla="*/ 14 w 29"/>
              <a:gd name="T1" fmla="*/ 254 h 255"/>
              <a:gd name="T2" fmla="*/ 0 w 29"/>
              <a:gd name="T3" fmla="*/ 239 h 255"/>
              <a:gd name="T4" fmla="*/ 0 w 29"/>
              <a:gd name="T5" fmla="*/ 14 h 255"/>
              <a:gd name="T6" fmla="*/ 14 w 29"/>
              <a:gd name="T7" fmla="*/ 0 h 255"/>
              <a:gd name="T8" fmla="*/ 28 w 29"/>
              <a:gd name="T9" fmla="*/ 14 h 255"/>
              <a:gd name="T10" fmla="*/ 28 w 29"/>
              <a:gd name="T11" fmla="*/ 239 h 255"/>
              <a:gd name="T12" fmla="*/ 14 w 29"/>
              <a:gd name="T13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55">
                <a:moveTo>
                  <a:pt x="14" y="254"/>
                </a:moveTo>
                <a:cubicBezTo>
                  <a:pt x="5" y="254"/>
                  <a:pt x="0" y="248"/>
                  <a:pt x="0" y="239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239"/>
                </a:lnTo>
                <a:cubicBezTo>
                  <a:pt x="28" y="248"/>
                  <a:pt x="22" y="254"/>
                  <a:pt x="14" y="2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" name="Freeform 379">
            <a:extLst>
              <a:ext uri="{FF2B5EF4-FFF2-40B4-BE49-F238E27FC236}">
                <a16:creationId xmlns:a16="http://schemas.microsoft.com/office/drawing/2014/main" id="{06B86C11-444F-F540-9C3A-4162348A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10" y="6800678"/>
            <a:ext cx="56833" cy="59826"/>
          </a:xfrm>
          <a:custGeom>
            <a:avLst/>
            <a:gdLst>
              <a:gd name="T0" fmla="*/ 70 w 85"/>
              <a:gd name="T1" fmla="*/ 85 h 86"/>
              <a:gd name="T2" fmla="*/ 14 w 85"/>
              <a:gd name="T3" fmla="*/ 85 h 86"/>
              <a:gd name="T4" fmla="*/ 0 w 85"/>
              <a:gd name="T5" fmla="*/ 71 h 86"/>
              <a:gd name="T6" fmla="*/ 0 w 85"/>
              <a:gd name="T7" fmla="*/ 14 h 86"/>
              <a:gd name="T8" fmla="*/ 14 w 85"/>
              <a:gd name="T9" fmla="*/ 0 h 86"/>
              <a:gd name="T10" fmla="*/ 70 w 85"/>
              <a:gd name="T11" fmla="*/ 0 h 86"/>
              <a:gd name="T12" fmla="*/ 84 w 85"/>
              <a:gd name="T13" fmla="*/ 14 h 86"/>
              <a:gd name="T14" fmla="*/ 84 w 85"/>
              <a:gd name="T15" fmla="*/ 71 h 86"/>
              <a:gd name="T16" fmla="*/ 70 w 85"/>
              <a:gd name="T17" fmla="*/ 85 h 86"/>
              <a:gd name="T18" fmla="*/ 28 w 85"/>
              <a:gd name="T19" fmla="*/ 57 h 86"/>
              <a:gd name="T20" fmla="*/ 56 w 85"/>
              <a:gd name="T21" fmla="*/ 57 h 86"/>
              <a:gd name="T22" fmla="*/ 56 w 85"/>
              <a:gd name="T23" fmla="*/ 28 h 86"/>
              <a:gd name="T24" fmla="*/ 28 w 85"/>
              <a:gd name="T25" fmla="*/ 28 h 86"/>
              <a:gd name="T26" fmla="*/ 28 w 85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6">
                <a:moveTo>
                  <a:pt x="70" y="85"/>
                </a:moveTo>
                <a:lnTo>
                  <a:pt x="14" y="85"/>
                </a:ln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6"/>
                  <a:pt x="84" y="14"/>
                </a:cubicBezTo>
                <a:lnTo>
                  <a:pt x="84" y="71"/>
                </a:lnTo>
                <a:cubicBezTo>
                  <a:pt x="84" y="79"/>
                  <a:pt x="79" y="85"/>
                  <a:pt x="70" y="85"/>
                </a:cubicBezTo>
                <a:close/>
                <a:moveTo>
                  <a:pt x="28" y="57"/>
                </a:moveTo>
                <a:lnTo>
                  <a:pt x="56" y="57"/>
                </a:lnTo>
                <a:lnTo>
                  <a:pt x="56" y="28"/>
                </a:lnTo>
                <a:lnTo>
                  <a:pt x="28" y="28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" name="Freeform 380">
            <a:extLst>
              <a:ext uri="{FF2B5EF4-FFF2-40B4-BE49-F238E27FC236}">
                <a16:creationId xmlns:a16="http://schemas.microsoft.com/office/drawing/2014/main" id="{D7CAC1FF-FFA2-FF4E-808A-ECDDBC52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184" y="6818626"/>
            <a:ext cx="77773" cy="20938"/>
          </a:xfrm>
          <a:custGeom>
            <a:avLst/>
            <a:gdLst>
              <a:gd name="T0" fmla="*/ 99 w 114"/>
              <a:gd name="T1" fmla="*/ 29 h 30"/>
              <a:gd name="T2" fmla="*/ 14 w 114"/>
              <a:gd name="T3" fmla="*/ 29 h 30"/>
              <a:gd name="T4" fmla="*/ 0 w 114"/>
              <a:gd name="T5" fmla="*/ 15 h 30"/>
              <a:gd name="T6" fmla="*/ 14 w 114"/>
              <a:gd name="T7" fmla="*/ 0 h 30"/>
              <a:gd name="T8" fmla="*/ 99 w 114"/>
              <a:gd name="T9" fmla="*/ 0 h 30"/>
              <a:gd name="T10" fmla="*/ 113 w 114"/>
              <a:gd name="T11" fmla="*/ 15 h 30"/>
              <a:gd name="T12" fmla="*/ 99 w 114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30">
                <a:moveTo>
                  <a:pt x="99" y="29"/>
                </a:moveTo>
                <a:lnTo>
                  <a:pt x="14" y="29"/>
                </a:lnTo>
                <a:cubicBezTo>
                  <a:pt x="6" y="29"/>
                  <a:pt x="0" y="24"/>
                  <a:pt x="0" y="15"/>
                </a:cubicBezTo>
                <a:cubicBezTo>
                  <a:pt x="0" y="7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7"/>
                  <a:pt x="113" y="15"/>
                </a:cubicBezTo>
                <a:cubicBezTo>
                  <a:pt x="113" y="24"/>
                  <a:pt x="107" y="29"/>
                  <a:pt x="99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" name="Freeform 381">
            <a:extLst>
              <a:ext uri="{FF2B5EF4-FFF2-40B4-BE49-F238E27FC236}">
                <a16:creationId xmlns:a16="http://schemas.microsoft.com/office/drawing/2014/main" id="{D02AAE96-82DC-9345-AFB4-324C0659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905" y="6818626"/>
            <a:ext cx="77773" cy="20938"/>
          </a:xfrm>
          <a:custGeom>
            <a:avLst/>
            <a:gdLst>
              <a:gd name="T0" fmla="*/ 99 w 114"/>
              <a:gd name="T1" fmla="*/ 29 h 30"/>
              <a:gd name="T2" fmla="*/ 14 w 114"/>
              <a:gd name="T3" fmla="*/ 29 h 30"/>
              <a:gd name="T4" fmla="*/ 0 w 114"/>
              <a:gd name="T5" fmla="*/ 15 h 30"/>
              <a:gd name="T6" fmla="*/ 14 w 114"/>
              <a:gd name="T7" fmla="*/ 0 h 30"/>
              <a:gd name="T8" fmla="*/ 99 w 114"/>
              <a:gd name="T9" fmla="*/ 0 h 30"/>
              <a:gd name="T10" fmla="*/ 113 w 114"/>
              <a:gd name="T11" fmla="*/ 15 h 30"/>
              <a:gd name="T12" fmla="*/ 99 w 114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30">
                <a:moveTo>
                  <a:pt x="99" y="29"/>
                </a:moveTo>
                <a:lnTo>
                  <a:pt x="14" y="29"/>
                </a:lnTo>
                <a:cubicBezTo>
                  <a:pt x="6" y="29"/>
                  <a:pt x="0" y="24"/>
                  <a:pt x="0" y="15"/>
                </a:cubicBezTo>
                <a:cubicBezTo>
                  <a:pt x="0" y="7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7"/>
                  <a:pt x="113" y="15"/>
                </a:cubicBezTo>
                <a:cubicBezTo>
                  <a:pt x="113" y="24"/>
                  <a:pt x="107" y="29"/>
                  <a:pt x="99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" name="Freeform 382">
            <a:extLst>
              <a:ext uri="{FF2B5EF4-FFF2-40B4-BE49-F238E27FC236}">
                <a16:creationId xmlns:a16="http://schemas.microsoft.com/office/drawing/2014/main" id="{319D98BE-2507-674A-AB15-7D37969C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03" y="7028015"/>
            <a:ext cx="56833" cy="56833"/>
          </a:xfrm>
          <a:custGeom>
            <a:avLst/>
            <a:gdLst>
              <a:gd name="T0" fmla="*/ 70 w 85"/>
              <a:gd name="T1" fmla="*/ 84 h 85"/>
              <a:gd name="T2" fmla="*/ 14 w 85"/>
              <a:gd name="T3" fmla="*/ 84 h 85"/>
              <a:gd name="T4" fmla="*/ 0 w 85"/>
              <a:gd name="T5" fmla="*/ 70 h 85"/>
              <a:gd name="T6" fmla="*/ 0 w 85"/>
              <a:gd name="T7" fmla="*/ 14 h 85"/>
              <a:gd name="T8" fmla="*/ 14 w 85"/>
              <a:gd name="T9" fmla="*/ 0 h 85"/>
              <a:gd name="T10" fmla="*/ 70 w 85"/>
              <a:gd name="T11" fmla="*/ 0 h 85"/>
              <a:gd name="T12" fmla="*/ 84 w 85"/>
              <a:gd name="T13" fmla="*/ 14 h 85"/>
              <a:gd name="T14" fmla="*/ 84 w 85"/>
              <a:gd name="T15" fmla="*/ 70 h 85"/>
              <a:gd name="T16" fmla="*/ 70 w 85"/>
              <a:gd name="T17" fmla="*/ 84 h 85"/>
              <a:gd name="T18" fmla="*/ 28 w 85"/>
              <a:gd name="T19" fmla="*/ 56 h 85"/>
              <a:gd name="T20" fmla="*/ 56 w 85"/>
              <a:gd name="T21" fmla="*/ 56 h 85"/>
              <a:gd name="T22" fmla="*/ 56 w 85"/>
              <a:gd name="T23" fmla="*/ 28 h 85"/>
              <a:gd name="T24" fmla="*/ 28 w 85"/>
              <a:gd name="T25" fmla="*/ 28 h 85"/>
              <a:gd name="T26" fmla="*/ 28 w 85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5">
                <a:moveTo>
                  <a:pt x="70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5"/>
                  <a:pt x="84" y="14"/>
                </a:cubicBezTo>
                <a:lnTo>
                  <a:pt x="84" y="70"/>
                </a:lnTo>
                <a:cubicBezTo>
                  <a:pt x="84" y="79"/>
                  <a:pt x="79" y="84"/>
                  <a:pt x="70" y="84"/>
                </a:cubicBezTo>
                <a:close/>
                <a:moveTo>
                  <a:pt x="28" y="56"/>
                </a:moveTo>
                <a:lnTo>
                  <a:pt x="56" y="56"/>
                </a:lnTo>
                <a:lnTo>
                  <a:pt x="56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" name="Freeform 383">
            <a:extLst>
              <a:ext uri="{FF2B5EF4-FFF2-40B4-BE49-F238E27FC236}">
                <a16:creationId xmlns:a16="http://schemas.microsoft.com/office/drawing/2014/main" id="{960293E4-CE9C-1442-907A-0BB3B3E9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05" y="7028015"/>
            <a:ext cx="59826" cy="56833"/>
          </a:xfrm>
          <a:custGeom>
            <a:avLst/>
            <a:gdLst>
              <a:gd name="T0" fmla="*/ 71 w 86"/>
              <a:gd name="T1" fmla="*/ 84 h 85"/>
              <a:gd name="T2" fmla="*/ 15 w 86"/>
              <a:gd name="T3" fmla="*/ 84 h 85"/>
              <a:gd name="T4" fmla="*/ 0 w 86"/>
              <a:gd name="T5" fmla="*/ 70 h 85"/>
              <a:gd name="T6" fmla="*/ 0 w 86"/>
              <a:gd name="T7" fmla="*/ 14 h 85"/>
              <a:gd name="T8" fmla="*/ 15 w 86"/>
              <a:gd name="T9" fmla="*/ 0 h 85"/>
              <a:gd name="T10" fmla="*/ 71 w 86"/>
              <a:gd name="T11" fmla="*/ 0 h 85"/>
              <a:gd name="T12" fmla="*/ 85 w 86"/>
              <a:gd name="T13" fmla="*/ 14 h 85"/>
              <a:gd name="T14" fmla="*/ 85 w 86"/>
              <a:gd name="T15" fmla="*/ 70 h 85"/>
              <a:gd name="T16" fmla="*/ 71 w 86"/>
              <a:gd name="T17" fmla="*/ 84 h 85"/>
              <a:gd name="T18" fmla="*/ 29 w 86"/>
              <a:gd name="T19" fmla="*/ 56 h 85"/>
              <a:gd name="T20" fmla="*/ 57 w 86"/>
              <a:gd name="T21" fmla="*/ 56 h 85"/>
              <a:gd name="T22" fmla="*/ 57 w 86"/>
              <a:gd name="T23" fmla="*/ 28 h 85"/>
              <a:gd name="T24" fmla="*/ 29 w 86"/>
              <a:gd name="T25" fmla="*/ 28 h 85"/>
              <a:gd name="T26" fmla="*/ 29 w 86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5">
                <a:moveTo>
                  <a:pt x="71" y="84"/>
                </a:moveTo>
                <a:lnTo>
                  <a:pt x="15" y="84"/>
                </a:ln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6" y="0"/>
                  <a:pt x="15" y="0"/>
                </a:cubicBezTo>
                <a:lnTo>
                  <a:pt x="71" y="0"/>
                </a:lnTo>
                <a:cubicBezTo>
                  <a:pt x="80" y="0"/>
                  <a:pt x="85" y="5"/>
                  <a:pt x="85" y="14"/>
                </a:cubicBezTo>
                <a:lnTo>
                  <a:pt x="85" y="70"/>
                </a:lnTo>
                <a:cubicBezTo>
                  <a:pt x="85" y="79"/>
                  <a:pt x="80" y="84"/>
                  <a:pt x="71" y="84"/>
                </a:cubicBezTo>
                <a:close/>
                <a:moveTo>
                  <a:pt x="29" y="56"/>
                </a:moveTo>
                <a:lnTo>
                  <a:pt x="57" y="56"/>
                </a:lnTo>
                <a:lnTo>
                  <a:pt x="57" y="28"/>
                </a:lnTo>
                <a:lnTo>
                  <a:pt x="29" y="28"/>
                </a:lnTo>
                <a:lnTo>
                  <a:pt x="29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" name="Freeform 384">
            <a:extLst>
              <a:ext uri="{FF2B5EF4-FFF2-40B4-BE49-F238E27FC236}">
                <a16:creationId xmlns:a16="http://schemas.microsoft.com/office/drawing/2014/main" id="{4193E6B9-0569-FF4D-87D6-24DA5777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7028015"/>
            <a:ext cx="308102" cy="20938"/>
          </a:xfrm>
          <a:custGeom>
            <a:avLst/>
            <a:gdLst>
              <a:gd name="T0" fmla="*/ 437 w 453"/>
              <a:gd name="T1" fmla="*/ 28 h 29"/>
              <a:gd name="T2" fmla="*/ 14 w 453"/>
              <a:gd name="T3" fmla="*/ 28 h 29"/>
              <a:gd name="T4" fmla="*/ 0 w 453"/>
              <a:gd name="T5" fmla="*/ 14 h 29"/>
              <a:gd name="T6" fmla="*/ 14 w 453"/>
              <a:gd name="T7" fmla="*/ 0 h 29"/>
              <a:gd name="T8" fmla="*/ 437 w 453"/>
              <a:gd name="T9" fmla="*/ 0 h 29"/>
              <a:gd name="T10" fmla="*/ 452 w 453"/>
              <a:gd name="T11" fmla="*/ 14 h 29"/>
              <a:gd name="T12" fmla="*/ 437 w 453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" h="29">
                <a:moveTo>
                  <a:pt x="437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437" y="0"/>
                </a:lnTo>
                <a:cubicBezTo>
                  <a:pt x="446" y="0"/>
                  <a:pt x="452" y="6"/>
                  <a:pt x="452" y="14"/>
                </a:cubicBezTo>
                <a:cubicBezTo>
                  <a:pt x="452" y="23"/>
                  <a:pt x="446" y="28"/>
                  <a:pt x="43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5" name="Freeform 385">
            <a:extLst>
              <a:ext uri="{FF2B5EF4-FFF2-40B4-BE49-F238E27FC236}">
                <a16:creationId xmlns:a16="http://schemas.microsoft.com/office/drawing/2014/main" id="{1DF0F098-763F-4E4E-87B0-1641ECAC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063" y="6938277"/>
            <a:ext cx="269215" cy="110676"/>
          </a:xfrm>
          <a:custGeom>
            <a:avLst/>
            <a:gdLst>
              <a:gd name="T0" fmla="*/ 381 w 396"/>
              <a:gd name="T1" fmla="*/ 164 h 165"/>
              <a:gd name="T2" fmla="*/ 14 w 396"/>
              <a:gd name="T3" fmla="*/ 164 h 165"/>
              <a:gd name="T4" fmla="*/ 0 w 396"/>
              <a:gd name="T5" fmla="*/ 150 h 165"/>
              <a:gd name="T6" fmla="*/ 0 w 396"/>
              <a:gd name="T7" fmla="*/ 65 h 165"/>
              <a:gd name="T8" fmla="*/ 34 w 396"/>
              <a:gd name="T9" fmla="*/ 3 h 165"/>
              <a:gd name="T10" fmla="*/ 54 w 396"/>
              <a:gd name="T11" fmla="*/ 9 h 165"/>
              <a:gd name="T12" fmla="*/ 48 w 396"/>
              <a:gd name="T13" fmla="*/ 29 h 165"/>
              <a:gd name="T14" fmla="*/ 26 w 396"/>
              <a:gd name="T15" fmla="*/ 65 h 165"/>
              <a:gd name="T16" fmla="*/ 26 w 396"/>
              <a:gd name="T17" fmla="*/ 136 h 165"/>
              <a:gd name="T18" fmla="*/ 364 w 396"/>
              <a:gd name="T19" fmla="*/ 136 h 165"/>
              <a:gd name="T20" fmla="*/ 364 w 396"/>
              <a:gd name="T21" fmla="*/ 65 h 165"/>
              <a:gd name="T22" fmla="*/ 342 w 396"/>
              <a:gd name="T23" fmla="*/ 29 h 165"/>
              <a:gd name="T24" fmla="*/ 336 w 396"/>
              <a:gd name="T25" fmla="*/ 9 h 165"/>
              <a:gd name="T26" fmla="*/ 356 w 396"/>
              <a:gd name="T27" fmla="*/ 3 h 165"/>
              <a:gd name="T28" fmla="*/ 390 w 396"/>
              <a:gd name="T29" fmla="*/ 65 h 165"/>
              <a:gd name="T30" fmla="*/ 390 w 396"/>
              <a:gd name="T31" fmla="*/ 150 h 165"/>
              <a:gd name="T32" fmla="*/ 381 w 396"/>
              <a:gd name="T33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6" h="165">
                <a:moveTo>
                  <a:pt x="381" y="164"/>
                </a:moveTo>
                <a:lnTo>
                  <a:pt x="14" y="164"/>
                </a:lnTo>
                <a:cubicBezTo>
                  <a:pt x="6" y="164"/>
                  <a:pt x="0" y="158"/>
                  <a:pt x="0" y="150"/>
                </a:cubicBezTo>
                <a:lnTo>
                  <a:pt x="0" y="65"/>
                </a:lnTo>
                <a:cubicBezTo>
                  <a:pt x="0" y="40"/>
                  <a:pt x="14" y="17"/>
                  <a:pt x="34" y="3"/>
                </a:cubicBezTo>
                <a:cubicBezTo>
                  <a:pt x="40" y="0"/>
                  <a:pt x="48" y="0"/>
                  <a:pt x="54" y="9"/>
                </a:cubicBezTo>
                <a:cubicBezTo>
                  <a:pt x="57" y="14"/>
                  <a:pt x="57" y="23"/>
                  <a:pt x="48" y="29"/>
                </a:cubicBezTo>
                <a:cubicBezTo>
                  <a:pt x="34" y="37"/>
                  <a:pt x="26" y="51"/>
                  <a:pt x="26" y="65"/>
                </a:cubicBezTo>
                <a:lnTo>
                  <a:pt x="26" y="136"/>
                </a:lnTo>
                <a:lnTo>
                  <a:pt x="364" y="136"/>
                </a:lnTo>
                <a:lnTo>
                  <a:pt x="364" y="65"/>
                </a:lnTo>
                <a:cubicBezTo>
                  <a:pt x="364" y="51"/>
                  <a:pt x="356" y="37"/>
                  <a:pt x="342" y="29"/>
                </a:cubicBezTo>
                <a:cubicBezTo>
                  <a:pt x="336" y="26"/>
                  <a:pt x="333" y="17"/>
                  <a:pt x="336" y="9"/>
                </a:cubicBezTo>
                <a:cubicBezTo>
                  <a:pt x="339" y="3"/>
                  <a:pt x="347" y="0"/>
                  <a:pt x="356" y="3"/>
                </a:cubicBezTo>
                <a:cubicBezTo>
                  <a:pt x="378" y="17"/>
                  <a:pt x="390" y="40"/>
                  <a:pt x="390" y="65"/>
                </a:cubicBezTo>
                <a:lnTo>
                  <a:pt x="390" y="150"/>
                </a:lnTo>
                <a:cubicBezTo>
                  <a:pt x="395" y="158"/>
                  <a:pt x="390" y="164"/>
                  <a:pt x="381" y="16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" name="Freeform 386">
            <a:extLst>
              <a:ext uri="{FF2B5EF4-FFF2-40B4-BE49-F238E27FC236}">
                <a16:creationId xmlns:a16="http://schemas.microsoft.com/office/drawing/2014/main" id="{9D577FBD-CBD4-4448-BBB0-C473E34E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03" y="6839564"/>
            <a:ext cx="230327" cy="119651"/>
          </a:xfrm>
          <a:custGeom>
            <a:avLst/>
            <a:gdLst>
              <a:gd name="T0" fmla="*/ 324 w 339"/>
              <a:gd name="T1" fmla="*/ 177 h 178"/>
              <a:gd name="T2" fmla="*/ 310 w 339"/>
              <a:gd name="T3" fmla="*/ 163 h 178"/>
              <a:gd name="T4" fmla="*/ 310 w 339"/>
              <a:gd name="T5" fmla="*/ 98 h 178"/>
              <a:gd name="T6" fmla="*/ 239 w 339"/>
              <a:gd name="T7" fmla="*/ 28 h 178"/>
              <a:gd name="T8" fmla="*/ 98 w 339"/>
              <a:gd name="T9" fmla="*/ 28 h 178"/>
              <a:gd name="T10" fmla="*/ 28 w 339"/>
              <a:gd name="T11" fmla="*/ 98 h 178"/>
              <a:gd name="T12" fmla="*/ 28 w 339"/>
              <a:gd name="T13" fmla="*/ 163 h 178"/>
              <a:gd name="T14" fmla="*/ 14 w 339"/>
              <a:gd name="T15" fmla="*/ 177 h 178"/>
              <a:gd name="T16" fmla="*/ 0 w 339"/>
              <a:gd name="T17" fmla="*/ 163 h 178"/>
              <a:gd name="T18" fmla="*/ 0 w 339"/>
              <a:gd name="T19" fmla="*/ 98 h 178"/>
              <a:gd name="T20" fmla="*/ 98 w 339"/>
              <a:gd name="T21" fmla="*/ 0 h 178"/>
              <a:gd name="T22" fmla="*/ 239 w 339"/>
              <a:gd name="T23" fmla="*/ 0 h 178"/>
              <a:gd name="T24" fmla="*/ 338 w 339"/>
              <a:gd name="T25" fmla="*/ 98 h 178"/>
              <a:gd name="T26" fmla="*/ 338 w 339"/>
              <a:gd name="T27" fmla="*/ 163 h 178"/>
              <a:gd name="T28" fmla="*/ 324 w 339"/>
              <a:gd name="T2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9" h="178">
                <a:moveTo>
                  <a:pt x="324" y="177"/>
                </a:moveTo>
                <a:cubicBezTo>
                  <a:pt x="316" y="177"/>
                  <a:pt x="310" y="172"/>
                  <a:pt x="310" y="163"/>
                </a:cubicBezTo>
                <a:lnTo>
                  <a:pt x="310" y="98"/>
                </a:lnTo>
                <a:cubicBezTo>
                  <a:pt x="310" y="59"/>
                  <a:pt x="279" y="28"/>
                  <a:pt x="239" y="28"/>
                </a:cubicBezTo>
                <a:lnTo>
                  <a:pt x="98" y="28"/>
                </a:lnTo>
                <a:cubicBezTo>
                  <a:pt x="59" y="28"/>
                  <a:pt x="28" y="59"/>
                  <a:pt x="28" y="98"/>
                </a:cubicBezTo>
                <a:lnTo>
                  <a:pt x="28" y="163"/>
                </a:lnTo>
                <a:cubicBezTo>
                  <a:pt x="28" y="172"/>
                  <a:pt x="22" y="177"/>
                  <a:pt x="14" y="177"/>
                </a:cubicBezTo>
                <a:cubicBezTo>
                  <a:pt x="5" y="177"/>
                  <a:pt x="0" y="172"/>
                  <a:pt x="0" y="163"/>
                </a:cubicBezTo>
                <a:lnTo>
                  <a:pt x="0" y="98"/>
                </a:lnTo>
                <a:cubicBezTo>
                  <a:pt x="0" y="45"/>
                  <a:pt x="45" y="0"/>
                  <a:pt x="98" y="0"/>
                </a:cubicBezTo>
                <a:lnTo>
                  <a:pt x="239" y="0"/>
                </a:lnTo>
                <a:cubicBezTo>
                  <a:pt x="293" y="0"/>
                  <a:pt x="338" y="45"/>
                  <a:pt x="338" y="98"/>
                </a:cubicBezTo>
                <a:lnTo>
                  <a:pt x="338" y="163"/>
                </a:lnTo>
                <a:cubicBezTo>
                  <a:pt x="338" y="172"/>
                  <a:pt x="333" y="177"/>
                  <a:pt x="324" y="17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7" name="Freeform 387">
            <a:extLst>
              <a:ext uri="{FF2B5EF4-FFF2-40B4-BE49-F238E27FC236}">
                <a16:creationId xmlns:a16="http://schemas.microsoft.com/office/drawing/2014/main" id="{96CCAAC7-4B09-A948-A58C-EFCC1116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951" y="6971180"/>
            <a:ext cx="38886" cy="38888"/>
          </a:xfrm>
          <a:custGeom>
            <a:avLst/>
            <a:gdLst>
              <a:gd name="T0" fmla="*/ 28 w 57"/>
              <a:gd name="T1" fmla="*/ 57 h 58"/>
              <a:gd name="T2" fmla="*/ 0 w 57"/>
              <a:gd name="T3" fmla="*/ 28 h 58"/>
              <a:gd name="T4" fmla="*/ 28 w 57"/>
              <a:gd name="T5" fmla="*/ 0 h 58"/>
              <a:gd name="T6" fmla="*/ 56 w 57"/>
              <a:gd name="T7" fmla="*/ 28 h 58"/>
              <a:gd name="T8" fmla="*/ 28 w 57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8">
                <a:moveTo>
                  <a:pt x="28" y="57"/>
                </a:moveTo>
                <a:cubicBezTo>
                  <a:pt x="11" y="57"/>
                  <a:pt x="0" y="45"/>
                  <a:pt x="0" y="28"/>
                </a:cubicBezTo>
                <a:cubicBezTo>
                  <a:pt x="0" y="11"/>
                  <a:pt x="11" y="0"/>
                  <a:pt x="28" y="0"/>
                </a:cubicBezTo>
                <a:cubicBezTo>
                  <a:pt x="45" y="0"/>
                  <a:pt x="56" y="11"/>
                  <a:pt x="56" y="28"/>
                </a:cubicBezTo>
                <a:cubicBezTo>
                  <a:pt x="56" y="45"/>
                  <a:pt x="45" y="57"/>
                  <a:pt x="28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" name="Freeform 388">
            <a:extLst>
              <a:ext uri="{FF2B5EF4-FFF2-40B4-BE49-F238E27FC236}">
                <a16:creationId xmlns:a16="http://schemas.microsoft.com/office/drawing/2014/main" id="{50C8CC1E-496D-604A-8914-38BC34E8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05" y="6971180"/>
            <a:ext cx="38888" cy="38888"/>
          </a:xfrm>
          <a:custGeom>
            <a:avLst/>
            <a:gdLst>
              <a:gd name="T0" fmla="*/ 29 w 58"/>
              <a:gd name="T1" fmla="*/ 57 h 58"/>
              <a:gd name="T2" fmla="*/ 0 w 58"/>
              <a:gd name="T3" fmla="*/ 28 h 58"/>
              <a:gd name="T4" fmla="*/ 29 w 58"/>
              <a:gd name="T5" fmla="*/ 0 h 58"/>
              <a:gd name="T6" fmla="*/ 57 w 58"/>
              <a:gd name="T7" fmla="*/ 28 h 58"/>
              <a:gd name="T8" fmla="*/ 29 w 5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29" y="57"/>
                </a:moveTo>
                <a:cubicBezTo>
                  <a:pt x="12" y="57"/>
                  <a:pt x="0" y="45"/>
                  <a:pt x="0" y="28"/>
                </a:cubicBezTo>
                <a:cubicBezTo>
                  <a:pt x="0" y="11"/>
                  <a:pt x="12" y="0"/>
                  <a:pt x="29" y="0"/>
                </a:cubicBezTo>
                <a:cubicBezTo>
                  <a:pt x="46" y="0"/>
                  <a:pt x="57" y="11"/>
                  <a:pt x="57" y="28"/>
                </a:cubicBezTo>
                <a:cubicBezTo>
                  <a:pt x="57" y="45"/>
                  <a:pt x="46" y="57"/>
                  <a:pt x="29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389">
            <a:extLst>
              <a:ext uri="{FF2B5EF4-FFF2-40B4-BE49-F238E27FC236}">
                <a16:creationId xmlns:a16="http://schemas.microsoft.com/office/drawing/2014/main" id="{69675036-23E6-D64A-A3CB-911C44FC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03" y="6935285"/>
            <a:ext cx="230327" cy="77773"/>
          </a:xfrm>
          <a:custGeom>
            <a:avLst/>
            <a:gdLst>
              <a:gd name="T0" fmla="*/ 167 w 340"/>
              <a:gd name="T1" fmla="*/ 113 h 114"/>
              <a:gd name="T2" fmla="*/ 99 w 340"/>
              <a:gd name="T3" fmla="*/ 62 h 114"/>
              <a:gd name="T4" fmla="*/ 51 w 340"/>
              <a:gd name="T5" fmla="*/ 28 h 114"/>
              <a:gd name="T6" fmla="*/ 14 w 340"/>
              <a:gd name="T7" fmla="*/ 28 h 114"/>
              <a:gd name="T8" fmla="*/ 0 w 340"/>
              <a:gd name="T9" fmla="*/ 14 h 114"/>
              <a:gd name="T10" fmla="*/ 14 w 340"/>
              <a:gd name="T11" fmla="*/ 0 h 114"/>
              <a:gd name="T12" fmla="*/ 51 w 340"/>
              <a:gd name="T13" fmla="*/ 0 h 114"/>
              <a:gd name="T14" fmla="*/ 127 w 340"/>
              <a:gd name="T15" fmla="*/ 53 h 114"/>
              <a:gd name="T16" fmla="*/ 170 w 340"/>
              <a:gd name="T17" fmla="*/ 84 h 114"/>
              <a:gd name="T18" fmla="*/ 212 w 340"/>
              <a:gd name="T19" fmla="*/ 53 h 114"/>
              <a:gd name="T20" fmla="*/ 288 w 340"/>
              <a:gd name="T21" fmla="*/ 0 h 114"/>
              <a:gd name="T22" fmla="*/ 325 w 340"/>
              <a:gd name="T23" fmla="*/ 0 h 114"/>
              <a:gd name="T24" fmla="*/ 339 w 340"/>
              <a:gd name="T25" fmla="*/ 14 h 114"/>
              <a:gd name="T26" fmla="*/ 325 w 340"/>
              <a:gd name="T27" fmla="*/ 28 h 114"/>
              <a:gd name="T28" fmla="*/ 288 w 340"/>
              <a:gd name="T29" fmla="*/ 28 h 114"/>
              <a:gd name="T30" fmla="*/ 240 w 340"/>
              <a:gd name="T31" fmla="*/ 62 h 114"/>
              <a:gd name="T32" fmla="*/ 167 w 340"/>
              <a:gd name="T3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14">
                <a:moveTo>
                  <a:pt x="167" y="113"/>
                </a:moveTo>
                <a:cubicBezTo>
                  <a:pt x="136" y="113"/>
                  <a:pt x="108" y="93"/>
                  <a:pt x="99" y="62"/>
                </a:cubicBezTo>
                <a:cubicBezTo>
                  <a:pt x="93" y="42"/>
                  <a:pt x="74" y="28"/>
                  <a:pt x="51" y="28"/>
                </a:cubicBez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51" y="0"/>
                </a:lnTo>
                <a:cubicBezTo>
                  <a:pt x="85" y="0"/>
                  <a:pt x="116" y="22"/>
                  <a:pt x="127" y="53"/>
                </a:cubicBezTo>
                <a:cubicBezTo>
                  <a:pt x="133" y="70"/>
                  <a:pt x="150" y="84"/>
                  <a:pt x="170" y="84"/>
                </a:cubicBezTo>
                <a:cubicBezTo>
                  <a:pt x="189" y="84"/>
                  <a:pt x="206" y="73"/>
                  <a:pt x="212" y="53"/>
                </a:cubicBezTo>
                <a:cubicBezTo>
                  <a:pt x="223" y="22"/>
                  <a:pt x="254" y="0"/>
                  <a:pt x="288" y="0"/>
                </a:cubicBezTo>
                <a:lnTo>
                  <a:pt x="325" y="0"/>
                </a:lnTo>
                <a:cubicBezTo>
                  <a:pt x="333" y="0"/>
                  <a:pt x="339" y="6"/>
                  <a:pt x="339" y="14"/>
                </a:cubicBezTo>
                <a:cubicBezTo>
                  <a:pt x="339" y="23"/>
                  <a:pt x="333" y="28"/>
                  <a:pt x="325" y="28"/>
                </a:cubicBezTo>
                <a:lnTo>
                  <a:pt x="288" y="28"/>
                </a:lnTo>
                <a:cubicBezTo>
                  <a:pt x="266" y="28"/>
                  <a:pt x="246" y="42"/>
                  <a:pt x="240" y="62"/>
                </a:cubicBezTo>
                <a:cubicBezTo>
                  <a:pt x="226" y="93"/>
                  <a:pt x="198" y="113"/>
                  <a:pt x="167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" name="Freeform 390">
            <a:extLst>
              <a:ext uri="{FF2B5EF4-FFF2-40B4-BE49-F238E27FC236}">
                <a16:creationId xmlns:a16="http://schemas.microsoft.com/office/drawing/2014/main" id="{5696E727-9D23-4F46-9C45-CB13CC17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03" y="6908364"/>
            <a:ext cx="233320" cy="47860"/>
          </a:xfrm>
          <a:custGeom>
            <a:avLst/>
            <a:gdLst>
              <a:gd name="T0" fmla="*/ 325 w 346"/>
              <a:gd name="T1" fmla="*/ 65 h 69"/>
              <a:gd name="T2" fmla="*/ 319 w 346"/>
              <a:gd name="T3" fmla="*/ 65 h 69"/>
              <a:gd name="T4" fmla="*/ 20 w 346"/>
              <a:gd name="T5" fmla="*/ 65 h 69"/>
              <a:gd name="T6" fmla="*/ 3 w 346"/>
              <a:gd name="T7" fmla="*/ 56 h 69"/>
              <a:gd name="T8" fmla="*/ 12 w 346"/>
              <a:gd name="T9" fmla="*/ 40 h 69"/>
              <a:gd name="T10" fmla="*/ 334 w 346"/>
              <a:gd name="T11" fmla="*/ 40 h 69"/>
              <a:gd name="T12" fmla="*/ 342 w 346"/>
              <a:gd name="T13" fmla="*/ 56 h 69"/>
              <a:gd name="T14" fmla="*/ 325 w 346"/>
              <a:gd name="T15" fmla="*/ 6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6" h="69">
                <a:moveTo>
                  <a:pt x="325" y="65"/>
                </a:moveTo>
                <a:cubicBezTo>
                  <a:pt x="322" y="65"/>
                  <a:pt x="322" y="65"/>
                  <a:pt x="319" y="65"/>
                </a:cubicBezTo>
                <a:cubicBezTo>
                  <a:pt x="223" y="28"/>
                  <a:pt x="116" y="28"/>
                  <a:pt x="20" y="65"/>
                </a:cubicBezTo>
                <a:cubicBezTo>
                  <a:pt x="12" y="68"/>
                  <a:pt x="5" y="65"/>
                  <a:pt x="3" y="56"/>
                </a:cubicBezTo>
                <a:cubicBezTo>
                  <a:pt x="0" y="48"/>
                  <a:pt x="3" y="42"/>
                  <a:pt x="12" y="40"/>
                </a:cubicBezTo>
                <a:cubicBezTo>
                  <a:pt x="116" y="0"/>
                  <a:pt x="229" y="0"/>
                  <a:pt x="334" y="40"/>
                </a:cubicBezTo>
                <a:cubicBezTo>
                  <a:pt x="342" y="42"/>
                  <a:pt x="345" y="51"/>
                  <a:pt x="342" y="56"/>
                </a:cubicBezTo>
                <a:cubicBezTo>
                  <a:pt x="336" y="62"/>
                  <a:pt x="331" y="65"/>
                  <a:pt x="325" y="6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" name="Freeform 391">
            <a:extLst>
              <a:ext uri="{FF2B5EF4-FFF2-40B4-BE49-F238E27FC236}">
                <a16:creationId xmlns:a16="http://schemas.microsoft.com/office/drawing/2014/main" id="{830BD132-EB32-2B46-B160-BB896F68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697" y="6914347"/>
            <a:ext cx="20940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6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6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5" y="141"/>
                  <a:pt x="0" y="135"/>
                  <a:pt x="0" y="126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26"/>
                </a:lnTo>
                <a:cubicBezTo>
                  <a:pt x="28" y="135"/>
                  <a:pt x="22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" name="Freeform 392">
            <a:extLst>
              <a:ext uri="{FF2B5EF4-FFF2-40B4-BE49-F238E27FC236}">
                <a16:creationId xmlns:a16="http://schemas.microsoft.com/office/drawing/2014/main" id="{BEA780DA-4BB3-574A-8D66-2DDCCECD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551" y="6923320"/>
            <a:ext cx="77773" cy="77773"/>
          </a:xfrm>
          <a:custGeom>
            <a:avLst/>
            <a:gdLst>
              <a:gd name="T0" fmla="*/ 57 w 114"/>
              <a:gd name="T1" fmla="*/ 112 h 113"/>
              <a:gd name="T2" fmla="*/ 0 w 114"/>
              <a:gd name="T3" fmla="*/ 56 h 113"/>
              <a:gd name="T4" fmla="*/ 57 w 114"/>
              <a:gd name="T5" fmla="*/ 0 h 113"/>
              <a:gd name="T6" fmla="*/ 113 w 114"/>
              <a:gd name="T7" fmla="*/ 56 h 113"/>
              <a:gd name="T8" fmla="*/ 57 w 114"/>
              <a:gd name="T9" fmla="*/ 112 h 113"/>
              <a:gd name="T10" fmla="*/ 57 w 114"/>
              <a:gd name="T11" fmla="*/ 28 h 113"/>
              <a:gd name="T12" fmla="*/ 28 w 114"/>
              <a:gd name="T13" fmla="*/ 56 h 113"/>
              <a:gd name="T14" fmla="*/ 57 w 114"/>
              <a:gd name="T15" fmla="*/ 84 h 113"/>
              <a:gd name="T16" fmla="*/ 85 w 114"/>
              <a:gd name="T17" fmla="*/ 56 h 113"/>
              <a:gd name="T18" fmla="*/ 57 w 114"/>
              <a:gd name="T1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13">
                <a:moveTo>
                  <a:pt x="57" y="112"/>
                </a:moveTo>
                <a:cubicBezTo>
                  <a:pt x="26" y="112"/>
                  <a:pt x="0" y="87"/>
                  <a:pt x="0" y="56"/>
                </a:cubicBezTo>
                <a:cubicBezTo>
                  <a:pt x="0" y="25"/>
                  <a:pt x="26" y="0"/>
                  <a:pt x="57" y="0"/>
                </a:cubicBezTo>
                <a:cubicBezTo>
                  <a:pt x="88" y="0"/>
                  <a:pt x="113" y="25"/>
                  <a:pt x="113" y="56"/>
                </a:cubicBezTo>
                <a:cubicBezTo>
                  <a:pt x="113" y="87"/>
                  <a:pt x="88" y="112"/>
                  <a:pt x="57" y="112"/>
                </a:cubicBezTo>
                <a:close/>
                <a:moveTo>
                  <a:pt x="57" y="28"/>
                </a:moveTo>
                <a:cubicBezTo>
                  <a:pt x="40" y="28"/>
                  <a:pt x="28" y="39"/>
                  <a:pt x="28" y="56"/>
                </a:cubicBezTo>
                <a:cubicBezTo>
                  <a:pt x="28" y="73"/>
                  <a:pt x="40" y="84"/>
                  <a:pt x="57" y="84"/>
                </a:cubicBezTo>
                <a:cubicBezTo>
                  <a:pt x="74" y="84"/>
                  <a:pt x="85" y="73"/>
                  <a:pt x="85" y="56"/>
                </a:cubicBezTo>
                <a:cubicBezTo>
                  <a:pt x="85" y="39"/>
                  <a:pt x="74" y="28"/>
                  <a:pt x="57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" name="Freeform 393">
            <a:extLst>
              <a:ext uri="{FF2B5EF4-FFF2-40B4-BE49-F238E27FC236}">
                <a16:creationId xmlns:a16="http://schemas.microsoft.com/office/drawing/2014/main" id="{6183F63E-C9C9-F44E-9A39-4E17AF50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16" y="6827599"/>
            <a:ext cx="59826" cy="56835"/>
          </a:xfrm>
          <a:custGeom>
            <a:avLst/>
            <a:gdLst>
              <a:gd name="T0" fmla="*/ 43 w 86"/>
              <a:gd name="T1" fmla="*/ 84 h 85"/>
              <a:gd name="T2" fmla="*/ 0 w 86"/>
              <a:gd name="T3" fmla="*/ 42 h 85"/>
              <a:gd name="T4" fmla="*/ 43 w 86"/>
              <a:gd name="T5" fmla="*/ 0 h 85"/>
              <a:gd name="T6" fmla="*/ 85 w 86"/>
              <a:gd name="T7" fmla="*/ 42 h 85"/>
              <a:gd name="T8" fmla="*/ 43 w 86"/>
              <a:gd name="T9" fmla="*/ 84 h 85"/>
              <a:gd name="T10" fmla="*/ 43 w 86"/>
              <a:gd name="T11" fmla="*/ 28 h 85"/>
              <a:gd name="T12" fmla="*/ 29 w 86"/>
              <a:gd name="T13" fmla="*/ 42 h 85"/>
              <a:gd name="T14" fmla="*/ 43 w 86"/>
              <a:gd name="T15" fmla="*/ 56 h 85"/>
              <a:gd name="T16" fmla="*/ 57 w 86"/>
              <a:gd name="T17" fmla="*/ 42 h 85"/>
              <a:gd name="T18" fmla="*/ 43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3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20"/>
                  <a:pt x="20" y="0"/>
                  <a:pt x="43" y="0"/>
                </a:cubicBezTo>
                <a:cubicBezTo>
                  <a:pt x="65" y="0"/>
                  <a:pt x="85" y="20"/>
                  <a:pt x="85" y="42"/>
                </a:cubicBezTo>
                <a:cubicBezTo>
                  <a:pt x="85" y="65"/>
                  <a:pt x="65" y="84"/>
                  <a:pt x="43" y="84"/>
                </a:cubicBezTo>
                <a:close/>
                <a:moveTo>
                  <a:pt x="43" y="28"/>
                </a:moveTo>
                <a:cubicBezTo>
                  <a:pt x="34" y="28"/>
                  <a:pt x="29" y="34"/>
                  <a:pt x="29" y="42"/>
                </a:cubicBezTo>
                <a:cubicBezTo>
                  <a:pt x="29" y="51"/>
                  <a:pt x="34" y="56"/>
                  <a:pt x="43" y="56"/>
                </a:cubicBezTo>
                <a:cubicBezTo>
                  <a:pt x="51" y="56"/>
                  <a:pt x="57" y="51"/>
                  <a:pt x="57" y="42"/>
                </a:cubicBezTo>
                <a:cubicBezTo>
                  <a:pt x="57" y="34"/>
                  <a:pt x="51" y="28"/>
                  <a:pt x="43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" name="Freeform 394">
            <a:extLst>
              <a:ext uri="{FF2B5EF4-FFF2-40B4-BE49-F238E27FC236}">
                <a16:creationId xmlns:a16="http://schemas.microsoft.com/office/drawing/2014/main" id="{50D9966B-1879-BB4D-89D7-F1E54B13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795" y="6983145"/>
            <a:ext cx="62818" cy="62818"/>
          </a:xfrm>
          <a:custGeom>
            <a:avLst/>
            <a:gdLst>
              <a:gd name="T0" fmla="*/ 45 w 94"/>
              <a:gd name="T1" fmla="*/ 90 h 91"/>
              <a:gd name="T2" fmla="*/ 8 w 94"/>
              <a:gd name="T3" fmla="*/ 68 h 91"/>
              <a:gd name="T4" fmla="*/ 6 w 94"/>
              <a:gd name="T5" fmla="*/ 37 h 91"/>
              <a:gd name="T6" fmla="*/ 25 w 94"/>
              <a:gd name="T7" fmla="*/ 11 h 91"/>
              <a:gd name="T8" fmla="*/ 25 w 94"/>
              <a:gd name="T9" fmla="*/ 11 h 91"/>
              <a:gd name="T10" fmla="*/ 82 w 94"/>
              <a:gd name="T11" fmla="*/ 25 h 91"/>
              <a:gd name="T12" fmla="*/ 68 w 94"/>
              <a:gd name="T13" fmla="*/ 82 h 91"/>
              <a:gd name="T14" fmla="*/ 45 w 94"/>
              <a:gd name="T15" fmla="*/ 90 h 91"/>
              <a:gd name="T16" fmla="*/ 40 w 94"/>
              <a:gd name="T17" fmla="*/ 34 h 91"/>
              <a:gd name="T18" fmla="*/ 34 w 94"/>
              <a:gd name="T19" fmla="*/ 42 h 91"/>
              <a:gd name="T20" fmla="*/ 34 w 94"/>
              <a:gd name="T21" fmla="*/ 54 h 91"/>
              <a:gd name="T22" fmla="*/ 54 w 94"/>
              <a:gd name="T23" fmla="*/ 59 h 91"/>
              <a:gd name="T24" fmla="*/ 59 w 94"/>
              <a:gd name="T25" fmla="*/ 40 h 91"/>
              <a:gd name="T26" fmla="*/ 40 w 94"/>
              <a:gd name="T27" fmla="*/ 3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91">
                <a:moveTo>
                  <a:pt x="45" y="90"/>
                </a:moveTo>
                <a:cubicBezTo>
                  <a:pt x="31" y="90"/>
                  <a:pt x="17" y="82"/>
                  <a:pt x="8" y="68"/>
                </a:cubicBezTo>
                <a:cubicBezTo>
                  <a:pt x="3" y="59"/>
                  <a:pt x="0" y="45"/>
                  <a:pt x="6" y="37"/>
                </a:cubicBezTo>
                <a:cubicBezTo>
                  <a:pt x="8" y="25"/>
                  <a:pt x="17" y="17"/>
                  <a:pt x="25" y="11"/>
                </a:cubicBezTo>
                <a:lnTo>
                  <a:pt x="25" y="11"/>
                </a:lnTo>
                <a:cubicBezTo>
                  <a:pt x="45" y="0"/>
                  <a:pt x="71" y="6"/>
                  <a:pt x="82" y="25"/>
                </a:cubicBezTo>
                <a:cubicBezTo>
                  <a:pt x="93" y="45"/>
                  <a:pt x="87" y="71"/>
                  <a:pt x="68" y="82"/>
                </a:cubicBezTo>
                <a:cubicBezTo>
                  <a:pt x="62" y="88"/>
                  <a:pt x="54" y="90"/>
                  <a:pt x="45" y="90"/>
                </a:cubicBezTo>
                <a:close/>
                <a:moveTo>
                  <a:pt x="40" y="34"/>
                </a:moveTo>
                <a:cubicBezTo>
                  <a:pt x="37" y="37"/>
                  <a:pt x="34" y="40"/>
                  <a:pt x="34" y="42"/>
                </a:cubicBezTo>
                <a:cubicBezTo>
                  <a:pt x="34" y="45"/>
                  <a:pt x="34" y="51"/>
                  <a:pt x="34" y="54"/>
                </a:cubicBezTo>
                <a:cubicBezTo>
                  <a:pt x="37" y="59"/>
                  <a:pt x="45" y="62"/>
                  <a:pt x="54" y="59"/>
                </a:cubicBezTo>
                <a:cubicBezTo>
                  <a:pt x="59" y="57"/>
                  <a:pt x="62" y="48"/>
                  <a:pt x="59" y="40"/>
                </a:cubicBezTo>
                <a:cubicBezTo>
                  <a:pt x="54" y="34"/>
                  <a:pt x="45" y="31"/>
                  <a:pt x="40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" name="Freeform 395">
            <a:extLst>
              <a:ext uri="{FF2B5EF4-FFF2-40B4-BE49-F238E27FC236}">
                <a16:creationId xmlns:a16="http://schemas.microsoft.com/office/drawing/2014/main" id="{F8D4F5E3-9067-6148-AB07-AF4D2C09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892" y="6800678"/>
            <a:ext cx="314083" cy="278188"/>
          </a:xfrm>
          <a:custGeom>
            <a:avLst/>
            <a:gdLst>
              <a:gd name="T0" fmla="*/ 96 w 464"/>
              <a:gd name="T1" fmla="*/ 404 h 408"/>
              <a:gd name="T2" fmla="*/ 74 w 464"/>
              <a:gd name="T3" fmla="*/ 401 h 408"/>
              <a:gd name="T4" fmla="*/ 23 w 464"/>
              <a:gd name="T5" fmla="*/ 361 h 408"/>
              <a:gd name="T6" fmla="*/ 54 w 464"/>
              <a:gd name="T7" fmla="*/ 246 h 408"/>
              <a:gd name="T8" fmla="*/ 74 w 464"/>
              <a:gd name="T9" fmla="*/ 237 h 408"/>
              <a:gd name="T10" fmla="*/ 76 w 464"/>
              <a:gd name="T11" fmla="*/ 237 h 408"/>
              <a:gd name="T12" fmla="*/ 150 w 464"/>
              <a:gd name="T13" fmla="*/ 107 h 408"/>
              <a:gd name="T14" fmla="*/ 150 w 464"/>
              <a:gd name="T15" fmla="*/ 105 h 408"/>
              <a:gd name="T16" fmla="*/ 147 w 464"/>
              <a:gd name="T17" fmla="*/ 85 h 408"/>
              <a:gd name="T18" fmla="*/ 232 w 464"/>
              <a:gd name="T19" fmla="*/ 0 h 408"/>
              <a:gd name="T20" fmla="*/ 316 w 464"/>
              <a:gd name="T21" fmla="*/ 85 h 408"/>
              <a:gd name="T22" fmla="*/ 313 w 464"/>
              <a:gd name="T23" fmla="*/ 105 h 408"/>
              <a:gd name="T24" fmla="*/ 313 w 464"/>
              <a:gd name="T25" fmla="*/ 107 h 408"/>
              <a:gd name="T26" fmla="*/ 313 w 464"/>
              <a:gd name="T27" fmla="*/ 107 h 408"/>
              <a:gd name="T28" fmla="*/ 387 w 464"/>
              <a:gd name="T29" fmla="*/ 237 h 408"/>
              <a:gd name="T30" fmla="*/ 390 w 464"/>
              <a:gd name="T31" fmla="*/ 237 h 408"/>
              <a:gd name="T32" fmla="*/ 409 w 464"/>
              <a:gd name="T33" fmla="*/ 246 h 408"/>
              <a:gd name="T34" fmla="*/ 440 w 464"/>
              <a:gd name="T35" fmla="*/ 361 h 408"/>
              <a:gd name="T36" fmla="*/ 390 w 464"/>
              <a:gd name="T37" fmla="*/ 401 h 408"/>
              <a:gd name="T38" fmla="*/ 325 w 464"/>
              <a:gd name="T39" fmla="*/ 392 h 408"/>
              <a:gd name="T40" fmla="*/ 308 w 464"/>
              <a:gd name="T41" fmla="*/ 381 h 408"/>
              <a:gd name="T42" fmla="*/ 308 w 464"/>
              <a:gd name="T43" fmla="*/ 381 h 408"/>
              <a:gd name="T44" fmla="*/ 158 w 464"/>
              <a:gd name="T45" fmla="*/ 381 h 408"/>
              <a:gd name="T46" fmla="*/ 158 w 464"/>
              <a:gd name="T47" fmla="*/ 381 h 408"/>
              <a:gd name="T48" fmla="*/ 141 w 464"/>
              <a:gd name="T49" fmla="*/ 392 h 408"/>
              <a:gd name="T50" fmla="*/ 96 w 464"/>
              <a:gd name="T51" fmla="*/ 404 h 408"/>
              <a:gd name="T52" fmla="*/ 82 w 464"/>
              <a:gd name="T53" fmla="*/ 263 h 408"/>
              <a:gd name="T54" fmla="*/ 71 w 464"/>
              <a:gd name="T55" fmla="*/ 268 h 408"/>
              <a:gd name="T56" fmla="*/ 51 w 464"/>
              <a:gd name="T57" fmla="*/ 344 h 408"/>
              <a:gd name="T58" fmla="*/ 85 w 464"/>
              <a:gd name="T59" fmla="*/ 370 h 408"/>
              <a:gd name="T60" fmla="*/ 127 w 464"/>
              <a:gd name="T61" fmla="*/ 364 h 408"/>
              <a:gd name="T62" fmla="*/ 138 w 464"/>
              <a:gd name="T63" fmla="*/ 356 h 408"/>
              <a:gd name="T64" fmla="*/ 138 w 464"/>
              <a:gd name="T65" fmla="*/ 356 h 408"/>
              <a:gd name="T66" fmla="*/ 325 w 464"/>
              <a:gd name="T67" fmla="*/ 356 h 408"/>
              <a:gd name="T68" fmla="*/ 328 w 464"/>
              <a:gd name="T69" fmla="*/ 359 h 408"/>
              <a:gd name="T70" fmla="*/ 328 w 464"/>
              <a:gd name="T71" fmla="*/ 359 h 408"/>
              <a:gd name="T72" fmla="*/ 339 w 464"/>
              <a:gd name="T73" fmla="*/ 367 h 408"/>
              <a:gd name="T74" fmla="*/ 381 w 464"/>
              <a:gd name="T75" fmla="*/ 373 h 408"/>
              <a:gd name="T76" fmla="*/ 415 w 464"/>
              <a:gd name="T77" fmla="*/ 347 h 408"/>
              <a:gd name="T78" fmla="*/ 395 w 464"/>
              <a:gd name="T79" fmla="*/ 271 h 408"/>
              <a:gd name="T80" fmla="*/ 384 w 464"/>
              <a:gd name="T81" fmla="*/ 265 h 408"/>
              <a:gd name="T82" fmla="*/ 381 w 464"/>
              <a:gd name="T83" fmla="*/ 265 h 408"/>
              <a:gd name="T84" fmla="*/ 285 w 464"/>
              <a:gd name="T85" fmla="*/ 105 h 408"/>
              <a:gd name="T86" fmla="*/ 285 w 464"/>
              <a:gd name="T87" fmla="*/ 105 h 408"/>
              <a:gd name="T88" fmla="*/ 285 w 464"/>
              <a:gd name="T89" fmla="*/ 105 h 408"/>
              <a:gd name="T90" fmla="*/ 285 w 464"/>
              <a:gd name="T91" fmla="*/ 102 h 408"/>
              <a:gd name="T92" fmla="*/ 288 w 464"/>
              <a:gd name="T93" fmla="*/ 88 h 408"/>
              <a:gd name="T94" fmla="*/ 232 w 464"/>
              <a:gd name="T95" fmla="*/ 31 h 408"/>
              <a:gd name="T96" fmla="*/ 175 w 464"/>
              <a:gd name="T97" fmla="*/ 88 h 408"/>
              <a:gd name="T98" fmla="*/ 178 w 464"/>
              <a:gd name="T99" fmla="*/ 102 h 408"/>
              <a:gd name="T100" fmla="*/ 178 w 464"/>
              <a:gd name="T101" fmla="*/ 105 h 408"/>
              <a:gd name="T102" fmla="*/ 82 w 464"/>
              <a:gd name="T103" fmla="*/ 26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4" h="408">
                <a:moveTo>
                  <a:pt x="96" y="404"/>
                </a:moveTo>
                <a:cubicBezTo>
                  <a:pt x="88" y="404"/>
                  <a:pt x="82" y="404"/>
                  <a:pt x="74" y="401"/>
                </a:cubicBezTo>
                <a:cubicBezTo>
                  <a:pt x="51" y="395"/>
                  <a:pt x="34" y="381"/>
                  <a:pt x="23" y="361"/>
                </a:cubicBezTo>
                <a:cubicBezTo>
                  <a:pt x="0" y="322"/>
                  <a:pt x="14" y="268"/>
                  <a:pt x="54" y="246"/>
                </a:cubicBezTo>
                <a:cubicBezTo>
                  <a:pt x="59" y="243"/>
                  <a:pt x="68" y="240"/>
                  <a:pt x="74" y="237"/>
                </a:cubicBezTo>
                <a:cubicBezTo>
                  <a:pt x="74" y="237"/>
                  <a:pt x="74" y="237"/>
                  <a:pt x="76" y="237"/>
                </a:cubicBezTo>
                <a:cubicBezTo>
                  <a:pt x="136" y="220"/>
                  <a:pt x="164" y="170"/>
                  <a:pt x="150" y="107"/>
                </a:cubicBezTo>
                <a:lnTo>
                  <a:pt x="150" y="105"/>
                </a:lnTo>
                <a:cubicBezTo>
                  <a:pt x="147" y="99"/>
                  <a:pt x="147" y="93"/>
                  <a:pt x="147" y="85"/>
                </a:cubicBezTo>
                <a:cubicBezTo>
                  <a:pt x="147" y="37"/>
                  <a:pt x="184" y="0"/>
                  <a:pt x="232" y="0"/>
                </a:cubicBezTo>
                <a:cubicBezTo>
                  <a:pt x="280" y="0"/>
                  <a:pt x="316" y="37"/>
                  <a:pt x="316" y="85"/>
                </a:cubicBezTo>
                <a:cubicBezTo>
                  <a:pt x="316" y="90"/>
                  <a:pt x="316" y="99"/>
                  <a:pt x="313" y="105"/>
                </a:cubicBezTo>
                <a:cubicBezTo>
                  <a:pt x="313" y="105"/>
                  <a:pt x="313" y="105"/>
                  <a:pt x="313" y="107"/>
                </a:cubicBezTo>
                <a:lnTo>
                  <a:pt x="313" y="107"/>
                </a:lnTo>
                <a:cubicBezTo>
                  <a:pt x="297" y="167"/>
                  <a:pt x="328" y="220"/>
                  <a:pt x="387" y="237"/>
                </a:cubicBezTo>
                <a:cubicBezTo>
                  <a:pt x="387" y="237"/>
                  <a:pt x="387" y="237"/>
                  <a:pt x="390" y="237"/>
                </a:cubicBezTo>
                <a:cubicBezTo>
                  <a:pt x="398" y="240"/>
                  <a:pt x="404" y="243"/>
                  <a:pt x="409" y="246"/>
                </a:cubicBezTo>
                <a:cubicBezTo>
                  <a:pt x="449" y="268"/>
                  <a:pt x="463" y="322"/>
                  <a:pt x="440" y="361"/>
                </a:cubicBezTo>
                <a:cubicBezTo>
                  <a:pt x="429" y="381"/>
                  <a:pt x="412" y="395"/>
                  <a:pt x="390" y="401"/>
                </a:cubicBezTo>
                <a:cubicBezTo>
                  <a:pt x="367" y="407"/>
                  <a:pt x="344" y="404"/>
                  <a:pt x="325" y="392"/>
                </a:cubicBezTo>
                <a:cubicBezTo>
                  <a:pt x="319" y="390"/>
                  <a:pt x="313" y="384"/>
                  <a:pt x="308" y="381"/>
                </a:cubicBezTo>
                <a:lnTo>
                  <a:pt x="308" y="381"/>
                </a:lnTo>
                <a:cubicBezTo>
                  <a:pt x="265" y="339"/>
                  <a:pt x="203" y="339"/>
                  <a:pt x="158" y="381"/>
                </a:cubicBezTo>
                <a:lnTo>
                  <a:pt x="158" y="381"/>
                </a:lnTo>
                <a:cubicBezTo>
                  <a:pt x="153" y="387"/>
                  <a:pt x="147" y="390"/>
                  <a:pt x="141" y="392"/>
                </a:cubicBezTo>
                <a:cubicBezTo>
                  <a:pt x="127" y="398"/>
                  <a:pt x="113" y="404"/>
                  <a:pt x="96" y="404"/>
                </a:cubicBezTo>
                <a:close/>
                <a:moveTo>
                  <a:pt x="82" y="263"/>
                </a:moveTo>
                <a:cubicBezTo>
                  <a:pt x="76" y="263"/>
                  <a:pt x="74" y="265"/>
                  <a:pt x="71" y="268"/>
                </a:cubicBezTo>
                <a:cubicBezTo>
                  <a:pt x="43" y="285"/>
                  <a:pt x="34" y="319"/>
                  <a:pt x="51" y="344"/>
                </a:cubicBezTo>
                <a:cubicBezTo>
                  <a:pt x="59" y="359"/>
                  <a:pt x="71" y="367"/>
                  <a:pt x="85" y="370"/>
                </a:cubicBezTo>
                <a:cubicBezTo>
                  <a:pt x="99" y="373"/>
                  <a:pt x="116" y="373"/>
                  <a:pt x="127" y="364"/>
                </a:cubicBezTo>
                <a:cubicBezTo>
                  <a:pt x="130" y="361"/>
                  <a:pt x="136" y="359"/>
                  <a:pt x="138" y="356"/>
                </a:cubicBezTo>
                <a:lnTo>
                  <a:pt x="138" y="356"/>
                </a:lnTo>
                <a:cubicBezTo>
                  <a:pt x="192" y="302"/>
                  <a:pt x="271" y="302"/>
                  <a:pt x="325" y="356"/>
                </a:cubicBezTo>
                <a:cubicBezTo>
                  <a:pt x="325" y="356"/>
                  <a:pt x="325" y="356"/>
                  <a:pt x="328" y="359"/>
                </a:cubicBezTo>
                <a:lnTo>
                  <a:pt x="328" y="359"/>
                </a:lnTo>
                <a:cubicBezTo>
                  <a:pt x="330" y="361"/>
                  <a:pt x="336" y="364"/>
                  <a:pt x="339" y="367"/>
                </a:cubicBezTo>
                <a:cubicBezTo>
                  <a:pt x="353" y="376"/>
                  <a:pt x="367" y="376"/>
                  <a:pt x="381" y="373"/>
                </a:cubicBezTo>
                <a:cubicBezTo>
                  <a:pt x="395" y="370"/>
                  <a:pt x="407" y="359"/>
                  <a:pt x="415" y="347"/>
                </a:cubicBezTo>
                <a:cubicBezTo>
                  <a:pt x="432" y="319"/>
                  <a:pt x="421" y="285"/>
                  <a:pt x="395" y="271"/>
                </a:cubicBezTo>
                <a:cubicBezTo>
                  <a:pt x="392" y="268"/>
                  <a:pt x="387" y="268"/>
                  <a:pt x="384" y="265"/>
                </a:cubicBezTo>
                <a:cubicBezTo>
                  <a:pt x="384" y="265"/>
                  <a:pt x="384" y="265"/>
                  <a:pt x="381" y="265"/>
                </a:cubicBezTo>
                <a:cubicBezTo>
                  <a:pt x="305" y="246"/>
                  <a:pt x="268" y="178"/>
                  <a:pt x="285" y="105"/>
                </a:cubicBezTo>
                <a:lnTo>
                  <a:pt x="285" y="105"/>
                </a:lnTo>
                <a:lnTo>
                  <a:pt x="285" y="105"/>
                </a:lnTo>
                <a:lnTo>
                  <a:pt x="285" y="102"/>
                </a:lnTo>
                <a:cubicBezTo>
                  <a:pt x="285" y="99"/>
                  <a:pt x="288" y="93"/>
                  <a:pt x="288" y="88"/>
                </a:cubicBezTo>
                <a:cubicBezTo>
                  <a:pt x="288" y="57"/>
                  <a:pt x="263" y="31"/>
                  <a:pt x="232" y="31"/>
                </a:cubicBezTo>
                <a:cubicBezTo>
                  <a:pt x="201" y="31"/>
                  <a:pt x="175" y="57"/>
                  <a:pt x="175" y="88"/>
                </a:cubicBezTo>
                <a:cubicBezTo>
                  <a:pt x="175" y="93"/>
                  <a:pt x="175" y="96"/>
                  <a:pt x="178" y="102"/>
                </a:cubicBezTo>
                <a:lnTo>
                  <a:pt x="178" y="105"/>
                </a:lnTo>
                <a:cubicBezTo>
                  <a:pt x="198" y="178"/>
                  <a:pt x="158" y="243"/>
                  <a:pt x="82" y="2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" name="Freeform 396">
            <a:extLst>
              <a:ext uri="{FF2B5EF4-FFF2-40B4-BE49-F238E27FC236}">
                <a16:creationId xmlns:a16="http://schemas.microsoft.com/office/drawing/2014/main" id="{4716F47C-B147-D34A-8BA9-C21A4D27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264" y="6983145"/>
            <a:ext cx="62816" cy="62818"/>
          </a:xfrm>
          <a:custGeom>
            <a:avLst/>
            <a:gdLst>
              <a:gd name="T0" fmla="*/ 48 w 94"/>
              <a:gd name="T1" fmla="*/ 90 h 91"/>
              <a:gd name="T2" fmla="*/ 28 w 94"/>
              <a:gd name="T3" fmla="*/ 85 h 91"/>
              <a:gd name="T4" fmla="*/ 28 w 94"/>
              <a:gd name="T5" fmla="*/ 85 h 91"/>
              <a:gd name="T6" fmla="*/ 14 w 94"/>
              <a:gd name="T7" fmla="*/ 28 h 91"/>
              <a:gd name="T8" fmla="*/ 71 w 94"/>
              <a:gd name="T9" fmla="*/ 14 h 91"/>
              <a:gd name="T10" fmla="*/ 90 w 94"/>
              <a:gd name="T11" fmla="*/ 40 h 91"/>
              <a:gd name="T12" fmla="*/ 85 w 94"/>
              <a:gd name="T13" fmla="*/ 71 h 91"/>
              <a:gd name="T14" fmla="*/ 59 w 94"/>
              <a:gd name="T15" fmla="*/ 90 h 91"/>
              <a:gd name="T16" fmla="*/ 48 w 94"/>
              <a:gd name="T17" fmla="*/ 90 h 91"/>
              <a:gd name="T18" fmla="*/ 48 w 94"/>
              <a:gd name="T19" fmla="*/ 34 h 91"/>
              <a:gd name="T20" fmla="*/ 37 w 94"/>
              <a:gd name="T21" fmla="*/ 40 h 91"/>
              <a:gd name="T22" fmla="*/ 42 w 94"/>
              <a:gd name="T23" fmla="*/ 59 h 91"/>
              <a:gd name="T24" fmla="*/ 42 w 94"/>
              <a:gd name="T25" fmla="*/ 59 h 91"/>
              <a:gd name="T26" fmla="*/ 54 w 94"/>
              <a:gd name="T27" fmla="*/ 59 h 91"/>
              <a:gd name="T28" fmla="*/ 62 w 94"/>
              <a:gd name="T29" fmla="*/ 54 h 91"/>
              <a:gd name="T30" fmla="*/ 65 w 94"/>
              <a:gd name="T31" fmla="*/ 42 h 91"/>
              <a:gd name="T32" fmla="*/ 59 w 94"/>
              <a:gd name="T33" fmla="*/ 34 h 91"/>
              <a:gd name="T34" fmla="*/ 48 w 94"/>
              <a:gd name="T35" fmla="*/ 3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1">
                <a:moveTo>
                  <a:pt x="48" y="90"/>
                </a:moveTo>
                <a:cubicBezTo>
                  <a:pt x="40" y="90"/>
                  <a:pt x="34" y="88"/>
                  <a:pt x="28" y="85"/>
                </a:cubicBezTo>
                <a:lnTo>
                  <a:pt x="28" y="85"/>
                </a:lnTo>
                <a:cubicBezTo>
                  <a:pt x="9" y="73"/>
                  <a:pt x="0" y="48"/>
                  <a:pt x="14" y="28"/>
                </a:cubicBezTo>
                <a:cubicBezTo>
                  <a:pt x="25" y="9"/>
                  <a:pt x="51" y="0"/>
                  <a:pt x="71" y="14"/>
                </a:cubicBezTo>
                <a:cubicBezTo>
                  <a:pt x="79" y="20"/>
                  <a:pt x="87" y="29"/>
                  <a:pt x="90" y="40"/>
                </a:cubicBezTo>
                <a:cubicBezTo>
                  <a:pt x="92" y="52"/>
                  <a:pt x="93" y="62"/>
                  <a:pt x="85" y="71"/>
                </a:cubicBezTo>
                <a:cubicBezTo>
                  <a:pt x="79" y="79"/>
                  <a:pt x="71" y="88"/>
                  <a:pt x="59" y="90"/>
                </a:cubicBezTo>
                <a:cubicBezTo>
                  <a:pt x="54" y="88"/>
                  <a:pt x="51" y="90"/>
                  <a:pt x="48" y="90"/>
                </a:cubicBezTo>
                <a:close/>
                <a:moveTo>
                  <a:pt x="48" y="34"/>
                </a:moveTo>
                <a:cubicBezTo>
                  <a:pt x="42" y="34"/>
                  <a:pt x="40" y="37"/>
                  <a:pt x="37" y="40"/>
                </a:cubicBezTo>
                <a:cubicBezTo>
                  <a:pt x="34" y="45"/>
                  <a:pt x="34" y="54"/>
                  <a:pt x="42" y="59"/>
                </a:cubicBezTo>
                <a:lnTo>
                  <a:pt x="42" y="59"/>
                </a:lnTo>
                <a:cubicBezTo>
                  <a:pt x="45" y="62"/>
                  <a:pt x="51" y="62"/>
                  <a:pt x="54" y="59"/>
                </a:cubicBezTo>
                <a:cubicBezTo>
                  <a:pt x="57" y="59"/>
                  <a:pt x="59" y="57"/>
                  <a:pt x="62" y="54"/>
                </a:cubicBezTo>
                <a:cubicBezTo>
                  <a:pt x="65" y="51"/>
                  <a:pt x="65" y="48"/>
                  <a:pt x="65" y="42"/>
                </a:cubicBezTo>
                <a:cubicBezTo>
                  <a:pt x="65" y="40"/>
                  <a:pt x="62" y="37"/>
                  <a:pt x="59" y="34"/>
                </a:cubicBezTo>
                <a:cubicBezTo>
                  <a:pt x="51" y="34"/>
                  <a:pt x="48" y="34"/>
                  <a:pt x="48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" name="Freeform 397">
            <a:extLst>
              <a:ext uri="{FF2B5EF4-FFF2-40B4-BE49-F238E27FC236}">
                <a16:creationId xmlns:a16="http://schemas.microsoft.com/office/drawing/2014/main" id="{493CD31D-9EE2-F84D-91B5-870D495F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167" y="6842556"/>
            <a:ext cx="56835" cy="80764"/>
          </a:xfrm>
          <a:custGeom>
            <a:avLst/>
            <a:gdLst>
              <a:gd name="T0" fmla="*/ 68 w 83"/>
              <a:gd name="T1" fmla="*/ 119 h 120"/>
              <a:gd name="T2" fmla="*/ 54 w 83"/>
              <a:gd name="T3" fmla="*/ 108 h 120"/>
              <a:gd name="T4" fmla="*/ 6 w 83"/>
              <a:gd name="T5" fmla="*/ 26 h 120"/>
              <a:gd name="T6" fmla="*/ 6 w 83"/>
              <a:gd name="T7" fmla="*/ 6 h 120"/>
              <a:gd name="T8" fmla="*/ 25 w 83"/>
              <a:gd name="T9" fmla="*/ 6 h 120"/>
              <a:gd name="T10" fmla="*/ 79 w 83"/>
              <a:gd name="T11" fmla="*/ 102 h 120"/>
              <a:gd name="T12" fmla="*/ 71 w 83"/>
              <a:gd name="T13" fmla="*/ 119 h 120"/>
              <a:gd name="T14" fmla="*/ 68 w 83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20">
                <a:moveTo>
                  <a:pt x="68" y="119"/>
                </a:moveTo>
                <a:cubicBezTo>
                  <a:pt x="62" y="119"/>
                  <a:pt x="57" y="116"/>
                  <a:pt x="54" y="108"/>
                </a:cubicBezTo>
                <a:cubicBezTo>
                  <a:pt x="45" y="76"/>
                  <a:pt x="28" y="48"/>
                  <a:pt x="6" y="26"/>
                </a:cubicBezTo>
                <a:cubicBezTo>
                  <a:pt x="0" y="20"/>
                  <a:pt x="0" y="12"/>
                  <a:pt x="6" y="6"/>
                </a:cubicBezTo>
                <a:cubicBezTo>
                  <a:pt x="11" y="0"/>
                  <a:pt x="20" y="0"/>
                  <a:pt x="25" y="6"/>
                </a:cubicBezTo>
                <a:cubicBezTo>
                  <a:pt x="51" y="31"/>
                  <a:pt x="71" y="65"/>
                  <a:pt x="79" y="102"/>
                </a:cubicBezTo>
                <a:cubicBezTo>
                  <a:pt x="82" y="110"/>
                  <a:pt x="76" y="116"/>
                  <a:pt x="71" y="119"/>
                </a:cubicBezTo>
                <a:lnTo>
                  <a:pt x="68" y="11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8" name="Freeform 398">
            <a:extLst>
              <a:ext uri="{FF2B5EF4-FFF2-40B4-BE49-F238E27FC236}">
                <a16:creationId xmlns:a16="http://schemas.microsoft.com/office/drawing/2014/main" id="{B93C15A2-7D56-D440-9001-2BFBFF31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65" y="6842556"/>
            <a:ext cx="56835" cy="80764"/>
          </a:xfrm>
          <a:custGeom>
            <a:avLst/>
            <a:gdLst>
              <a:gd name="T0" fmla="*/ 14 w 83"/>
              <a:gd name="T1" fmla="*/ 119 h 120"/>
              <a:gd name="T2" fmla="*/ 12 w 83"/>
              <a:gd name="T3" fmla="*/ 119 h 120"/>
              <a:gd name="T4" fmla="*/ 3 w 83"/>
              <a:gd name="T5" fmla="*/ 102 h 120"/>
              <a:gd name="T6" fmla="*/ 57 w 83"/>
              <a:gd name="T7" fmla="*/ 6 h 120"/>
              <a:gd name="T8" fmla="*/ 77 w 83"/>
              <a:gd name="T9" fmla="*/ 6 h 120"/>
              <a:gd name="T10" fmla="*/ 77 w 83"/>
              <a:gd name="T11" fmla="*/ 26 h 120"/>
              <a:gd name="T12" fmla="*/ 29 w 83"/>
              <a:gd name="T13" fmla="*/ 108 h 120"/>
              <a:gd name="T14" fmla="*/ 14 w 83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20">
                <a:moveTo>
                  <a:pt x="14" y="119"/>
                </a:moveTo>
                <a:lnTo>
                  <a:pt x="12" y="119"/>
                </a:lnTo>
                <a:cubicBezTo>
                  <a:pt x="3" y="116"/>
                  <a:pt x="0" y="110"/>
                  <a:pt x="3" y="102"/>
                </a:cubicBezTo>
                <a:cubicBezTo>
                  <a:pt x="12" y="65"/>
                  <a:pt x="31" y="34"/>
                  <a:pt x="57" y="6"/>
                </a:cubicBezTo>
                <a:cubicBezTo>
                  <a:pt x="62" y="0"/>
                  <a:pt x="71" y="0"/>
                  <a:pt x="77" y="6"/>
                </a:cubicBezTo>
                <a:cubicBezTo>
                  <a:pt x="82" y="12"/>
                  <a:pt x="82" y="21"/>
                  <a:pt x="77" y="26"/>
                </a:cubicBezTo>
                <a:cubicBezTo>
                  <a:pt x="54" y="49"/>
                  <a:pt x="37" y="76"/>
                  <a:pt x="29" y="108"/>
                </a:cubicBezTo>
                <a:cubicBezTo>
                  <a:pt x="26" y="116"/>
                  <a:pt x="20" y="119"/>
                  <a:pt x="14" y="11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9" name="Freeform 399">
            <a:extLst>
              <a:ext uri="{FF2B5EF4-FFF2-40B4-BE49-F238E27FC236}">
                <a16:creationId xmlns:a16="http://schemas.microsoft.com/office/drawing/2014/main" id="{3139C1BC-365C-9546-8F55-F681D758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561" y="7081858"/>
            <a:ext cx="89738" cy="26921"/>
          </a:xfrm>
          <a:custGeom>
            <a:avLst/>
            <a:gdLst>
              <a:gd name="T0" fmla="*/ 65 w 133"/>
              <a:gd name="T1" fmla="*/ 37 h 38"/>
              <a:gd name="T2" fmla="*/ 11 w 133"/>
              <a:gd name="T3" fmla="*/ 31 h 38"/>
              <a:gd name="T4" fmla="*/ 0 w 133"/>
              <a:gd name="T5" fmla="*/ 14 h 38"/>
              <a:gd name="T6" fmla="*/ 17 w 133"/>
              <a:gd name="T7" fmla="*/ 3 h 38"/>
              <a:gd name="T8" fmla="*/ 113 w 133"/>
              <a:gd name="T9" fmla="*/ 3 h 38"/>
              <a:gd name="T10" fmla="*/ 130 w 133"/>
              <a:gd name="T11" fmla="*/ 14 h 38"/>
              <a:gd name="T12" fmla="*/ 118 w 133"/>
              <a:gd name="T13" fmla="*/ 31 h 38"/>
              <a:gd name="T14" fmla="*/ 65 w 13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38">
                <a:moveTo>
                  <a:pt x="65" y="37"/>
                </a:moveTo>
                <a:cubicBezTo>
                  <a:pt x="45" y="37"/>
                  <a:pt x="28" y="34"/>
                  <a:pt x="11" y="31"/>
                </a:cubicBezTo>
                <a:cubicBezTo>
                  <a:pt x="3" y="28"/>
                  <a:pt x="0" y="23"/>
                  <a:pt x="0" y="14"/>
                </a:cubicBezTo>
                <a:cubicBezTo>
                  <a:pt x="0" y="6"/>
                  <a:pt x="8" y="3"/>
                  <a:pt x="17" y="3"/>
                </a:cubicBezTo>
                <a:cubicBezTo>
                  <a:pt x="48" y="11"/>
                  <a:pt x="82" y="11"/>
                  <a:pt x="113" y="3"/>
                </a:cubicBezTo>
                <a:cubicBezTo>
                  <a:pt x="121" y="0"/>
                  <a:pt x="127" y="6"/>
                  <a:pt x="130" y="14"/>
                </a:cubicBezTo>
                <a:cubicBezTo>
                  <a:pt x="132" y="23"/>
                  <a:pt x="127" y="28"/>
                  <a:pt x="118" y="31"/>
                </a:cubicBezTo>
                <a:cubicBezTo>
                  <a:pt x="101" y="34"/>
                  <a:pt x="84" y="37"/>
                  <a:pt x="65" y="3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Freeform 400">
            <a:extLst>
              <a:ext uri="{FF2B5EF4-FFF2-40B4-BE49-F238E27FC236}">
                <a16:creationId xmlns:a16="http://schemas.microsoft.com/office/drawing/2014/main" id="{21BFF250-77F1-6649-B812-3D0195AED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246" y="6869477"/>
            <a:ext cx="47860" cy="65808"/>
          </a:xfrm>
          <a:custGeom>
            <a:avLst/>
            <a:gdLst>
              <a:gd name="T0" fmla="*/ 54 w 72"/>
              <a:gd name="T1" fmla="*/ 96 h 97"/>
              <a:gd name="T2" fmla="*/ 40 w 72"/>
              <a:gd name="T3" fmla="*/ 84 h 97"/>
              <a:gd name="T4" fmla="*/ 6 w 72"/>
              <a:gd name="T5" fmla="*/ 25 h 97"/>
              <a:gd name="T6" fmla="*/ 6 w 72"/>
              <a:gd name="T7" fmla="*/ 5 h 97"/>
              <a:gd name="T8" fmla="*/ 26 w 72"/>
              <a:gd name="T9" fmla="*/ 5 h 97"/>
              <a:gd name="T10" fmla="*/ 68 w 72"/>
              <a:gd name="T11" fmla="*/ 76 h 97"/>
              <a:gd name="T12" fmla="*/ 57 w 72"/>
              <a:gd name="T13" fmla="*/ 93 h 97"/>
              <a:gd name="T14" fmla="*/ 54 w 72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97">
                <a:moveTo>
                  <a:pt x="54" y="96"/>
                </a:moveTo>
                <a:cubicBezTo>
                  <a:pt x="49" y="96"/>
                  <a:pt x="43" y="93"/>
                  <a:pt x="40" y="84"/>
                </a:cubicBezTo>
                <a:cubicBezTo>
                  <a:pt x="34" y="62"/>
                  <a:pt x="23" y="42"/>
                  <a:pt x="6" y="25"/>
                </a:cubicBezTo>
                <a:cubicBezTo>
                  <a:pt x="1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46" y="25"/>
                  <a:pt x="60" y="51"/>
                  <a:pt x="68" y="76"/>
                </a:cubicBezTo>
                <a:cubicBezTo>
                  <a:pt x="71" y="84"/>
                  <a:pt x="65" y="90"/>
                  <a:pt x="57" y="93"/>
                </a:cubicBezTo>
                <a:cubicBezTo>
                  <a:pt x="57" y="96"/>
                  <a:pt x="54" y="96"/>
                  <a:pt x="54" y="9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" name="Freeform 401">
            <a:extLst>
              <a:ext uri="{FF2B5EF4-FFF2-40B4-BE49-F238E27FC236}">
                <a16:creationId xmlns:a16="http://schemas.microsoft.com/office/drawing/2014/main" id="{1CADAEAD-27BF-6346-B802-F94B9390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760" y="6869477"/>
            <a:ext cx="47860" cy="62818"/>
          </a:xfrm>
          <a:custGeom>
            <a:avLst/>
            <a:gdLst>
              <a:gd name="T0" fmla="*/ 14 w 69"/>
              <a:gd name="T1" fmla="*/ 93 h 94"/>
              <a:gd name="T2" fmla="*/ 11 w 69"/>
              <a:gd name="T3" fmla="*/ 93 h 94"/>
              <a:gd name="T4" fmla="*/ 0 w 69"/>
              <a:gd name="T5" fmla="*/ 76 h 94"/>
              <a:gd name="T6" fmla="*/ 42 w 69"/>
              <a:gd name="T7" fmla="*/ 5 h 94"/>
              <a:gd name="T8" fmla="*/ 62 w 69"/>
              <a:gd name="T9" fmla="*/ 5 h 94"/>
              <a:gd name="T10" fmla="*/ 62 w 69"/>
              <a:gd name="T11" fmla="*/ 25 h 94"/>
              <a:gd name="T12" fmla="*/ 28 w 69"/>
              <a:gd name="T13" fmla="*/ 84 h 94"/>
              <a:gd name="T14" fmla="*/ 14 w 69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94">
                <a:moveTo>
                  <a:pt x="14" y="93"/>
                </a:moveTo>
                <a:lnTo>
                  <a:pt x="11" y="93"/>
                </a:lnTo>
                <a:cubicBezTo>
                  <a:pt x="3" y="90"/>
                  <a:pt x="0" y="84"/>
                  <a:pt x="0" y="76"/>
                </a:cubicBezTo>
                <a:cubicBezTo>
                  <a:pt x="8" y="50"/>
                  <a:pt x="22" y="25"/>
                  <a:pt x="42" y="5"/>
                </a:cubicBezTo>
                <a:cubicBezTo>
                  <a:pt x="47" y="0"/>
                  <a:pt x="56" y="0"/>
                  <a:pt x="62" y="5"/>
                </a:cubicBezTo>
                <a:cubicBezTo>
                  <a:pt x="68" y="11"/>
                  <a:pt x="68" y="19"/>
                  <a:pt x="62" y="25"/>
                </a:cubicBezTo>
                <a:cubicBezTo>
                  <a:pt x="45" y="42"/>
                  <a:pt x="34" y="62"/>
                  <a:pt x="28" y="84"/>
                </a:cubicBezTo>
                <a:cubicBezTo>
                  <a:pt x="25" y="87"/>
                  <a:pt x="20" y="93"/>
                  <a:pt x="14" y="9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2" name="Freeform 402">
            <a:extLst>
              <a:ext uri="{FF2B5EF4-FFF2-40B4-BE49-F238E27FC236}">
                <a16:creationId xmlns:a16="http://schemas.microsoft.com/office/drawing/2014/main" id="{42B556F8-F514-D648-AA4F-0E1474AD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543" y="7042971"/>
            <a:ext cx="71791" cy="23930"/>
          </a:xfrm>
          <a:custGeom>
            <a:avLst/>
            <a:gdLst>
              <a:gd name="T0" fmla="*/ 54 w 105"/>
              <a:gd name="T1" fmla="*/ 36 h 37"/>
              <a:gd name="T2" fmla="*/ 11 w 105"/>
              <a:gd name="T3" fmla="*/ 31 h 37"/>
              <a:gd name="T4" fmla="*/ 0 w 105"/>
              <a:gd name="T5" fmla="*/ 14 h 37"/>
              <a:gd name="T6" fmla="*/ 17 w 105"/>
              <a:gd name="T7" fmla="*/ 2 h 37"/>
              <a:gd name="T8" fmla="*/ 85 w 105"/>
              <a:gd name="T9" fmla="*/ 2 h 37"/>
              <a:gd name="T10" fmla="*/ 102 w 105"/>
              <a:gd name="T11" fmla="*/ 14 h 37"/>
              <a:gd name="T12" fmla="*/ 90 w 105"/>
              <a:gd name="T13" fmla="*/ 31 h 37"/>
              <a:gd name="T14" fmla="*/ 54 w 10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7">
                <a:moveTo>
                  <a:pt x="54" y="36"/>
                </a:moveTo>
                <a:cubicBezTo>
                  <a:pt x="40" y="36"/>
                  <a:pt x="25" y="33"/>
                  <a:pt x="11" y="31"/>
                </a:cubicBezTo>
                <a:cubicBezTo>
                  <a:pt x="3" y="28"/>
                  <a:pt x="0" y="22"/>
                  <a:pt x="0" y="14"/>
                </a:cubicBezTo>
                <a:cubicBezTo>
                  <a:pt x="3" y="5"/>
                  <a:pt x="8" y="2"/>
                  <a:pt x="17" y="2"/>
                </a:cubicBezTo>
                <a:cubicBezTo>
                  <a:pt x="40" y="8"/>
                  <a:pt x="62" y="8"/>
                  <a:pt x="85" y="2"/>
                </a:cubicBezTo>
                <a:cubicBezTo>
                  <a:pt x="93" y="0"/>
                  <a:pt x="99" y="5"/>
                  <a:pt x="102" y="14"/>
                </a:cubicBezTo>
                <a:cubicBezTo>
                  <a:pt x="104" y="22"/>
                  <a:pt x="99" y="28"/>
                  <a:pt x="90" y="31"/>
                </a:cubicBezTo>
                <a:cubicBezTo>
                  <a:pt x="82" y="33"/>
                  <a:pt x="68" y="36"/>
                  <a:pt x="54" y="3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" name="Freeform 403">
            <a:extLst>
              <a:ext uri="{FF2B5EF4-FFF2-40B4-BE49-F238E27FC236}">
                <a16:creationId xmlns:a16="http://schemas.microsoft.com/office/drawing/2014/main" id="{D3EA15FF-0B68-714A-B0AF-E23FB37C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97" y="6818626"/>
            <a:ext cx="230329" cy="134606"/>
          </a:xfrm>
          <a:custGeom>
            <a:avLst/>
            <a:gdLst>
              <a:gd name="T0" fmla="*/ 310 w 339"/>
              <a:gd name="T1" fmla="*/ 198 h 199"/>
              <a:gd name="T2" fmla="*/ 28 w 339"/>
              <a:gd name="T3" fmla="*/ 198 h 199"/>
              <a:gd name="T4" fmla="*/ 0 w 339"/>
              <a:gd name="T5" fmla="*/ 170 h 199"/>
              <a:gd name="T6" fmla="*/ 0 w 339"/>
              <a:gd name="T7" fmla="*/ 29 h 199"/>
              <a:gd name="T8" fmla="*/ 28 w 339"/>
              <a:gd name="T9" fmla="*/ 0 h 199"/>
              <a:gd name="T10" fmla="*/ 310 w 339"/>
              <a:gd name="T11" fmla="*/ 0 h 199"/>
              <a:gd name="T12" fmla="*/ 338 w 339"/>
              <a:gd name="T13" fmla="*/ 29 h 199"/>
              <a:gd name="T14" fmla="*/ 338 w 339"/>
              <a:gd name="T15" fmla="*/ 170 h 199"/>
              <a:gd name="T16" fmla="*/ 310 w 339"/>
              <a:gd name="T17" fmla="*/ 198 h 199"/>
              <a:gd name="T18" fmla="*/ 28 w 339"/>
              <a:gd name="T19" fmla="*/ 29 h 199"/>
              <a:gd name="T20" fmla="*/ 28 w 339"/>
              <a:gd name="T21" fmla="*/ 170 h 199"/>
              <a:gd name="T22" fmla="*/ 310 w 339"/>
              <a:gd name="T23" fmla="*/ 170 h 199"/>
              <a:gd name="T24" fmla="*/ 310 w 339"/>
              <a:gd name="T25" fmla="*/ 29 h 199"/>
              <a:gd name="T26" fmla="*/ 28 w 339"/>
              <a:gd name="T27" fmla="*/ 2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" h="199">
                <a:moveTo>
                  <a:pt x="310" y="198"/>
                </a:moveTo>
                <a:lnTo>
                  <a:pt x="28" y="198"/>
                </a:lnTo>
                <a:cubicBezTo>
                  <a:pt x="11" y="198"/>
                  <a:pt x="0" y="187"/>
                  <a:pt x="0" y="170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310" y="0"/>
                </a:lnTo>
                <a:cubicBezTo>
                  <a:pt x="327" y="0"/>
                  <a:pt x="338" y="12"/>
                  <a:pt x="338" y="29"/>
                </a:cubicBezTo>
                <a:lnTo>
                  <a:pt x="338" y="170"/>
                </a:lnTo>
                <a:cubicBezTo>
                  <a:pt x="338" y="187"/>
                  <a:pt x="327" y="198"/>
                  <a:pt x="310" y="198"/>
                </a:cubicBezTo>
                <a:close/>
                <a:moveTo>
                  <a:pt x="28" y="29"/>
                </a:moveTo>
                <a:lnTo>
                  <a:pt x="28" y="170"/>
                </a:lnTo>
                <a:lnTo>
                  <a:pt x="310" y="170"/>
                </a:lnTo>
                <a:lnTo>
                  <a:pt x="310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4" name="Freeform 404">
            <a:extLst>
              <a:ext uri="{FF2B5EF4-FFF2-40B4-BE49-F238E27FC236}">
                <a16:creationId xmlns:a16="http://schemas.microsoft.com/office/drawing/2014/main" id="{3154FBF5-7047-DE41-BCF7-C6C68DDE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6935285"/>
            <a:ext cx="95721" cy="56835"/>
          </a:xfrm>
          <a:custGeom>
            <a:avLst/>
            <a:gdLst>
              <a:gd name="T0" fmla="*/ 127 w 142"/>
              <a:gd name="T1" fmla="*/ 84 h 85"/>
              <a:gd name="T2" fmla="*/ 14 w 142"/>
              <a:gd name="T3" fmla="*/ 84 h 85"/>
              <a:gd name="T4" fmla="*/ 0 w 142"/>
              <a:gd name="T5" fmla="*/ 70 h 85"/>
              <a:gd name="T6" fmla="*/ 0 w 142"/>
              <a:gd name="T7" fmla="*/ 14 h 85"/>
              <a:gd name="T8" fmla="*/ 14 w 142"/>
              <a:gd name="T9" fmla="*/ 0 h 85"/>
              <a:gd name="T10" fmla="*/ 127 w 142"/>
              <a:gd name="T11" fmla="*/ 0 h 85"/>
              <a:gd name="T12" fmla="*/ 141 w 142"/>
              <a:gd name="T13" fmla="*/ 14 h 85"/>
              <a:gd name="T14" fmla="*/ 141 w 142"/>
              <a:gd name="T15" fmla="*/ 70 h 85"/>
              <a:gd name="T16" fmla="*/ 127 w 142"/>
              <a:gd name="T17" fmla="*/ 84 h 85"/>
              <a:gd name="T18" fmla="*/ 28 w 142"/>
              <a:gd name="T19" fmla="*/ 56 h 85"/>
              <a:gd name="T20" fmla="*/ 113 w 142"/>
              <a:gd name="T21" fmla="*/ 56 h 85"/>
              <a:gd name="T22" fmla="*/ 113 w 142"/>
              <a:gd name="T23" fmla="*/ 28 h 85"/>
              <a:gd name="T24" fmla="*/ 28 w 142"/>
              <a:gd name="T25" fmla="*/ 28 h 85"/>
              <a:gd name="T26" fmla="*/ 28 w 142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85">
                <a:moveTo>
                  <a:pt x="127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127" y="0"/>
                </a:lnTo>
                <a:cubicBezTo>
                  <a:pt x="135" y="0"/>
                  <a:pt x="141" y="5"/>
                  <a:pt x="141" y="14"/>
                </a:cubicBezTo>
                <a:lnTo>
                  <a:pt x="141" y="70"/>
                </a:lnTo>
                <a:cubicBezTo>
                  <a:pt x="141" y="79"/>
                  <a:pt x="135" y="84"/>
                  <a:pt x="127" y="84"/>
                </a:cubicBezTo>
                <a:close/>
                <a:moveTo>
                  <a:pt x="28" y="56"/>
                </a:moveTo>
                <a:lnTo>
                  <a:pt x="113" y="56"/>
                </a:lnTo>
                <a:lnTo>
                  <a:pt x="113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5" name="Freeform 405">
            <a:extLst>
              <a:ext uri="{FF2B5EF4-FFF2-40B4-BE49-F238E27FC236}">
                <a16:creationId xmlns:a16="http://schemas.microsoft.com/office/drawing/2014/main" id="{2F73CF30-51FC-9841-B3A7-E598051D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91" y="6818626"/>
            <a:ext cx="20940" cy="134606"/>
          </a:xfrm>
          <a:custGeom>
            <a:avLst/>
            <a:gdLst>
              <a:gd name="T0" fmla="*/ 14 w 29"/>
              <a:gd name="T1" fmla="*/ 198 h 199"/>
              <a:gd name="T2" fmla="*/ 0 w 29"/>
              <a:gd name="T3" fmla="*/ 184 h 199"/>
              <a:gd name="T4" fmla="*/ 0 w 29"/>
              <a:gd name="T5" fmla="*/ 15 h 199"/>
              <a:gd name="T6" fmla="*/ 14 w 29"/>
              <a:gd name="T7" fmla="*/ 0 h 199"/>
              <a:gd name="T8" fmla="*/ 28 w 29"/>
              <a:gd name="T9" fmla="*/ 15 h 199"/>
              <a:gd name="T10" fmla="*/ 28 w 29"/>
              <a:gd name="T11" fmla="*/ 184 h 199"/>
              <a:gd name="T12" fmla="*/ 14 w 29"/>
              <a:gd name="T13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9">
                <a:moveTo>
                  <a:pt x="14" y="198"/>
                </a:moveTo>
                <a:cubicBezTo>
                  <a:pt x="5" y="198"/>
                  <a:pt x="0" y="192"/>
                  <a:pt x="0" y="184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184"/>
                </a:lnTo>
                <a:cubicBezTo>
                  <a:pt x="28" y="192"/>
                  <a:pt x="22" y="198"/>
                  <a:pt x="14" y="19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6" name="Freeform 406">
            <a:extLst>
              <a:ext uri="{FF2B5EF4-FFF2-40B4-BE49-F238E27FC236}">
                <a16:creationId xmlns:a16="http://schemas.microsoft.com/office/drawing/2014/main" id="{CC02421C-9671-4144-A6AF-9B1CB8FE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57" y="6800678"/>
            <a:ext cx="20938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4 h 58"/>
              <a:gd name="T6" fmla="*/ 14 w 29"/>
              <a:gd name="T7" fmla="*/ 0 h 58"/>
              <a:gd name="T8" fmla="*/ 28 w 29"/>
              <a:gd name="T9" fmla="*/ 14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43"/>
                </a:lnTo>
                <a:cubicBezTo>
                  <a:pt x="28" y="51"/>
                  <a:pt x="23" y="57"/>
                  <a:pt x="14" y="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" name="Freeform 407">
            <a:extLst>
              <a:ext uri="{FF2B5EF4-FFF2-40B4-BE49-F238E27FC236}">
                <a16:creationId xmlns:a16="http://schemas.microsoft.com/office/drawing/2014/main" id="{E827F326-2F67-0F4C-A492-E491AAA6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265" y="6971180"/>
            <a:ext cx="68800" cy="68800"/>
          </a:xfrm>
          <a:custGeom>
            <a:avLst/>
            <a:gdLst>
              <a:gd name="T0" fmla="*/ 88 w 103"/>
              <a:gd name="T1" fmla="*/ 99 h 100"/>
              <a:gd name="T2" fmla="*/ 77 w 103"/>
              <a:gd name="T3" fmla="*/ 96 h 100"/>
              <a:gd name="T4" fmla="*/ 6 w 103"/>
              <a:gd name="T5" fmla="*/ 26 h 100"/>
              <a:gd name="T6" fmla="*/ 6 w 103"/>
              <a:gd name="T7" fmla="*/ 6 h 100"/>
              <a:gd name="T8" fmla="*/ 26 w 103"/>
              <a:gd name="T9" fmla="*/ 6 h 100"/>
              <a:gd name="T10" fmla="*/ 96 w 103"/>
              <a:gd name="T11" fmla="*/ 76 h 100"/>
              <a:gd name="T12" fmla="*/ 96 w 103"/>
              <a:gd name="T13" fmla="*/ 96 h 100"/>
              <a:gd name="T14" fmla="*/ 88 w 10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0">
                <a:moveTo>
                  <a:pt x="88" y="99"/>
                </a:moveTo>
                <a:cubicBezTo>
                  <a:pt x="85" y="99"/>
                  <a:pt x="79" y="99"/>
                  <a:pt x="77" y="96"/>
                </a:cubicBezTo>
                <a:lnTo>
                  <a:pt x="6" y="26"/>
                </a:lnTo>
                <a:cubicBezTo>
                  <a:pt x="0" y="20"/>
                  <a:pt x="0" y="12"/>
                  <a:pt x="6" y="6"/>
                </a:cubicBezTo>
                <a:cubicBezTo>
                  <a:pt x="12" y="1"/>
                  <a:pt x="20" y="0"/>
                  <a:pt x="26" y="6"/>
                </a:cubicBezTo>
                <a:lnTo>
                  <a:pt x="96" y="76"/>
                </a:lnTo>
                <a:cubicBezTo>
                  <a:pt x="102" y="82"/>
                  <a:pt x="102" y="90"/>
                  <a:pt x="96" y="96"/>
                </a:cubicBezTo>
                <a:cubicBezTo>
                  <a:pt x="96" y="99"/>
                  <a:pt x="91" y="99"/>
                  <a:pt x="88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Freeform 408">
            <a:extLst>
              <a:ext uri="{FF2B5EF4-FFF2-40B4-BE49-F238E27FC236}">
                <a16:creationId xmlns:a16="http://schemas.microsoft.com/office/drawing/2014/main" id="{B79A8822-F3C4-164A-AEE2-3A6C9268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170" y="7007075"/>
            <a:ext cx="113668" cy="98713"/>
          </a:xfrm>
          <a:custGeom>
            <a:avLst/>
            <a:gdLst>
              <a:gd name="T0" fmla="*/ 110 w 168"/>
              <a:gd name="T1" fmla="*/ 144 h 145"/>
              <a:gd name="T2" fmla="*/ 102 w 168"/>
              <a:gd name="T3" fmla="*/ 141 h 145"/>
              <a:gd name="T4" fmla="*/ 6 w 168"/>
              <a:gd name="T5" fmla="*/ 65 h 145"/>
              <a:gd name="T6" fmla="*/ 0 w 168"/>
              <a:gd name="T7" fmla="*/ 53 h 145"/>
              <a:gd name="T8" fmla="*/ 6 w 168"/>
              <a:gd name="T9" fmla="*/ 42 h 145"/>
              <a:gd name="T10" fmla="*/ 48 w 168"/>
              <a:gd name="T11" fmla="*/ 5 h 145"/>
              <a:gd name="T12" fmla="*/ 65 w 168"/>
              <a:gd name="T13" fmla="*/ 5 h 145"/>
              <a:gd name="T14" fmla="*/ 161 w 168"/>
              <a:gd name="T15" fmla="*/ 82 h 145"/>
              <a:gd name="T16" fmla="*/ 167 w 168"/>
              <a:gd name="T17" fmla="*/ 93 h 145"/>
              <a:gd name="T18" fmla="*/ 161 w 168"/>
              <a:gd name="T19" fmla="*/ 104 h 145"/>
              <a:gd name="T20" fmla="*/ 119 w 168"/>
              <a:gd name="T21" fmla="*/ 141 h 145"/>
              <a:gd name="T22" fmla="*/ 110 w 168"/>
              <a:gd name="T23" fmla="*/ 144 h 145"/>
              <a:gd name="T24" fmla="*/ 37 w 168"/>
              <a:gd name="T25" fmla="*/ 53 h 145"/>
              <a:gd name="T26" fmla="*/ 110 w 168"/>
              <a:gd name="T27" fmla="*/ 113 h 145"/>
              <a:gd name="T28" fmla="*/ 130 w 168"/>
              <a:gd name="T29" fmla="*/ 93 h 145"/>
              <a:gd name="T30" fmla="*/ 57 w 168"/>
              <a:gd name="T31" fmla="*/ 34 h 145"/>
              <a:gd name="T32" fmla="*/ 37 w 168"/>
              <a:gd name="T33" fmla="*/ 5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45">
                <a:moveTo>
                  <a:pt x="110" y="144"/>
                </a:moveTo>
                <a:cubicBezTo>
                  <a:pt x="108" y="144"/>
                  <a:pt x="105" y="144"/>
                  <a:pt x="102" y="141"/>
                </a:cubicBezTo>
                <a:lnTo>
                  <a:pt x="6" y="65"/>
                </a:lnTo>
                <a:cubicBezTo>
                  <a:pt x="3" y="62"/>
                  <a:pt x="0" y="59"/>
                  <a:pt x="0" y="53"/>
                </a:cubicBezTo>
                <a:cubicBezTo>
                  <a:pt x="0" y="51"/>
                  <a:pt x="3" y="45"/>
                  <a:pt x="6" y="42"/>
                </a:cubicBezTo>
                <a:lnTo>
                  <a:pt x="48" y="5"/>
                </a:lnTo>
                <a:cubicBezTo>
                  <a:pt x="54" y="0"/>
                  <a:pt x="62" y="0"/>
                  <a:pt x="65" y="5"/>
                </a:cubicBezTo>
                <a:lnTo>
                  <a:pt x="161" y="82"/>
                </a:lnTo>
                <a:cubicBezTo>
                  <a:pt x="164" y="84"/>
                  <a:pt x="167" y="87"/>
                  <a:pt x="167" y="93"/>
                </a:cubicBezTo>
                <a:cubicBezTo>
                  <a:pt x="167" y="96"/>
                  <a:pt x="164" y="101"/>
                  <a:pt x="161" y="104"/>
                </a:cubicBezTo>
                <a:lnTo>
                  <a:pt x="119" y="141"/>
                </a:lnTo>
                <a:cubicBezTo>
                  <a:pt x="119" y="144"/>
                  <a:pt x="113" y="144"/>
                  <a:pt x="110" y="144"/>
                </a:cubicBezTo>
                <a:close/>
                <a:moveTo>
                  <a:pt x="37" y="53"/>
                </a:moveTo>
                <a:lnTo>
                  <a:pt x="110" y="113"/>
                </a:lnTo>
                <a:lnTo>
                  <a:pt x="130" y="93"/>
                </a:lnTo>
                <a:lnTo>
                  <a:pt x="57" y="34"/>
                </a:lnTo>
                <a:lnTo>
                  <a:pt x="37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" name="Freeform 409">
            <a:extLst>
              <a:ext uri="{FF2B5EF4-FFF2-40B4-BE49-F238E27FC236}">
                <a16:creationId xmlns:a16="http://schemas.microsoft.com/office/drawing/2014/main" id="{6502BFA0-7626-2047-99D7-87839B47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397" y="6848539"/>
            <a:ext cx="77773" cy="77773"/>
          </a:xfrm>
          <a:custGeom>
            <a:avLst/>
            <a:gdLst>
              <a:gd name="T0" fmla="*/ 14 w 113"/>
              <a:gd name="T1" fmla="*/ 113 h 114"/>
              <a:gd name="T2" fmla="*/ 5 w 113"/>
              <a:gd name="T3" fmla="*/ 110 h 114"/>
              <a:gd name="T4" fmla="*/ 0 w 113"/>
              <a:gd name="T5" fmla="*/ 99 h 114"/>
              <a:gd name="T6" fmla="*/ 0 w 113"/>
              <a:gd name="T7" fmla="*/ 14 h 114"/>
              <a:gd name="T8" fmla="*/ 5 w 113"/>
              <a:gd name="T9" fmla="*/ 3 h 114"/>
              <a:gd name="T10" fmla="*/ 19 w 113"/>
              <a:gd name="T11" fmla="*/ 3 h 114"/>
              <a:gd name="T12" fmla="*/ 104 w 113"/>
              <a:gd name="T13" fmla="*/ 45 h 114"/>
              <a:gd name="T14" fmla="*/ 112 w 113"/>
              <a:gd name="T15" fmla="*/ 56 h 114"/>
              <a:gd name="T16" fmla="*/ 104 w 113"/>
              <a:gd name="T17" fmla="*/ 67 h 114"/>
              <a:gd name="T18" fmla="*/ 19 w 113"/>
              <a:gd name="T19" fmla="*/ 110 h 114"/>
              <a:gd name="T20" fmla="*/ 14 w 113"/>
              <a:gd name="T21" fmla="*/ 113 h 114"/>
              <a:gd name="T22" fmla="*/ 28 w 113"/>
              <a:gd name="T23" fmla="*/ 36 h 114"/>
              <a:gd name="T24" fmla="*/ 28 w 113"/>
              <a:gd name="T25" fmla="*/ 76 h 114"/>
              <a:gd name="T26" fmla="*/ 67 w 113"/>
              <a:gd name="T27" fmla="*/ 56 h 114"/>
              <a:gd name="T28" fmla="*/ 28 w 113"/>
              <a:gd name="T29" fmla="*/ 3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14">
                <a:moveTo>
                  <a:pt x="14" y="113"/>
                </a:moveTo>
                <a:cubicBezTo>
                  <a:pt x="11" y="113"/>
                  <a:pt x="8" y="113"/>
                  <a:pt x="5" y="110"/>
                </a:cubicBezTo>
                <a:cubicBezTo>
                  <a:pt x="2" y="107"/>
                  <a:pt x="0" y="101"/>
                  <a:pt x="0" y="99"/>
                </a:cubicBezTo>
                <a:lnTo>
                  <a:pt x="0" y="14"/>
                </a:lnTo>
                <a:cubicBezTo>
                  <a:pt x="0" y="8"/>
                  <a:pt x="2" y="5"/>
                  <a:pt x="5" y="3"/>
                </a:cubicBezTo>
                <a:cubicBezTo>
                  <a:pt x="8" y="0"/>
                  <a:pt x="14" y="0"/>
                  <a:pt x="19" y="3"/>
                </a:cubicBezTo>
                <a:lnTo>
                  <a:pt x="104" y="45"/>
                </a:lnTo>
                <a:cubicBezTo>
                  <a:pt x="110" y="48"/>
                  <a:pt x="112" y="53"/>
                  <a:pt x="112" y="56"/>
                </a:cubicBezTo>
                <a:cubicBezTo>
                  <a:pt x="112" y="59"/>
                  <a:pt x="110" y="67"/>
                  <a:pt x="104" y="67"/>
                </a:cubicBezTo>
                <a:lnTo>
                  <a:pt x="19" y="110"/>
                </a:lnTo>
                <a:cubicBezTo>
                  <a:pt x="19" y="113"/>
                  <a:pt x="17" y="113"/>
                  <a:pt x="14" y="113"/>
                </a:cubicBezTo>
                <a:close/>
                <a:moveTo>
                  <a:pt x="28" y="36"/>
                </a:moveTo>
                <a:lnTo>
                  <a:pt x="28" y="76"/>
                </a:lnTo>
                <a:lnTo>
                  <a:pt x="67" y="56"/>
                </a:lnTo>
                <a:lnTo>
                  <a:pt x="28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" name="Freeform 410">
            <a:extLst>
              <a:ext uri="{FF2B5EF4-FFF2-40B4-BE49-F238E27FC236}">
                <a16:creationId xmlns:a16="http://schemas.microsoft.com/office/drawing/2014/main" id="{4303B5FD-4628-B74D-AC0C-18708795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6" y="6875459"/>
            <a:ext cx="308102" cy="191442"/>
          </a:xfrm>
          <a:custGeom>
            <a:avLst/>
            <a:gdLst>
              <a:gd name="T0" fmla="*/ 424 w 453"/>
              <a:gd name="T1" fmla="*/ 282 h 283"/>
              <a:gd name="T2" fmla="*/ 325 w 453"/>
              <a:gd name="T3" fmla="*/ 282 h 283"/>
              <a:gd name="T4" fmla="*/ 274 w 453"/>
              <a:gd name="T5" fmla="*/ 248 h 283"/>
              <a:gd name="T6" fmla="*/ 240 w 453"/>
              <a:gd name="T7" fmla="*/ 175 h 283"/>
              <a:gd name="T8" fmla="*/ 226 w 453"/>
              <a:gd name="T9" fmla="*/ 167 h 283"/>
              <a:gd name="T10" fmla="*/ 212 w 453"/>
              <a:gd name="T11" fmla="*/ 175 h 283"/>
              <a:gd name="T12" fmla="*/ 178 w 453"/>
              <a:gd name="T13" fmla="*/ 248 h 283"/>
              <a:gd name="T14" fmla="*/ 127 w 453"/>
              <a:gd name="T15" fmla="*/ 282 h 283"/>
              <a:gd name="T16" fmla="*/ 29 w 453"/>
              <a:gd name="T17" fmla="*/ 282 h 283"/>
              <a:gd name="T18" fmla="*/ 0 w 453"/>
              <a:gd name="T19" fmla="*/ 254 h 283"/>
              <a:gd name="T20" fmla="*/ 0 w 453"/>
              <a:gd name="T21" fmla="*/ 28 h 283"/>
              <a:gd name="T22" fmla="*/ 29 w 453"/>
              <a:gd name="T23" fmla="*/ 0 h 283"/>
              <a:gd name="T24" fmla="*/ 424 w 453"/>
              <a:gd name="T25" fmla="*/ 0 h 283"/>
              <a:gd name="T26" fmla="*/ 452 w 453"/>
              <a:gd name="T27" fmla="*/ 28 h 283"/>
              <a:gd name="T28" fmla="*/ 452 w 453"/>
              <a:gd name="T29" fmla="*/ 254 h 283"/>
              <a:gd name="T30" fmla="*/ 424 w 453"/>
              <a:gd name="T31" fmla="*/ 282 h 283"/>
              <a:gd name="T32" fmla="*/ 226 w 453"/>
              <a:gd name="T33" fmla="*/ 138 h 283"/>
              <a:gd name="T34" fmla="*/ 266 w 453"/>
              <a:gd name="T35" fmla="*/ 164 h 283"/>
              <a:gd name="T36" fmla="*/ 300 w 453"/>
              <a:gd name="T37" fmla="*/ 237 h 283"/>
              <a:gd name="T38" fmla="*/ 325 w 453"/>
              <a:gd name="T39" fmla="*/ 254 h 283"/>
              <a:gd name="T40" fmla="*/ 424 w 453"/>
              <a:gd name="T41" fmla="*/ 254 h 283"/>
              <a:gd name="T42" fmla="*/ 424 w 453"/>
              <a:gd name="T43" fmla="*/ 28 h 283"/>
              <a:gd name="T44" fmla="*/ 29 w 453"/>
              <a:gd name="T45" fmla="*/ 28 h 283"/>
              <a:gd name="T46" fmla="*/ 29 w 453"/>
              <a:gd name="T47" fmla="*/ 254 h 283"/>
              <a:gd name="T48" fmla="*/ 127 w 453"/>
              <a:gd name="T49" fmla="*/ 254 h 283"/>
              <a:gd name="T50" fmla="*/ 153 w 453"/>
              <a:gd name="T51" fmla="*/ 237 h 283"/>
              <a:gd name="T52" fmla="*/ 187 w 453"/>
              <a:gd name="T53" fmla="*/ 164 h 283"/>
              <a:gd name="T54" fmla="*/ 226 w 453"/>
              <a:gd name="T55" fmla="*/ 13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3" h="283">
                <a:moveTo>
                  <a:pt x="424" y="282"/>
                </a:moveTo>
                <a:lnTo>
                  <a:pt x="325" y="282"/>
                </a:lnTo>
                <a:cubicBezTo>
                  <a:pt x="302" y="282"/>
                  <a:pt x="283" y="268"/>
                  <a:pt x="274" y="248"/>
                </a:cubicBezTo>
                <a:lnTo>
                  <a:pt x="240" y="175"/>
                </a:lnTo>
                <a:cubicBezTo>
                  <a:pt x="237" y="167"/>
                  <a:pt x="229" y="167"/>
                  <a:pt x="226" y="167"/>
                </a:cubicBezTo>
                <a:cubicBezTo>
                  <a:pt x="223" y="167"/>
                  <a:pt x="218" y="167"/>
                  <a:pt x="212" y="175"/>
                </a:cubicBezTo>
                <a:lnTo>
                  <a:pt x="178" y="248"/>
                </a:lnTo>
                <a:cubicBezTo>
                  <a:pt x="170" y="268"/>
                  <a:pt x="150" y="282"/>
                  <a:pt x="127" y="282"/>
                </a:cubicBezTo>
                <a:lnTo>
                  <a:pt x="29" y="282"/>
                </a:lnTo>
                <a:cubicBezTo>
                  <a:pt x="12" y="282"/>
                  <a:pt x="0" y="271"/>
                  <a:pt x="0" y="254"/>
                </a:cubicBez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424" y="0"/>
                </a:lnTo>
                <a:cubicBezTo>
                  <a:pt x="441" y="0"/>
                  <a:pt x="452" y="11"/>
                  <a:pt x="452" y="28"/>
                </a:cubicBezTo>
                <a:lnTo>
                  <a:pt x="452" y="254"/>
                </a:lnTo>
                <a:cubicBezTo>
                  <a:pt x="452" y="271"/>
                  <a:pt x="441" y="282"/>
                  <a:pt x="424" y="282"/>
                </a:cubicBezTo>
                <a:close/>
                <a:moveTo>
                  <a:pt x="226" y="138"/>
                </a:moveTo>
                <a:cubicBezTo>
                  <a:pt x="243" y="138"/>
                  <a:pt x="257" y="147"/>
                  <a:pt x="266" y="164"/>
                </a:cubicBezTo>
                <a:lnTo>
                  <a:pt x="300" y="237"/>
                </a:lnTo>
                <a:cubicBezTo>
                  <a:pt x="305" y="248"/>
                  <a:pt x="314" y="254"/>
                  <a:pt x="325" y="254"/>
                </a:cubicBezTo>
                <a:lnTo>
                  <a:pt x="424" y="254"/>
                </a:lnTo>
                <a:lnTo>
                  <a:pt x="424" y="28"/>
                </a:lnTo>
                <a:lnTo>
                  <a:pt x="29" y="28"/>
                </a:lnTo>
                <a:lnTo>
                  <a:pt x="29" y="254"/>
                </a:lnTo>
                <a:lnTo>
                  <a:pt x="127" y="254"/>
                </a:lnTo>
                <a:cubicBezTo>
                  <a:pt x="139" y="254"/>
                  <a:pt x="147" y="248"/>
                  <a:pt x="153" y="237"/>
                </a:cubicBezTo>
                <a:lnTo>
                  <a:pt x="187" y="164"/>
                </a:lnTo>
                <a:cubicBezTo>
                  <a:pt x="195" y="150"/>
                  <a:pt x="209" y="138"/>
                  <a:pt x="226" y="1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" name="Freeform 411">
            <a:extLst>
              <a:ext uri="{FF2B5EF4-FFF2-40B4-BE49-F238E27FC236}">
                <a16:creationId xmlns:a16="http://schemas.microsoft.com/office/drawing/2014/main" id="{71728B1F-ED90-6644-AA3C-AE083CFD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6914347"/>
            <a:ext cx="77773" cy="77773"/>
          </a:xfrm>
          <a:custGeom>
            <a:avLst/>
            <a:gdLst>
              <a:gd name="T0" fmla="*/ 56 w 114"/>
              <a:gd name="T1" fmla="*/ 112 h 113"/>
              <a:gd name="T2" fmla="*/ 0 w 114"/>
              <a:gd name="T3" fmla="*/ 56 h 113"/>
              <a:gd name="T4" fmla="*/ 56 w 114"/>
              <a:gd name="T5" fmla="*/ 0 h 113"/>
              <a:gd name="T6" fmla="*/ 113 w 114"/>
              <a:gd name="T7" fmla="*/ 56 h 113"/>
              <a:gd name="T8" fmla="*/ 56 w 114"/>
              <a:gd name="T9" fmla="*/ 112 h 113"/>
              <a:gd name="T10" fmla="*/ 56 w 114"/>
              <a:gd name="T11" fmla="*/ 28 h 113"/>
              <a:gd name="T12" fmla="*/ 28 w 114"/>
              <a:gd name="T13" fmla="*/ 56 h 113"/>
              <a:gd name="T14" fmla="*/ 56 w 114"/>
              <a:gd name="T15" fmla="*/ 84 h 113"/>
              <a:gd name="T16" fmla="*/ 85 w 114"/>
              <a:gd name="T17" fmla="*/ 56 h 113"/>
              <a:gd name="T18" fmla="*/ 56 w 114"/>
              <a:gd name="T1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13">
                <a:moveTo>
                  <a:pt x="56" y="112"/>
                </a:moveTo>
                <a:cubicBezTo>
                  <a:pt x="25" y="112"/>
                  <a:pt x="0" y="87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3" y="25"/>
                  <a:pt x="113" y="56"/>
                </a:cubicBezTo>
                <a:cubicBezTo>
                  <a:pt x="113" y="87"/>
                  <a:pt x="87" y="112"/>
                  <a:pt x="56" y="112"/>
                </a:cubicBezTo>
                <a:close/>
                <a:moveTo>
                  <a:pt x="56" y="28"/>
                </a:moveTo>
                <a:cubicBezTo>
                  <a:pt x="39" y="28"/>
                  <a:pt x="28" y="39"/>
                  <a:pt x="28" y="56"/>
                </a:cubicBezTo>
                <a:cubicBezTo>
                  <a:pt x="28" y="73"/>
                  <a:pt x="39" y="84"/>
                  <a:pt x="56" y="84"/>
                </a:cubicBezTo>
                <a:cubicBezTo>
                  <a:pt x="73" y="84"/>
                  <a:pt x="85" y="73"/>
                  <a:pt x="85" y="56"/>
                </a:cubicBezTo>
                <a:cubicBezTo>
                  <a:pt x="85" y="39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" name="Freeform 412">
            <a:extLst>
              <a:ext uri="{FF2B5EF4-FFF2-40B4-BE49-F238E27FC236}">
                <a16:creationId xmlns:a16="http://schemas.microsoft.com/office/drawing/2014/main" id="{E7E017CA-E198-2F4C-BACD-4DA5ED38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857" y="6914347"/>
            <a:ext cx="77773" cy="77773"/>
          </a:xfrm>
          <a:custGeom>
            <a:avLst/>
            <a:gdLst>
              <a:gd name="T0" fmla="*/ 56 w 113"/>
              <a:gd name="T1" fmla="*/ 112 h 113"/>
              <a:gd name="T2" fmla="*/ 0 w 113"/>
              <a:gd name="T3" fmla="*/ 56 h 113"/>
              <a:gd name="T4" fmla="*/ 56 w 113"/>
              <a:gd name="T5" fmla="*/ 0 h 113"/>
              <a:gd name="T6" fmla="*/ 112 w 113"/>
              <a:gd name="T7" fmla="*/ 56 h 113"/>
              <a:gd name="T8" fmla="*/ 56 w 113"/>
              <a:gd name="T9" fmla="*/ 112 h 113"/>
              <a:gd name="T10" fmla="*/ 56 w 113"/>
              <a:gd name="T11" fmla="*/ 28 h 113"/>
              <a:gd name="T12" fmla="*/ 28 w 113"/>
              <a:gd name="T13" fmla="*/ 56 h 113"/>
              <a:gd name="T14" fmla="*/ 56 w 113"/>
              <a:gd name="T15" fmla="*/ 84 h 113"/>
              <a:gd name="T16" fmla="*/ 84 w 113"/>
              <a:gd name="T17" fmla="*/ 56 h 113"/>
              <a:gd name="T18" fmla="*/ 56 w 113"/>
              <a:gd name="T19" fmla="*/ 2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13">
                <a:moveTo>
                  <a:pt x="56" y="112"/>
                </a:moveTo>
                <a:cubicBezTo>
                  <a:pt x="25" y="112"/>
                  <a:pt x="0" y="87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2" y="25"/>
                  <a:pt x="112" y="56"/>
                </a:cubicBezTo>
                <a:cubicBezTo>
                  <a:pt x="112" y="87"/>
                  <a:pt x="87" y="112"/>
                  <a:pt x="56" y="112"/>
                </a:cubicBezTo>
                <a:close/>
                <a:moveTo>
                  <a:pt x="56" y="28"/>
                </a:moveTo>
                <a:cubicBezTo>
                  <a:pt x="39" y="28"/>
                  <a:pt x="28" y="39"/>
                  <a:pt x="28" y="56"/>
                </a:cubicBezTo>
                <a:cubicBezTo>
                  <a:pt x="28" y="73"/>
                  <a:pt x="39" y="84"/>
                  <a:pt x="56" y="84"/>
                </a:cubicBezTo>
                <a:cubicBezTo>
                  <a:pt x="73" y="84"/>
                  <a:pt x="84" y="73"/>
                  <a:pt x="84" y="56"/>
                </a:cubicBezTo>
                <a:cubicBezTo>
                  <a:pt x="84" y="39"/>
                  <a:pt x="73" y="28"/>
                  <a:pt x="56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" name="Freeform 413">
            <a:extLst>
              <a:ext uri="{FF2B5EF4-FFF2-40B4-BE49-F238E27FC236}">
                <a16:creationId xmlns:a16="http://schemas.microsoft.com/office/drawing/2014/main" id="{685C4035-602D-AA4F-97BF-22420AF9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119" y="7028015"/>
            <a:ext cx="98713" cy="20938"/>
          </a:xfrm>
          <a:custGeom>
            <a:avLst/>
            <a:gdLst>
              <a:gd name="T0" fmla="*/ 130 w 145"/>
              <a:gd name="T1" fmla="*/ 28 h 29"/>
              <a:gd name="T2" fmla="*/ 14 w 145"/>
              <a:gd name="T3" fmla="*/ 28 h 29"/>
              <a:gd name="T4" fmla="*/ 0 w 145"/>
              <a:gd name="T5" fmla="*/ 14 h 29"/>
              <a:gd name="T6" fmla="*/ 14 w 145"/>
              <a:gd name="T7" fmla="*/ 0 h 29"/>
              <a:gd name="T8" fmla="*/ 130 w 145"/>
              <a:gd name="T9" fmla="*/ 0 h 29"/>
              <a:gd name="T10" fmla="*/ 144 w 145"/>
              <a:gd name="T11" fmla="*/ 14 h 29"/>
              <a:gd name="T12" fmla="*/ 130 w 145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29">
                <a:moveTo>
                  <a:pt x="130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130" y="0"/>
                </a:lnTo>
                <a:cubicBezTo>
                  <a:pt x="138" y="0"/>
                  <a:pt x="144" y="6"/>
                  <a:pt x="144" y="14"/>
                </a:cubicBezTo>
                <a:cubicBezTo>
                  <a:pt x="144" y="23"/>
                  <a:pt x="138" y="28"/>
                  <a:pt x="130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4" name="Freeform 414">
            <a:extLst>
              <a:ext uri="{FF2B5EF4-FFF2-40B4-BE49-F238E27FC236}">
                <a16:creationId xmlns:a16="http://schemas.microsoft.com/office/drawing/2014/main" id="{4EEC2767-ABF1-2643-83C3-6A2F18C6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03" y="6839564"/>
            <a:ext cx="230327" cy="56835"/>
          </a:xfrm>
          <a:custGeom>
            <a:avLst/>
            <a:gdLst>
              <a:gd name="T0" fmla="*/ 324 w 339"/>
              <a:gd name="T1" fmla="*/ 84 h 85"/>
              <a:gd name="T2" fmla="*/ 310 w 339"/>
              <a:gd name="T3" fmla="*/ 70 h 85"/>
              <a:gd name="T4" fmla="*/ 310 w 339"/>
              <a:gd name="T5" fmla="*/ 28 h 85"/>
              <a:gd name="T6" fmla="*/ 28 w 339"/>
              <a:gd name="T7" fmla="*/ 28 h 85"/>
              <a:gd name="T8" fmla="*/ 28 w 339"/>
              <a:gd name="T9" fmla="*/ 70 h 85"/>
              <a:gd name="T10" fmla="*/ 14 w 339"/>
              <a:gd name="T11" fmla="*/ 84 h 85"/>
              <a:gd name="T12" fmla="*/ 0 w 339"/>
              <a:gd name="T13" fmla="*/ 70 h 85"/>
              <a:gd name="T14" fmla="*/ 0 w 339"/>
              <a:gd name="T15" fmla="*/ 28 h 85"/>
              <a:gd name="T16" fmla="*/ 28 w 339"/>
              <a:gd name="T17" fmla="*/ 0 h 85"/>
              <a:gd name="T18" fmla="*/ 310 w 339"/>
              <a:gd name="T19" fmla="*/ 0 h 85"/>
              <a:gd name="T20" fmla="*/ 338 w 339"/>
              <a:gd name="T21" fmla="*/ 28 h 85"/>
              <a:gd name="T22" fmla="*/ 338 w 339"/>
              <a:gd name="T23" fmla="*/ 70 h 85"/>
              <a:gd name="T24" fmla="*/ 324 w 339"/>
              <a:gd name="T2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9" h="85">
                <a:moveTo>
                  <a:pt x="324" y="84"/>
                </a:moveTo>
                <a:cubicBezTo>
                  <a:pt x="316" y="84"/>
                  <a:pt x="310" y="79"/>
                  <a:pt x="310" y="70"/>
                </a:cubicBezTo>
                <a:lnTo>
                  <a:pt x="310" y="28"/>
                </a:lnTo>
                <a:lnTo>
                  <a:pt x="28" y="28"/>
                </a:lnTo>
                <a:lnTo>
                  <a:pt x="28" y="70"/>
                </a:lnTo>
                <a:cubicBezTo>
                  <a:pt x="28" y="79"/>
                  <a:pt x="23" y="84"/>
                  <a:pt x="14" y="84"/>
                </a:cubicBezTo>
                <a:cubicBezTo>
                  <a:pt x="6" y="84"/>
                  <a:pt x="0" y="79"/>
                  <a:pt x="0" y="70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10" y="0"/>
                </a:lnTo>
                <a:cubicBezTo>
                  <a:pt x="327" y="0"/>
                  <a:pt x="338" y="11"/>
                  <a:pt x="338" y="28"/>
                </a:cubicBezTo>
                <a:lnTo>
                  <a:pt x="338" y="70"/>
                </a:lnTo>
                <a:cubicBezTo>
                  <a:pt x="338" y="79"/>
                  <a:pt x="333" y="84"/>
                  <a:pt x="324" y="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5" name="Freeform 415">
            <a:extLst>
              <a:ext uri="{FF2B5EF4-FFF2-40B4-BE49-F238E27FC236}">
                <a16:creationId xmlns:a16="http://schemas.microsoft.com/office/drawing/2014/main" id="{E5037F1D-765D-9F4A-95EC-5EADE618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30" y="6839564"/>
            <a:ext cx="59826" cy="56835"/>
          </a:xfrm>
          <a:custGeom>
            <a:avLst/>
            <a:gdLst>
              <a:gd name="T0" fmla="*/ 43 w 86"/>
              <a:gd name="T1" fmla="*/ 84 h 85"/>
              <a:gd name="T2" fmla="*/ 0 w 86"/>
              <a:gd name="T3" fmla="*/ 42 h 85"/>
              <a:gd name="T4" fmla="*/ 0 w 86"/>
              <a:gd name="T5" fmla="*/ 14 h 85"/>
              <a:gd name="T6" fmla="*/ 15 w 86"/>
              <a:gd name="T7" fmla="*/ 0 h 85"/>
              <a:gd name="T8" fmla="*/ 71 w 86"/>
              <a:gd name="T9" fmla="*/ 0 h 85"/>
              <a:gd name="T10" fmla="*/ 85 w 86"/>
              <a:gd name="T11" fmla="*/ 14 h 85"/>
              <a:gd name="T12" fmla="*/ 85 w 86"/>
              <a:gd name="T13" fmla="*/ 42 h 85"/>
              <a:gd name="T14" fmla="*/ 43 w 86"/>
              <a:gd name="T15" fmla="*/ 84 h 85"/>
              <a:gd name="T16" fmla="*/ 29 w 86"/>
              <a:gd name="T17" fmla="*/ 28 h 85"/>
              <a:gd name="T18" fmla="*/ 29 w 86"/>
              <a:gd name="T19" fmla="*/ 42 h 85"/>
              <a:gd name="T20" fmla="*/ 43 w 86"/>
              <a:gd name="T21" fmla="*/ 56 h 85"/>
              <a:gd name="T22" fmla="*/ 57 w 86"/>
              <a:gd name="T23" fmla="*/ 42 h 85"/>
              <a:gd name="T24" fmla="*/ 57 w 86"/>
              <a:gd name="T25" fmla="*/ 28 h 85"/>
              <a:gd name="T26" fmla="*/ 29 w 86"/>
              <a:gd name="T27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5">
                <a:moveTo>
                  <a:pt x="43" y="84"/>
                </a:moveTo>
                <a:cubicBezTo>
                  <a:pt x="20" y="84"/>
                  <a:pt x="0" y="65"/>
                  <a:pt x="0" y="42"/>
                </a:cubicBezTo>
                <a:lnTo>
                  <a:pt x="0" y="14"/>
                </a:lnTo>
                <a:cubicBezTo>
                  <a:pt x="0" y="5"/>
                  <a:pt x="6" y="0"/>
                  <a:pt x="15" y="0"/>
                </a:cubicBezTo>
                <a:lnTo>
                  <a:pt x="71" y="0"/>
                </a:lnTo>
                <a:cubicBezTo>
                  <a:pt x="79" y="0"/>
                  <a:pt x="85" y="5"/>
                  <a:pt x="85" y="14"/>
                </a:cubicBezTo>
                <a:lnTo>
                  <a:pt x="85" y="42"/>
                </a:lnTo>
                <a:cubicBezTo>
                  <a:pt x="85" y="65"/>
                  <a:pt x="65" y="84"/>
                  <a:pt x="43" y="84"/>
                </a:cubicBezTo>
                <a:close/>
                <a:moveTo>
                  <a:pt x="29" y="28"/>
                </a:moveTo>
                <a:lnTo>
                  <a:pt x="29" y="42"/>
                </a:lnTo>
                <a:cubicBezTo>
                  <a:pt x="29" y="50"/>
                  <a:pt x="35" y="56"/>
                  <a:pt x="43" y="56"/>
                </a:cubicBezTo>
                <a:cubicBezTo>
                  <a:pt x="52" y="56"/>
                  <a:pt x="57" y="50"/>
                  <a:pt x="57" y="42"/>
                </a:cubicBezTo>
                <a:lnTo>
                  <a:pt x="57" y="28"/>
                </a:lnTo>
                <a:lnTo>
                  <a:pt x="29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6" name="Freeform 416">
            <a:extLst>
              <a:ext uri="{FF2B5EF4-FFF2-40B4-BE49-F238E27FC236}">
                <a16:creationId xmlns:a16="http://schemas.microsoft.com/office/drawing/2014/main" id="{8C657BA9-830A-FA49-AECD-345ED98D6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070" y="6800678"/>
            <a:ext cx="20938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4 h 86"/>
              <a:gd name="T6" fmla="*/ 14 w 29"/>
              <a:gd name="T7" fmla="*/ 0 h 86"/>
              <a:gd name="T8" fmla="*/ 28 w 29"/>
              <a:gd name="T9" fmla="*/ 14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71"/>
                </a:lnTo>
                <a:cubicBezTo>
                  <a:pt x="28" y="79"/>
                  <a:pt x="22" y="85"/>
                  <a:pt x="14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7" name="Freeform 417">
            <a:extLst>
              <a:ext uri="{FF2B5EF4-FFF2-40B4-BE49-F238E27FC236}">
                <a16:creationId xmlns:a16="http://schemas.microsoft.com/office/drawing/2014/main" id="{CB7F490A-06AD-714D-8CF0-3A038320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6800678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6"/>
                  <a:pt x="141" y="14"/>
                </a:cubicBezTo>
                <a:cubicBezTo>
                  <a:pt x="141" y="23"/>
                  <a:pt x="136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Freeform 418">
            <a:extLst>
              <a:ext uri="{FF2B5EF4-FFF2-40B4-BE49-F238E27FC236}">
                <a16:creationId xmlns:a16="http://schemas.microsoft.com/office/drawing/2014/main" id="{C24A50B7-C043-EC41-8E1B-6EF4BBD4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511" y="6839564"/>
            <a:ext cx="56833" cy="56835"/>
          </a:xfrm>
          <a:custGeom>
            <a:avLst/>
            <a:gdLst>
              <a:gd name="T0" fmla="*/ 42 w 85"/>
              <a:gd name="T1" fmla="*/ 84 h 85"/>
              <a:gd name="T2" fmla="*/ 0 w 85"/>
              <a:gd name="T3" fmla="*/ 42 h 85"/>
              <a:gd name="T4" fmla="*/ 0 w 85"/>
              <a:gd name="T5" fmla="*/ 14 h 85"/>
              <a:gd name="T6" fmla="*/ 14 w 85"/>
              <a:gd name="T7" fmla="*/ 0 h 85"/>
              <a:gd name="T8" fmla="*/ 70 w 85"/>
              <a:gd name="T9" fmla="*/ 0 h 85"/>
              <a:gd name="T10" fmla="*/ 84 w 85"/>
              <a:gd name="T11" fmla="*/ 14 h 85"/>
              <a:gd name="T12" fmla="*/ 84 w 85"/>
              <a:gd name="T13" fmla="*/ 42 h 85"/>
              <a:gd name="T14" fmla="*/ 42 w 85"/>
              <a:gd name="T15" fmla="*/ 84 h 85"/>
              <a:gd name="T16" fmla="*/ 28 w 85"/>
              <a:gd name="T17" fmla="*/ 28 h 85"/>
              <a:gd name="T18" fmla="*/ 28 w 85"/>
              <a:gd name="T19" fmla="*/ 42 h 85"/>
              <a:gd name="T20" fmla="*/ 42 w 85"/>
              <a:gd name="T21" fmla="*/ 56 h 85"/>
              <a:gd name="T22" fmla="*/ 56 w 85"/>
              <a:gd name="T23" fmla="*/ 42 h 85"/>
              <a:gd name="T24" fmla="*/ 56 w 85"/>
              <a:gd name="T25" fmla="*/ 28 h 85"/>
              <a:gd name="T26" fmla="*/ 28 w 85"/>
              <a:gd name="T27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" h="85">
                <a:moveTo>
                  <a:pt x="42" y="84"/>
                </a:moveTo>
                <a:cubicBezTo>
                  <a:pt x="20" y="84"/>
                  <a:pt x="0" y="65"/>
                  <a:pt x="0" y="42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5"/>
                  <a:pt x="84" y="14"/>
                </a:cubicBezTo>
                <a:lnTo>
                  <a:pt x="84" y="42"/>
                </a:lnTo>
                <a:cubicBezTo>
                  <a:pt x="84" y="65"/>
                  <a:pt x="65" y="84"/>
                  <a:pt x="42" y="84"/>
                </a:cubicBezTo>
                <a:close/>
                <a:moveTo>
                  <a:pt x="28" y="28"/>
                </a:moveTo>
                <a:lnTo>
                  <a:pt x="28" y="42"/>
                </a:lnTo>
                <a:cubicBezTo>
                  <a:pt x="28" y="50"/>
                  <a:pt x="34" y="56"/>
                  <a:pt x="42" y="56"/>
                </a:cubicBezTo>
                <a:cubicBezTo>
                  <a:pt x="51" y="56"/>
                  <a:pt x="56" y="50"/>
                  <a:pt x="56" y="42"/>
                </a:cubicBezTo>
                <a:lnTo>
                  <a:pt x="56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9" name="Freeform 419">
            <a:extLst>
              <a:ext uri="{FF2B5EF4-FFF2-40B4-BE49-F238E27FC236}">
                <a16:creationId xmlns:a16="http://schemas.microsoft.com/office/drawing/2014/main" id="{01F9B750-9811-2447-A3A2-DB7A37DB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459" y="6800678"/>
            <a:ext cx="20938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4 h 86"/>
              <a:gd name="T6" fmla="*/ 14 w 29"/>
              <a:gd name="T7" fmla="*/ 0 h 86"/>
              <a:gd name="T8" fmla="*/ 28 w 29"/>
              <a:gd name="T9" fmla="*/ 14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6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71"/>
                </a:lnTo>
                <a:cubicBezTo>
                  <a:pt x="28" y="79"/>
                  <a:pt x="23" y="85"/>
                  <a:pt x="14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0" name="Freeform 420">
            <a:extLst>
              <a:ext uri="{FF2B5EF4-FFF2-40B4-BE49-F238E27FC236}">
                <a16:creationId xmlns:a16="http://schemas.microsoft.com/office/drawing/2014/main" id="{779A24F4-0A26-B44B-ADFC-65868672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571" y="6800678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127" y="0"/>
                </a:lnTo>
                <a:cubicBezTo>
                  <a:pt x="135" y="0"/>
                  <a:pt x="141" y="6"/>
                  <a:pt x="141" y="14"/>
                </a:cubicBezTo>
                <a:cubicBezTo>
                  <a:pt x="141" y="23"/>
                  <a:pt x="135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" name="Freeform 421">
            <a:extLst>
              <a:ext uri="{FF2B5EF4-FFF2-40B4-BE49-F238E27FC236}">
                <a16:creationId xmlns:a16="http://schemas.microsoft.com/office/drawing/2014/main" id="{3E9F97F6-7EFD-B54B-9382-AE11CF20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070" y="6875459"/>
            <a:ext cx="230327" cy="20940"/>
          </a:xfrm>
          <a:custGeom>
            <a:avLst/>
            <a:gdLst>
              <a:gd name="T0" fmla="*/ 324 w 339"/>
              <a:gd name="T1" fmla="*/ 28 h 29"/>
              <a:gd name="T2" fmla="*/ 14 w 339"/>
              <a:gd name="T3" fmla="*/ 28 h 29"/>
              <a:gd name="T4" fmla="*/ 0 w 339"/>
              <a:gd name="T5" fmla="*/ 14 h 29"/>
              <a:gd name="T6" fmla="*/ 14 w 339"/>
              <a:gd name="T7" fmla="*/ 0 h 29"/>
              <a:gd name="T8" fmla="*/ 324 w 339"/>
              <a:gd name="T9" fmla="*/ 0 h 29"/>
              <a:gd name="T10" fmla="*/ 338 w 339"/>
              <a:gd name="T11" fmla="*/ 14 h 29"/>
              <a:gd name="T12" fmla="*/ 324 w 339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29">
                <a:moveTo>
                  <a:pt x="324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324" y="0"/>
                </a:lnTo>
                <a:cubicBezTo>
                  <a:pt x="333" y="0"/>
                  <a:pt x="338" y="6"/>
                  <a:pt x="338" y="14"/>
                </a:cubicBezTo>
                <a:cubicBezTo>
                  <a:pt x="338" y="23"/>
                  <a:pt x="333" y="28"/>
                  <a:pt x="32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" name="Freeform 422">
            <a:extLst>
              <a:ext uri="{FF2B5EF4-FFF2-40B4-BE49-F238E27FC236}">
                <a16:creationId xmlns:a16="http://schemas.microsoft.com/office/drawing/2014/main" id="{26A26D2F-6C0F-1748-B986-9B4252DB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965" y="6875459"/>
            <a:ext cx="155546" cy="95721"/>
          </a:xfrm>
          <a:custGeom>
            <a:avLst/>
            <a:gdLst>
              <a:gd name="T0" fmla="*/ 164 w 230"/>
              <a:gd name="T1" fmla="*/ 141 h 142"/>
              <a:gd name="T2" fmla="*/ 68 w 230"/>
              <a:gd name="T3" fmla="*/ 141 h 142"/>
              <a:gd name="T4" fmla="*/ 26 w 230"/>
              <a:gd name="T5" fmla="*/ 110 h 142"/>
              <a:gd name="T6" fmla="*/ 3 w 230"/>
              <a:gd name="T7" fmla="*/ 20 h 142"/>
              <a:gd name="T8" fmla="*/ 14 w 230"/>
              <a:gd name="T9" fmla="*/ 3 h 142"/>
              <a:gd name="T10" fmla="*/ 31 w 230"/>
              <a:gd name="T11" fmla="*/ 14 h 142"/>
              <a:gd name="T12" fmla="*/ 54 w 230"/>
              <a:gd name="T13" fmla="*/ 104 h 142"/>
              <a:gd name="T14" fmla="*/ 68 w 230"/>
              <a:gd name="T15" fmla="*/ 116 h 142"/>
              <a:gd name="T16" fmla="*/ 164 w 230"/>
              <a:gd name="T17" fmla="*/ 116 h 142"/>
              <a:gd name="T18" fmla="*/ 178 w 230"/>
              <a:gd name="T19" fmla="*/ 104 h 142"/>
              <a:gd name="T20" fmla="*/ 201 w 230"/>
              <a:gd name="T21" fmla="*/ 14 h 142"/>
              <a:gd name="T22" fmla="*/ 218 w 230"/>
              <a:gd name="T23" fmla="*/ 3 h 142"/>
              <a:gd name="T24" fmla="*/ 229 w 230"/>
              <a:gd name="T25" fmla="*/ 20 h 142"/>
              <a:gd name="T26" fmla="*/ 206 w 230"/>
              <a:gd name="T27" fmla="*/ 110 h 142"/>
              <a:gd name="T28" fmla="*/ 164 w 230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142">
                <a:moveTo>
                  <a:pt x="164" y="141"/>
                </a:moveTo>
                <a:lnTo>
                  <a:pt x="68" y="141"/>
                </a:lnTo>
                <a:cubicBezTo>
                  <a:pt x="48" y="141"/>
                  <a:pt x="31" y="127"/>
                  <a:pt x="26" y="110"/>
                </a:cubicBezTo>
                <a:lnTo>
                  <a:pt x="3" y="20"/>
                </a:lnTo>
                <a:cubicBezTo>
                  <a:pt x="0" y="11"/>
                  <a:pt x="6" y="6"/>
                  <a:pt x="14" y="3"/>
                </a:cubicBezTo>
                <a:cubicBezTo>
                  <a:pt x="23" y="0"/>
                  <a:pt x="28" y="6"/>
                  <a:pt x="31" y="14"/>
                </a:cubicBezTo>
                <a:lnTo>
                  <a:pt x="54" y="104"/>
                </a:lnTo>
                <a:cubicBezTo>
                  <a:pt x="57" y="110"/>
                  <a:pt x="62" y="116"/>
                  <a:pt x="68" y="116"/>
                </a:cubicBezTo>
                <a:lnTo>
                  <a:pt x="164" y="116"/>
                </a:lnTo>
                <a:cubicBezTo>
                  <a:pt x="170" y="116"/>
                  <a:pt x="175" y="110"/>
                  <a:pt x="178" y="104"/>
                </a:cubicBezTo>
                <a:lnTo>
                  <a:pt x="201" y="14"/>
                </a:lnTo>
                <a:cubicBezTo>
                  <a:pt x="203" y="6"/>
                  <a:pt x="209" y="3"/>
                  <a:pt x="218" y="3"/>
                </a:cubicBezTo>
                <a:cubicBezTo>
                  <a:pt x="226" y="6"/>
                  <a:pt x="229" y="11"/>
                  <a:pt x="229" y="20"/>
                </a:cubicBezTo>
                <a:lnTo>
                  <a:pt x="206" y="110"/>
                </a:lnTo>
                <a:cubicBezTo>
                  <a:pt x="201" y="127"/>
                  <a:pt x="184" y="141"/>
                  <a:pt x="16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" name="Freeform 423">
            <a:extLst>
              <a:ext uri="{FF2B5EF4-FFF2-40B4-BE49-F238E27FC236}">
                <a16:creationId xmlns:a16="http://schemas.microsoft.com/office/drawing/2014/main" id="{EAE44904-30A1-724F-8283-EF200995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616" y="6935285"/>
            <a:ext cx="92729" cy="116661"/>
          </a:xfrm>
          <a:custGeom>
            <a:avLst/>
            <a:gdLst>
              <a:gd name="T0" fmla="*/ 121 w 136"/>
              <a:gd name="T1" fmla="*/ 169 h 170"/>
              <a:gd name="T2" fmla="*/ 107 w 136"/>
              <a:gd name="T3" fmla="*/ 158 h 170"/>
              <a:gd name="T4" fmla="*/ 93 w 136"/>
              <a:gd name="T5" fmla="*/ 84 h 170"/>
              <a:gd name="T6" fmla="*/ 23 w 136"/>
              <a:gd name="T7" fmla="*/ 28 h 170"/>
              <a:gd name="T8" fmla="*/ 14 w 136"/>
              <a:gd name="T9" fmla="*/ 28 h 170"/>
              <a:gd name="T10" fmla="*/ 0 w 136"/>
              <a:gd name="T11" fmla="*/ 14 h 170"/>
              <a:gd name="T12" fmla="*/ 14 w 136"/>
              <a:gd name="T13" fmla="*/ 0 h 170"/>
              <a:gd name="T14" fmla="*/ 23 w 136"/>
              <a:gd name="T15" fmla="*/ 0 h 170"/>
              <a:gd name="T16" fmla="*/ 119 w 136"/>
              <a:gd name="T17" fmla="*/ 79 h 170"/>
              <a:gd name="T18" fmla="*/ 133 w 136"/>
              <a:gd name="T19" fmla="*/ 152 h 170"/>
              <a:gd name="T20" fmla="*/ 121 w 136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6" h="170">
                <a:moveTo>
                  <a:pt x="121" y="169"/>
                </a:moveTo>
                <a:cubicBezTo>
                  <a:pt x="116" y="169"/>
                  <a:pt x="110" y="163"/>
                  <a:pt x="107" y="158"/>
                </a:cubicBezTo>
                <a:lnTo>
                  <a:pt x="93" y="84"/>
                </a:lnTo>
                <a:cubicBezTo>
                  <a:pt x="88" y="51"/>
                  <a:pt x="56" y="28"/>
                  <a:pt x="23" y="28"/>
                </a:cubicBez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23" y="0"/>
                </a:lnTo>
                <a:cubicBezTo>
                  <a:pt x="71" y="0"/>
                  <a:pt x="110" y="34"/>
                  <a:pt x="119" y="79"/>
                </a:cubicBezTo>
                <a:lnTo>
                  <a:pt x="133" y="152"/>
                </a:lnTo>
                <a:cubicBezTo>
                  <a:pt x="135" y="161"/>
                  <a:pt x="133" y="166"/>
                  <a:pt x="121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" name="Freeform 424">
            <a:extLst>
              <a:ext uri="{FF2B5EF4-FFF2-40B4-BE49-F238E27FC236}">
                <a16:creationId xmlns:a16="http://schemas.microsoft.com/office/drawing/2014/main" id="{FD1D5568-5142-5646-ADE7-E99B49C1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30" y="6935285"/>
            <a:ext cx="89738" cy="116661"/>
          </a:xfrm>
          <a:custGeom>
            <a:avLst/>
            <a:gdLst>
              <a:gd name="T0" fmla="*/ 15 w 134"/>
              <a:gd name="T1" fmla="*/ 169 h 170"/>
              <a:gd name="T2" fmla="*/ 15 w 134"/>
              <a:gd name="T3" fmla="*/ 169 h 170"/>
              <a:gd name="T4" fmla="*/ 0 w 134"/>
              <a:gd name="T5" fmla="*/ 152 h 170"/>
              <a:gd name="T6" fmla="*/ 15 w 134"/>
              <a:gd name="T7" fmla="*/ 79 h 170"/>
              <a:gd name="T8" fmla="*/ 110 w 134"/>
              <a:gd name="T9" fmla="*/ 0 h 170"/>
              <a:gd name="T10" fmla="*/ 119 w 134"/>
              <a:gd name="T11" fmla="*/ 0 h 170"/>
              <a:gd name="T12" fmla="*/ 133 w 134"/>
              <a:gd name="T13" fmla="*/ 14 h 170"/>
              <a:gd name="T14" fmla="*/ 119 w 134"/>
              <a:gd name="T15" fmla="*/ 28 h 170"/>
              <a:gd name="T16" fmla="*/ 113 w 134"/>
              <a:gd name="T17" fmla="*/ 28 h 170"/>
              <a:gd name="T18" fmla="*/ 46 w 134"/>
              <a:gd name="T19" fmla="*/ 84 h 170"/>
              <a:gd name="T20" fmla="*/ 31 w 134"/>
              <a:gd name="T21" fmla="*/ 158 h 170"/>
              <a:gd name="T22" fmla="*/ 15 w 134"/>
              <a:gd name="T23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70">
                <a:moveTo>
                  <a:pt x="15" y="169"/>
                </a:moveTo>
                <a:cubicBezTo>
                  <a:pt x="15" y="169"/>
                  <a:pt x="12" y="169"/>
                  <a:pt x="15" y="169"/>
                </a:cubicBezTo>
                <a:cubicBezTo>
                  <a:pt x="3" y="166"/>
                  <a:pt x="0" y="161"/>
                  <a:pt x="0" y="152"/>
                </a:cubicBezTo>
                <a:lnTo>
                  <a:pt x="15" y="79"/>
                </a:lnTo>
                <a:cubicBezTo>
                  <a:pt x="23" y="34"/>
                  <a:pt x="65" y="0"/>
                  <a:pt x="110" y="0"/>
                </a:cubicBezTo>
                <a:lnTo>
                  <a:pt x="119" y="0"/>
                </a:lnTo>
                <a:cubicBezTo>
                  <a:pt x="127" y="0"/>
                  <a:pt x="133" y="6"/>
                  <a:pt x="133" y="14"/>
                </a:cubicBezTo>
                <a:cubicBezTo>
                  <a:pt x="133" y="23"/>
                  <a:pt x="127" y="28"/>
                  <a:pt x="119" y="28"/>
                </a:cubicBezTo>
                <a:lnTo>
                  <a:pt x="113" y="28"/>
                </a:lnTo>
                <a:cubicBezTo>
                  <a:pt x="79" y="28"/>
                  <a:pt x="51" y="51"/>
                  <a:pt x="46" y="84"/>
                </a:cubicBezTo>
                <a:lnTo>
                  <a:pt x="31" y="158"/>
                </a:lnTo>
                <a:cubicBezTo>
                  <a:pt x="26" y="163"/>
                  <a:pt x="20" y="169"/>
                  <a:pt x="15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" name="Freeform 425">
            <a:extLst>
              <a:ext uri="{FF2B5EF4-FFF2-40B4-BE49-F238E27FC236}">
                <a16:creationId xmlns:a16="http://schemas.microsoft.com/office/drawing/2014/main" id="{7B581315-0891-2D48-85E0-3B983203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03" y="6992120"/>
            <a:ext cx="116661" cy="116659"/>
          </a:xfrm>
          <a:custGeom>
            <a:avLst/>
            <a:gdLst>
              <a:gd name="T0" fmla="*/ 85 w 171"/>
              <a:gd name="T1" fmla="*/ 170 h 171"/>
              <a:gd name="T2" fmla="*/ 0 w 171"/>
              <a:gd name="T3" fmla="*/ 85 h 171"/>
              <a:gd name="T4" fmla="*/ 85 w 171"/>
              <a:gd name="T5" fmla="*/ 0 h 171"/>
              <a:gd name="T6" fmla="*/ 170 w 171"/>
              <a:gd name="T7" fmla="*/ 85 h 171"/>
              <a:gd name="T8" fmla="*/ 85 w 171"/>
              <a:gd name="T9" fmla="*/ 170 h 171"/>
              <a:gd name="T10" fmla="*/ 85 w 171"/>
              <a:gd name="T11" fmla="*/ 29 h 171"/>
              <a:gd name="T12" fmla="*/ 29 w 171"/>
              <a:gd name="T13" fmla="*/ 85 h 171"/>
              <a:gd name="T14" fmla="*/ 85 w 171"/>
              <a:gd name="T15" fmla="*/ 141 h 171"/>
              <a:gd name="T16" fmla="*/ 141 w 171"/>
              <a:gd name="T17" fmla="*/ 85 h 171"/>
              <a:gd name="T18" fmla="*/ 85 w 171"/>
              <a:gd name="T19" fmla="*/ 2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71">
                <a:moveTo>
                  <a:pt x="85" y="170"/>
                </a:moveTo>
                <a:cubicBezTo>
                  <a:pt x="37" y="170"/>
                  <a:pt x="0" y="133"/>
                  <a:pt x="0" y="85"/>
                </a:cubicBezTo>
                <a:cubicBezTo>
                  <a:pt x="0" y="37"/>
                  <a:pt x="37" y="0"/>
                  <a:pt x="85" y="0"/>
                </a:cubicBezTo>
                <a:cubicBezTo>
                  <a:pt x="133" y="0"/>
                  <a:pt x="170" y="37"/>
                  <a:pt x="170" y="85"/>
                </a:cubicBezTo>
                <a:cubicBezTo>
                  <a:pt x="170" y="133"/>
                  <a:pt x="133" y="170"/>
                  <a:pt x="85" y="170"/>
                </a:cubicBezTo>
                <a:close/>
                <a:moveTo>
                  <a:pt x="85" y="29"/>
                </a:moveTo>
                <a:cubicBezTo>
                  <a:pt x="54" y="29"/>
                  <a:pt x="29" y="54"/>
                  <a:pt x="29" y="85"/>
                </a:cubicBezTo>
                <a:cubicBezTo>
                  <a:pt x="29" y="116"/>
                  <a:pt x="54" y="141"/>
                  <a:pt x="85" y="141"/>
                </a:cubicBezTo>
                <a:cubicBezTo>
                  <a:pt x="116" y="141"/>
                  <a:pt x="141" y="116"/>
                  <a:pt x="141" y="85"/>
                </a:cubicBezTo>
                <a:cubicBezTo>
                  <a:pt x="141" y="54"/>
                  <a:pt x="116" y="29"/>
                  <a:pt x="85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" name="Freeform 426">
            <a:extLst>
              <a:ext uri="{FF2B5EF4-FFF2-40B4-BE49-F238E27FC236}">
                <a16:creationId xmlns:a16="http://schemas.microsoft.com/office/drawing/2014/main" id="{DDDA4235-7662-564A-BD55-372F5CD4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825" y="7028015"/>
            <a:ext cx="56833" cy="56833"/>
          </a:xfrm>
          <a:custGeom>
            <a:avLst/>
            <a:gdLst>
              <a:gd name="T0" fmla="*/ 42 w 85"/>
              <a:gd name="T1" fmla="*/ 84 h 85"/>
              <a:gd name="T2" fmla="*/ 0 w 85"/>
              <a:gd name="T3" fmla="*/ 42 h 85"/>
              <a:gd name="T4" fmla="*/ 42 w 85"/>
              <a:gd name="T5" fmla="*/ 0 h 85"/>
              <a:gd name="T6" fmla="*/ 84 w 85"/>
              <a:gd name="T7" fmla="*/ 42 h 85"/>
              <a:gd name="T8" fmla="*/ 42 w 85"/>
              <a:gd name="T9" fmla="*/ 84 h 85"/>
              <a:gd name="T10" fmla="*/ 42 w 85"/>
              <a:gd name="T11" fmla="*/ 28 h 85"/>
              <a:gd name="T12" fmla="*/ 28 w 85"/>
              <a:gd name="T13" fmla="*/ 42 h 85"/>
              <a:gd name="T14" fmla="*/ 42 w 85"/>
              <a:gd name="T15" fmla="*/ 56 h 85"/>
              <a:gd name="T16" fmla="*/ 56 w 85"/>
              <a:gd name="T17" fmla="*/ 42 h 85"/>
              <a:gd name="T18" fmla="*/ 42 w 85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85">
                <a:moveTo>
                  <a:pt x="42" y="84"/>
                </a:moveTo>
                <a:cubicBezTo>
                  <a:pt x="19" y="84"/>
                  <a:pt x="0" y="65"/>
                  <a:pt x="0" y="42"/>
                </a:cubicBezTo>
                <a:cubicBezTo>
                  <a:pt x="0" y="20"/>
                  <a:pt x="19" y="0"/>
                  <a:pt x="42" y="0"/>
                </a:cubicBezTo>
                <a:cubicBezTo>
                  <a:pt x="65" y="0"/>
                  <a:pt x="84" y="20"/>
                  <a:pt x="84" y="42"/>
                </a:cubicBezTo>
                <a:cubicBezTo>
                  <a:pt x="84" y="65"/>
                  <a:pt x="65" y="84"/>
                  <a:pt x="42" y="84"/>
                </a:cubicBezTo>
                <a:close/>
                <a:moveTo>
                  <a:pt x="42" y="28"/>
                </a:moveTo>
                <a:cubicBezTo>
                  <a:pt x="33" y="28"/>
                  <a:pt x="28" y="34"/>
                  <a:pt x="28" y="42"/>
                </a:cubicBezTo>
                <a:cubicBezTo>
                  <a:pt x="28" y="51"/>
                  <a:pt x="34" y="56"/>
                  <a:pt x="42" y="56"/>
                </a:cubicBezTo>
                <a:cubicBezTo>
                  <a:pt x="51" y="56"/>
                  <a:pt x="56" y="51"/>
                  <a:pt x="56" y="42"/>
                </a:cubicBezTo>
                <a:cubicBezTo>
                  <a:pt x="56" y="34"/>
                  <a:pt x="50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" name="Freeform 427">
            <a:extLst>
              <a:ext uri="{FF2B5EF4-FFF2-40B4-BE49-F238E27FC236}">
                <a16:creationId xmlns:a16="http://schemas.microsoft.com/office/drawing/2014/main" id="{C0593EE4-54E0-4849-BD43-3360CA88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825" y="6953232"/>
            <a:ext cx="56833" cy="62818"/>
          </a:xfrm>
          <a:custGeom>
            <a:avLst/>
            <a:gdLst>
              <a:gd name="T0" fmla="*/ 70 w 85"/>
              <a:gd name="T1" fmla="*/ 90 h 91"/>
              <a:gd name="T2" fmla="*/ 56 w 85"/>
              <a:gd name="T3" fmla="*/ 76 h 91"/>
              <a:gd name="T4" fmla="*/ 56 w 85"/>
              <a:gd name="T5" fmla="*/ 28 h 91"/>
              <a:gd name="T6" fmla="*/ 28 w 85"/>
              <a:gd name="T7" fmla="*/ 28 h 91"/>
              <a:gd name="T8" fmla="*/ 28 w 85"/>
              <a:gd name="T9" fmla="*/ 76 h 91"/>
              <a:gd name="T10" fmla="*/ 14 w 85"/>
              <a:gd name="T11" fmla="*/ 90 h 91"/>
              <a:gd name="T12" fmla="*/ 0 w 85"/>
              <a:gd name="T13" fmla="*/ 76 h 91"/>
              <a:gd name="T14" fmla="*/ 0 w 85"/>
              <a:gd name="T15" fmla="*/ 14 h 91"/>
              <a:gd name="T16" fmla="*/ 14 w 85"/>
              <a:gd name="T17" fmla="*/ 0 h 91"/>
              <a:gd name="T18" fmla="*/ 70 w 85"/>
              <a:gd name="T19" fmla="*/ 0 h 91"/>
              <a:gd name="T20" fmla="*/ 84 w 85"/>
              <a:gd name="T21" fmla="*/ 14 h 91"/>
              <a:gd name="T22" fmla="*/ 84 w 85"/>
              <a:gd name="T23" fmla="*/ 76 h 91"/>
              <a:gd name="T24" fmla="*/ 70 w 85"/>
              <a:gd name="T2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91">
                <a:moveTo>
                  <a:pt x="70" y="90"/>
                </a:moveTo>
                <a:cubicBezTo>
                  <a:pt x="62" y="90"/>
                  <a:pt x="56" y="85"/>
                  <a:pt x="56" y="76"/>
                </a:cubicBezTo>
                <a:lnTo>
                  <a:pt x="56" y="28"/>
                </a:lnTo>
                <a:lnTo>
                  <a:pt x="28" y="28"/>
                </a:lnTo>
                <a:lnTo>
                  <a:pt x="28" y="76"/>
                </a:lnTo>
                <a:cubicBezTo>
                  <a:pt x="28" y="85"/>
                  <a:pt x="23" y="90"/>
                  <a:pt x="14" y="90"/>
                </a:cubicBezTo>
                <a:cubicBezTo>
                  <a:pt x="6" y="90"/>
                  <a:pt x="0" y="85"/>
                  <a:pt x="0" y="76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6"/>
                  <a:pt x="84" y="14"/>
                </a:cubicBezTo>
                <a:lnTo>
                  <a:pt x="84" y="76"/>
                </a:lnTo>
                <a:cubicBezTo>
                  <a:pt x="84" y="85"/>
                  <a:pt x="79" y="90"/>
                  <a:pt x="70" y="9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" name="Freeform 428">
            <a:extLst>
              <a:ext uri="{FF2B5EF4-FFF2-40B4-BE49-F238E27FC236}">
                <a16:creationId xmlns:a16="http://schemas.microsoft.com/office/drawing/2014/main" id="{3B364BFE-457C-6842-AB8F-2FCC2C1B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6953232"/>
            <a:ext cx="308102" cy="134608"/>
          </a:xfrm>
          <a:custGeom>
            <a:avLst/>
            <a:gdLst>
              <a:gd name="T0" fmla="*/ 437 w 452"/>
              <a:gd name="T1" fmla="*/ 197 h 198"/>
              <a:gd name="T2" fmla="*/ 282 w 452"/>
              <a:gd name="T3" fmla="*/ 197 h 198"/>
              <a:gd name="T4" fmla="*/ 268 w 452"/>
              <a:gd name="T5" fmla="*/ 186 h 198"/>
              <a:gd name="T6" fmla="*/ 243 w 452"/>
              <a:gd name="T7" fmla="*/ 85 h 198"/>
              <a:gd name="T8" fmla="*/ 209 w 452"/>
              <a:gd name="T9" fmla="*/ 85 h 198"/>
              <a:gd name="T10" fmla="*/ 183 w 452"/>
              <a:gd name="T11" fmla="*/ 186 h 198"/>
              <a:gd name="T12" fmla="*/ 169 w 452"/>
              <a:gd name="T13" fmla="*/ 197 h 198"/>
              <a:gd name="T14" fmla="*/ 14 w 452"/>
              <a:gd name="T15" fmla="*/ 197 h 198"/>
              <a:gd name="T16" fmla="*/ 0 w 452"/>
              <a:gd name="T17" fmla="*/ 183 h 198"/>
              <a:gd name="T18" fmla="*/ 0 w 452"/>
              <a:gd name="T19" fmla="*/ 14 h 198"/>
              <a:gd name="T20" fmla="*/ 14 w 452"/>
              <a:gd name="T21" fmla="*/ 0 h 198"/>
              <a:gd name="T22" fmla="*/ 437 w 452"/>
              <a:gd name="T23" fmla="*/ 0 h 198"/>
              <a:gd name="T24" fmla="*/ 451 w 452"/>
              <a:gd name="T25" fmla="*/ 14 h 198"/>
              <a:gd name="T26" fmla="*/ 451 w 452"/>
              <a:gd name="T27" fmla="*/ 183 h 198"/>
              <a:gd name="T28" fmla="*/ 437 w 452"/>
              <a:gd name="T29" fmla="*/ 197 h 198"/>
              <a:gd name="T30" fmla="*/ 293 w 452"/>
              <a:gd name="T31" fmla="*/ 169 h 198"/>
              <a:gd name="T32" fmla="*/ 423 w 452"/>
              <a:gd name="T33" fmla="*/ 169 h 198"/>
              <a:gd name="T34" fmla="*/ 423 w 452"/>
              <a:gd name="T35" fmla="*/ 28 h 198"/>
              <a:gd name="T36" fmla="*/ 28 w 452"/>
              <a:gd name="T37" fmla="*/ 28 h 198"/>
              <a:gd name="T38" fmla="*/ 28 w 452"/>
              <a:gd name="T39" fmla="*/ 169 h 198"/>
              <a:gd name="T40" fmla="*/ 158 w 452"/>
              <a:gd name="T41" fmla="*/ 169 h 198"/>
              <a:gd name="T42" fmla="*/ 183 w 452"/>
              <a:gd name="T43" fmla="*/ 68 h 198"/>
              <a:gd name="T44" fmla="*/ 198 w 452"/>
              <a:gd name="T45" fmla="*/ 56 h 198"/>
              <a:gd name="T46" fmla="*/ 254 w 452"/>
              <a:gd name="T47" fmla="*/ 56 h 198"/>
              <a:gd name="T48" fmla="*/ 268 w 452"/>
              <a:gd name="T49" fmla="*/ 68 h 198"/>
              <a:gd name="T50" fmla="*/ 293 w 452"/>
              <a:gd name="T51" fmla="*/ 16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2" h="198">
                <a:moveTo>
                  <a:pt x="437" y="197"/>
                </a:moveTo>
                <a:lnTo>
                  <a:pt x="282" y="197"/>
                </a:lnTo>
                <a:cubicBezTo>
                  <a:pt x="277" y="197"/>
                  <a:pt x="271" y="192"/>
                  <a:pt x="268" y="186"/>
                </a:cubicBezTo>
                <a:lnTo>
                  <a:pt x="243" y="85"/>
                </a:lnTo>
                <a:lnTo>
                  <a:pt x="209" y="85"/>
                </a:lnTo>
                <a:lnTo>
                  <a:pt x="183" y="186"/>
                </a:lnTo>
                <a:cubicBezTo>
                  <a:pt x="181" y="192"/>
                  <a:pt x="175" y="197"/>
                  <a:pt x="169" y="197"/>
                </a:cubicBezTo>
                <a:lnTo>
                  <a:pt x="14" y="197"/>
                </a:ln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437" y="0"/>
                </a:lnTo>
                <a:cubicBezTo>
                  <a:pt x="446" y="0"/>
                  <a:pt x="451" y="6"/>
                  <a:pt x="451" y="14"/>
                </a:cubicBezTo>
                <a:lnTo>
                  <a:pt x="451" y="183"/>
                </a:lnTo>
                <a:cubicBezTo>
                  <a:pt x="451" y="192"/>
                  <a:pt x="446" y="197"/>
                  <a:pt x="437" y="197"/>
                </a:cubicBezTo>
                <a:close/>
                <a:moveTo>
                  <a:pt x="293" y="169"/>
                </a:moveTo>
                <a:lnTo>
                  <a:pt x="423" y="169"/>
                </a:lnTo>
                <a:lnTo>
                  <a:pt x="423" y="28"/>
                </a:lnTo>
                <a:lnTo>
                  <a:pt x="28" y="28"/>
                </a:lnTo>
                <a:lnTo>
                  <a:pt x="28" y="169"/>
                </a:lnTo>
                <a:lnTo>
                  <a:pt x="158" y="169"/>
                </a:lnTo>
                <a:lnTo>
                  <a:pt x="183" y="68"/>
                </a:lnTo>
                <a:cubicBezTo>
                  <a:pt x="186" y="62"/>
                  <a:pt x="192" y="56"/>
                  <a:pt x="198" y="56"/>
                </a:cubicBezTo>
                <a:lnTo>
                  <a:pt x="254" y="56"/>
                </a:lnTo>
                <a:cubicBezTo>
                  <a:pt x="260" y="56"/>
                  <a:pt x="265" y="62"/>
                  <a:pt x="268" y="68"/>
                </a:cubicBezTo>
                <a:lnTo>
                  <a:pt x="293" y="1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" name="Freeform 429">
            <a:extLst>
              <a:ext uri="{FF2B5EF4-FFF2-40B4-BE49-F238E27FC236}">
                <a16:creationId xmlns:a16="http://schemas.microsoft.com/office/drawing/2014/main" id="{6C0733FA-E7BD-A84A-8235-26139AD3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6818626"/>
            <a:ext cx="77773" cy="152554"/>
          </a:xfrm>
          <a:custGeom>
            <a:avLst/>
            <a:gdLst>
              <a:gd name="T0" fmla="*/ 14 w 114"/>
              <a:gd name="T1" fmla="*/ 226 h 227"/>
              <a:gd name="T2" fmla="*/ 0 w 114"/>
              <a:gd name="T3" fmla="*/ 212 h 227"/>
              <a:gd name="T4" fmla="*/ 0 w 114"/>
              <a:gd name="T5" fmla="*/ 71 h 227"/>
              <a:gd name="T6" fmla="*/ 71 w 114"/>
              <a:gd name="T7" fmla="*/ 0 h 227"/>
              <a:gd name="T8" fmla="*/ 99 w 114"/>
              <a:gd name="T9" fmla="*/ 0 h 227"/>
              <a:gd name="T10" fmla="*/ 113 w 114"/>
              <a:gd name="T11" fmla="*/ 15 h 227"/>
              <a:gd name="T12" fmla="*/ 99 w 114"/>
              <a:gd name="T13" fmla="*/ 29 h 227"/>
              <a:gd name="T14" fmla="*/ 71 w 114"/>
              <a:gd name="T15" fmla="*/ 29 h 227"/>
              <a:gd name="T16" fmla="*/ 28 w 114"/>
              <a:gd name="T17" fmla="*/ 71 h 227"/>
              <a:gd name="T18" fmla="*/ 28 w 114"/>
              <a:gd name="T19" fmla="*/ 212 h 227"/>
              <a:gd name="T20" fmla="*/ 14 w 114"/>
              <a:gd name="T2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227">
                <a:moveTo>
                  <a:pt x="14" y="226"/>
                </a:moveTo>
                <a:cubicBezTo>
                  <a:pt x="6" y="226"/>
                  <a:pt x="0" y="221"/>
                  <a:pt x="0" y="212"/>
                </a:cubicBezTo>
                <a:lnTo>
                  <a:pt x="0" y="71"/>
                </a:lnTo>
                <a:cubicBezTo>
                  <a:pt x="0" y="31"/>
                  <a:pt x="31" y="0"/>
                  <a:pt x="71" y="0"/>
                </a:cubicBezTo>
                <a:lnTo>
                  <a:pt x="99" y="0"/>
                </a:lnTo>
                <a:cubicBezTo>
                  <a:pt x="107" y="0"/>
                  <a:pt x="113" y="7"/>
                  <a:pt x="113" y="15"/>
                </a:cubicBezTo>
                <a:cubicBezTo>
                  <a:pt x="113" y="24"/>
                  <a:pt x="107" y="29"/>
                  <a:pt x="99" y="29"/>
                </a:cubicBezTo>
                <a:lnTo>
                  <a:pt x="71" y="29"/>
                </a:lnTo>
                <a:cubicBezTo>
                  <a:pt x="48" y="29"/>
                  <a:pt x="28" y="48"/>
                  <a:pt x="28" y="71"/>
                </a:cubicBezTo>
                <a:lnTo>
                  <a:pt x="28" y="212"/>
                </a:lnTo>
                <a:cubicBezTo>
                  <a:pt x="28" y="221"/>
                  <a:pt x="23" y="226"/>
                  <a:pt x="14" y="2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" name="Freeform 430">
            <a:extLst>
              <a:ext uri="{FF2B5EF4-FFF2-40B4-BE49-F238E27FC236}">
                <a16:creationId xmlns:a16="http://schemas.microsoft.com/office/drawing/2014/main" id="{2B9F4F40-B3BC-6F45-AF72-55F2C59E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278" y="6818626"/>
            <a:ext cx="77773" cy="152554"/>
          </a:xfrm>
          <a:custGeom>
            <a:avLst/>
            <a:gdLst>
              <a:gd name="T0" fmla="*/ 98 w 113"/>
              <a:gd name="T1" fmla="*/ 226 h 227"/>
              <a:gd name="T2" fmla="*/ 84 w 113"/>
              <a:gd name="T3" fmla="*/ 212 h 227"/>
              <a:gd name="T4" fmla="*/ 84 w 113"/>
              <a:gd name="T5" fmla="*/ 71 h 227"/>
              <a:gd name="T6" fmla="*/ 42 w 113"/>
              <a:gd name="T7" fmla="*/ 29 h 227"/>
              <a:gd name="T8" fmla="*/ 14 w 113"/>
              <a:gd name="T9" fmla="*/ 29 h 227"/>
              <a:gd name="T10" fmla="*/ 0 w 113"/>
              <a:gd name="T11" fmla="*/ 15 h 227"/>
              <a:gd name="T12" fmla="*/ 14 w 113"/>
              <a:gd name="T13" fmla="*/ 0 h 227"/>
              <a:gd name="T14" fmla="*/ 42 w 113"/>
              <a:gd name="T15" fmla="*/ 0 h 227"/>
              <a:gd name="T16" fmla="*/ 112 w 113"/>
              <a:gd name="T17" fmla="*/ 71 h 227"/>
              <a:gd name="T18" fmla="*/ 112 w 113"/>
              <a:gd name="T19" fmla="*/ 212 h 227"/>
              <a:gd name="T20" fmla="*/ 98 w 113"/>
              <a:gd name="T2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227">
                <a:moveTo>
                  <a:pt x="98" y="226"/>
                </a:moveTo>
                <a:cubicBezTo>
                  <a:pt x="90" y="226"/>
                  <a:pt x="84" y="221"/>
                  <a:pt x="84" y="212"/>
                </a:cubicBezTo>
                <a:lnTo>
                  <a:pt x="84" y="71"/>
                </a:lnTo>
                <a:cubicBezTo>
                  <a:pt x="84" y="48"/>
                  <a:pt x="65" y="29"/>
                  <a:pt x="42" y="29"/>
                </a:cubicBezTo>
                <a:lnTo>
                  <a:pt x="14" y="29"/>
                </a:lnTo>
                <a:cubicBezTo>
                  <a:pt x="5" y="29"/>
                  <a:pt x="0" y="24"/>
                  <a:pt x="0" y="15"/>
                </a:cubicBezTo>
                <a:cubicBezTo>
                  <a:pt x="0" y="7"/>
                  <a:pt x="5" y="0"/>
                  <a:pt x="14" y="0"/>
                </a:cubicBezTo>
                <a:lnTo>
                  <a:pt x="42" y="0"/>
                </a:lnTo>
                <a:cubicBezTo>
                  <a:pt x="81" y="0"/>
                  <a:pt x="112" y="31"/>
                  <a:pt x="112" y="71"/>
                </a:cubicBezTo>
                <a:lnTo>
                  <a:pt x="112" y="212"/>
                </a:lnTo>
                <a:cubicBezTo>
                  <a:pt x="112" y="221"/>
                  <a:pt x="107" y="226"/>
                  <a:pt x="98" y="2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" name="Freeform 431">
            <a:extLst>
              <a:ext uri="{FF2B5EF4-FFF2-40B4-BE49-F238E27FC236}">
                <a16:creationId xmlns:a16="http://schemas.microsoft.com/office/drawing/2014/main" id="{3AE5D913-EA84-0E48-9BEC-7914D4EB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844" y="6992120"/>
            <a:ext cx="68800" cy="59826"/>
          </a:xfrm>
          <a:custGeom>
            <a:avLst/>
            <a:gdLst>
              <a:gd name="T0" fmla="*/ 71 w 100"/>
              <a:gd name="T1" fmla="*/ 85 h 86"/>
              <a:gd name="T2" fmla="*/ 15 w 100"/>
              <a:gd name="T3" fmla="*/ 85 h 86"/>
              <a:gd name="T4" fmla="*/ 0 w 100"/>
              <a:gd name="T5" fmla="*/ 71 h 86"/>
              <a:gd name="T6" fmla="*/ 0 w 100"/>
              <a:gd name="T7" fmla="*/ 14 h 86"/>
              <a:gd name="T8" fmla="*/ 15 w 100"/>
              <a:gd name="T9" fmla="*/ 0 h 86"/>
              <a:gd name="T10" fmla="*/ 85 w 100"/>
              <a:gd name="T11" fmla="*/ 0 h 86"/>
              <a:gd name="T12" fmla="*/ 96 w 100"/>
              <a:gd name="T13" fmla="*/ 6 h 86"/>
              <a:gd name="T14" fmla="*/ 99 w 100"/>
              <a:gd name="T15" fmla="*/ 17 h 86"/>
              <a:gd name="T16" fmla="*/ 85 w 100"/>
              <a:gd name="T17" fmla="*/ 74 h 86"/>
              <a:gd name="T18" fmla="*/ 71 w 100"/>
              <a:gd name="T19" fmla="*/ 85 h 86"/>
              <a:gd name="T20" fmla="*/ 29 w 100"/>
              <a:gd name="T21" fmla="*/ 57 h 86"/>
              <a:gd name="T22" fmla="*/ 60 w 100"/>
              <a:gd name="T23" fmla="*/ 57 h 86"/>
              <a:gd name="T24" fmla="*/ 65 w 100"/>
              <a:gd name="T25" fmla="*/ 29 h 86"/>
              <a:gd name="T26" fmla="*/ 29 w 100"/>
              <a:gd name="T27" fmla="*/ 29 h 86"/>
              <a:gd name="T28" fmla="*/ 29 w 100"/>
              <a:gd name="T29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86">
                <a:moveTo>
                  <a:pt x="71" y="85"/>
                </a:moveTo>
                <a:lnTo>
                  <a:pt x="15" y="85"/>
                </a:lnTo>
                <a:cubicBezTo>
                  <a:pt x="6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lnTo>
                  <a:pt x="85" y="0"/>
                </a:lnTo>
                <a:cubicBezTo>
                  <a:pt x="91" y="0"/>
                  <a:pt x="94" y="3"/>
                  <a:pt x="96" y="6"/>
                </a:cubicBezTo>
                <a:cubicBezTo>
                  <a:pt x="99" y="9"/>
                  <a:pt x="99" y="14"/>
                  <a:pt x="99" y="17"/>
                </a:cubicBezTo>
                <a:lnTo>
                  <a:pt x="85" y="74"/>
                </a:lnTo>
                <a:cubicBezTo>
                  <a:pt x="82" y="79"/>
                  <a:pt x="77" y="85"/>
                  <a:pt x="71" y="85"/>
                </a:cubicBezTo>
                <a:close/>
                <a:moveTo>
                  <a:pt x="29" y="57"/>
                </a:moveTo>
                <a:lnTo>
                  <a:pt x="60" y="57"/>
                </a:lnTo>
                <a:lnTo>
                  <a:pt x="65" y="29"/>
                </a:lnTo>
                <a:lnTo>
                  <a:pt x="29" y="29"/>
                </a:lnTo>
                <a:lnTo>
                  <a:pt x="29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" name="Freeform 432">
            <a:extLst>
              <a:ext uri="{FF2B5EF4-FFF2-40B4-BE49-F238E27FC236}">
                <a16:creationId xmlns:a16="http://schemas.microsoft.com/office/drawing/2014/main" id="{E2632228-131C-C64A-AB8C-F8FC73E4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5" y="6992120"/>
            <a:ext cx="68798" cy="59826"/>
          </a:xfrm>
          <a:custGeom>
            <a:avLst/>
            <a:gdLst>
              <a:gd name="T0" fmla="*/ 85 w 100"/>
              <a:gd name="T1" fmla="*/ 85 h 86"/>
              <a:gd name="T2" fmla="*/ 28 w 100"/>
              <a:gd name="T3" fmla="*/ 85 h 86"/>
              <a:gd name="T4" fmla="*/ 14 w 100"/>
              <a:gd name="T5" fmla="*/ 74 h 86"/>
              <a:gd name="T6" fmla="*/ 0 w 100"/>
              <a:gd name="T7" fmla="*/ 17 h 86"/>
              <a:gd name="T8" fmla="*/ 3 w 100"/>
              <a:gd name="T9" fmla="*/ 6 h 86"/>
              <a:gd name="T10" fmla="*/ 14 w 100"/>
              <a:gd name="T11" fmla="*/ 0 h 86"/>
              <a:gd name="T12" fmla="*/ 85 w 100"/>
              <a:gd name="T13" fmla="*/ 0 h 86"/>
              <a:gd name="T14" fmla="*/ 99 w 100"/>
              <a:gd name="T15" fmla="*/ 14 h 86"/>
              <a:gd name="T16" fmla="*/ 99 w 100"/>
              <a:gd name="T17" fmla="*/ 71 h 86"/>
              <a:gd name="T18" fmla="*/ 85 w 100"/>
              <a:gd name="T19" fmla="*/ 85 h 86"/>
              <a:gd name="T20" fmla="*/ 40 w 100"/>
              <a:gd name="T21" fmla="*/ 57 h 86"/>
              <a:gd name="T22" fmla="*/ 71 w 100"/>
              <a:gd name="T23" fmla="*/ 57 h 86"/>
              <a:gd name="T24" fmla="*/ 71 w 100"/>
              <a:gd name="T25" fmla="*/ 29 h 86"/>
              <a:gd name="T26" fmla="*/ 31 w 100"/>
              <a:gd name="T27" fmla="*/ 29 h 86"/>
              <a:gd name="T28" fmla="*/ 40 w 100"/>
              <a:gd name="T29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86">
                <a:moveTo>
                  <a:pt x="85" y="85"/>
                </a:moveTo>
                <a:lnTo>
                  <a:pt x="28" y="85"/>
                </a:lnTo>
                <a:cubicBezTo>
                  <a:pt x="23" y="85"/>
                  <a:pt x="17" y="79"/>
                  <a:pt x="14" y="74"/>
                </a:cubicBezTo>
                <a:lnTo>
                  <a:pt x="0" y="17"/>
                </a:lnTo>
                <a:cubicBezTo>
                  <a:pt x="0" y="14"/>
                  <a:pt x="0" y="9"/>
                  <a:pt x="3" y="6"/>
                </a:cubicBezTo>
                <a:cubicBezTo>
                  <a:pt x="6" y="3"/>
                  <a:pt x="9" y="0"/>
                  <a:pt x="14" y="0"/>
                </a:cubicBezTo>
                <a:lnTo>
                  <a:pt x="85" y="0"/>
                </a:lnTo>
                <a:cubicBezTo>
                  <a:pt x="93" y="0"/>
                  <a:pt x="99" y="6"/>
                  <a:pt x="99" y="14"/>
                </a:cubicBezTo>
                <a:lnTo>
                  <a:pt x="99" y="71"/>
                </a:lnTo>
                <a:cubicBezTo>
                  <a:pt x="99" y="79"/>
                  <a:pt x="93" y="85"/>
                  <a:pt x="85" y="85"/>
                </a:cubicBezTo>
                <a:close/>
                <a:moveTo>
                  <a:pt x="40" y="57"/>
                </a:moveTo>
                <a:lnTo>
                  <a:pt x="71" y="57"/>
                </a:lnTo>
                <a:lnTo>
                  <a:pt x="71" y="29"/>
                </a:lnTo>
                <a:lnTo>
                  <a:pt x="31" y="29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" name="Freeform 433">
            <a:extLst>
              <a:ext uri="{FF2B5EF4-FFF2-40B4-BE49-F238E27FC236}">
                <a16:creationId xmlns:a16="http://schemas.microsoft.com/office/drawing/2014/main" id="{6EBA7FBC-59A4-6744-AA4C-48AB8A84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6839564"/>
            <a:ext cx="308102" cy="230329"/>
          </a:xfrm>
          <a:custGeom>
            <a:avLst/>
            <a:gdLst>
              <a:gd name="T0" fmla="*/ 423 w 452"/>
              <a:gd name="T1" fmla="*/ 338 h 339"/>
              <a:gd name="T2" fmla="*/ 28 w 452"/>
              <a:gd name="T3" fmla="*/ 338 h 339"/>
              <a:gd name="T4" fmla="*/ 0 w 452"/>
              <a:gd name="T5" fmla="*/ 310 h 339"/>
              <a:gd name="T6" fmla="*/ 0 w 452"/>
              <a:gd name="T7" fmla="*/ 56 h 339"/>
              <a:gd name="T8" fmla="*/ 28 w 452"/>
              <a:gd name="T9" fmla="*/ 28 h 339"/>
              <a:gd name="T10" fmla="*/ 169 w 452"/>
              <a:gd name="T11" fmla="*/ 28 h 339"/>
              <a:gd name="T12" fmla="*/ 197 w 452"/>
              <a:gd name="T13" fmla="*/ 0 h 339"/>
              <a:gd name="T14" fmla="*/ 423 w 452"/>
              <a:gd name="T15" fmla="*/ 0 h 339"/>
              <a:gd name="T16" fmla="*/ 451 w 452"/>
              <a:gd name="T17" fmla="*/ 28 h 339"/>
              <a:gd name="T18" fmla="*/ 451 w 452"/>
              <a:gd name="T19" fmla="*/ 310 h 339"/>
              <a:gd name="T20" fmla="*/ 423 w 452"/>
              <a:gd name="T21" fmla="*/ 338 h 339"/>
              <a:gd name="T22" fmla="*/ 28 w 452"/>
              <a:gd name="T23" fmla="*/ 56 h 339"/>
              <a:gd name="T24" fmla="*/ 28 w 452"/>
              <a:gd name="T25" fmla="*/ 310 h 339"/>
              <a:gd name="T26" fmla="*/ 423 w 452"/>
              <a:gd name="T27" fmla="*/ 310 h 339"/>
              <a:gd name="T28" fmla="*/ 423 w 452"/>
              <a:gd name="T29" fmla="*/ 28 h 339"/>
              <a:gd name="T30" fmla="*/ 197 w 452"/>
              <a:gd name="T31" fmla="*/ 28 h 339"/>
              <a:gd name="T32" fmla="*/ 197 w 452"/>
              <a:gd name="T33" fmla="*/ 42 h 339"/>
              <a:gd name="T34" fmla="*/ 183 w 452"/>
              <a:gd name="T35" fmla="*/ 56 h 339"/>
              <a:gd name="T36" fmla="*/ 28 w 452"/>
              <a:gd name="T37" fmla="*/ 5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339">
                <a:moveTo>
                  <a:pt x="423" y="338"/>
                </a:moveTo>
                <a:lnTo>
                  <a:pt x="28" y="338"/>
                </a:lnTo>
                <a:cubicBezTo>
                  <a:pt x="11" y="338"/>
                  <a:pt x="0" y="327"/>
                  <a:pt x="0" y="310"/>
                </a:cubicBezTo>
                <a:lnTo>
                  <a:pt x="0" y="56"/>
                </a:lnTo>
                <a:cubicBezTo>
                  <a:pt x="0" y="39"/>
                  <a:pt x="11" y="28"/>
                  <a:pt x="28" y="28"/>
                </a:cubicBezTo>
                <a:lnTo>
                  <a:pt x="169" y="28"/>
                </a:lnTo>
                <a:cubicBezTo>
                  <a:pt x="169" y="11"/>
                  <a:pt x="180" y="0"/>
                  <a:pt x="197" y="0"/>
                </a:cubicBezTo>
                <a:lnTo>
                  <a:pt x="423" y="0"/>
                </a:lnTo>
                <a:cubicBezTo>
                  <a:pt x="440" y="0"/>
                  <a:pt x="451" y="11"/>
                  <a:pt x="451" y="28"/>
                </a:cubicBezTo>
                <a:lnTo>
                  <a:pt x="451" y="310"/>
                </a:lnTo>
                <a:cubicBezTo>
                  <a:pt x="451" y="327"/>
                  <a:pt x="440" y="338"/>
                  <a:pt x="423" y="338"/>
                </a:cubicBezTo>
                <a:close/>
                <a:moveTo>
                  <a:pt x="28" y="56"/>
                </a:moveTo>
                <a:lnTo>
                  <a:pt x="28" y="310"/>
                </a:lnTo>
                <a:lnTo>
                  <a:pt x="423" y="310"/>
                </a:lnTo>
                <a:lnTo>
                  <a:pt x="423" y="28"/>
                </a:lnTo>
                <a:lnTo>
                  <a:pt x="197" y="28"/>
                </a:lnTo>
                <a:lnTo>
                  <a:pt x="197" y="42"/>
                </a:lnTo>
                <a:cubicBezTo>
                  <a:pt x="197" y="50"/>
                  <a:pt x="192" y="56"/>
                  <a:pt x="183" y="56"/>
                </a:cubicBez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4" name="Freeform 434">
            <a:extLst>
              <a:ext uri="{FF2B5EF4-FFF2-40B4-BE49-F238E27FC236}">
                <a16:creationId xmlns:a16="http://schemas.microsoft.com/office/drawing/2014/main" id="{106BCB90-CF7D-C445-8173-A392A3C6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463" y="6896399"/>
            <a:ext cx="134606" cy="134606"/>
          </a:xfrm>
          <a:custGeom>
            <a:avLst/>
            <a:gdLst>
              <a:gd name="T0" fmla="*/ 99 w 198"/>
              <a:gd name="T1" fmla="*/ 198 h 199"/>
              <a:gd name="T2" fmla="*/ 0 w 198"/>
              <a:gd name="T3" fmla="*/ 99 h 199"/>
              <a:gd name="T4" fmla="*/ 99 w 198"/>
              <a:gd name="T5" fmla="*/ 0 h 199"/>
              <a:gd name="T6" fmla="*/ 197 w 198"/>
              <a:gd name="T7" fmla="*/ 99 h 199"/>
              <a:gd name="T8" fmla="*/ 99 w 198"/>
              <a:gd name="T9" fmla="*/ 198 h 199"/>
              <a:gd name="T10" fmla="*/ 99 w 198"/>
              <a:gd name="T11" fmla="*/ 29 h 199"/>
              <a:gd name="T12" fmla="*/ 28 w 198"/>
              <a:gd name="T13" fmla="*/ 99 h 199"/>
              <a:gd name="T14" fmla="*/ 99 w 198"/>
              <a:gd name="T15" fmla="*/ 170 h 199"/>
              <a:gd name="T16" fmla="*/ 169 w 198"/>
              <a:gd name="T17" fmla="*/ 99 h 199"/>
              <a:gd name="T18" fmla="*/ 99 w 198"/>
              <a:gd name="T19" fmla="*/ 2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199">
                <a:moveTo>
                  <a:pt x="99" y="198"/>
                </a:move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6" y="0"/>
                  <a:pt x="99" y="0"/>
                </a:cubicBezTo>
                <a:cubicBezTo>
                  <a:pt x="153" y="0"/>
                  <a:pt x="197" y="45"/>
                  <a:pt x="197" y="99"/>
                </a:cubicBezTo>
                <a:cubicBezTo>
                  <a:pt x="197" y="153"/>
                  <a:pt x="152" y="198"/>
                  <a:pt x="99" y="198"/>
                </a:cubicBezTo>
                <a:close/>
                <a:moveTo>
                  <a:pt x="99" y="29"/>
                </a:moveTo>
                <a:cubicBezTo>
                  <a:pt x="59" y="29"/>
                  <a:pt x="28" y="60"/>
                  <a:pt x="28" y="99"/>
                </a:cubicBezTo>
                <a:cubicBezTo>
                  <a:pt x="28" y="139"/>
                  <a:pt x="60" y="170"/>
                  <a:pt x="99" y="170"/>
                </a:cubicBezTo>
                <a:cubicBezTo>
                  <a:pt x="139" y="170"/>
                  <a:pt x="169" y="139"/>
                  <a:pt x="169" y="99"/>
                </a:cubicBezTo>
                <a:cubicBezTo>
                  <a:pt x="169" y="60"/>
                  <a:pt x="138" y="29"/>
                  <a:pt x="99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5" name="Freeform 435">
            <a:extLst>
              <a:ext uri="{FF2B5EF4-FFF2-40B4-BE49-F238E27FC236}">
                <a16:creationId xmlns:a16="http://schemas.microsoft.com/office/drawing/2014/main" id="{E7704A1E-E373-544F-9AF6-B829AE34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03" y="6818626"/>
            <a:ext cx="59826" cy="59826"/>
          </a:xfrm>
          <a:custGeom>
            <a:avLst/>
            <a:gdLst>
              <a:gd name="T0" fmla="*/ 71 w 86"/>
              <a:gd name="T1" fmla="*/ 85 h 86"/>
              <a:gd name="T2" fmla="*/ 14 w 86"/>
              <a:gd name="T3" fmla="*/ 85 h 86"/>
              <a:gd name="T4" fmla="*/ 0 w 86"/>
              <a:gd name="T5" fmla="*/ 71 h 86"/>
              <a:gd name="T6" fmla="*/ 0 w 86"/>
              <a:gd name="T7" fmla="*/ 15 h 86"/>
              <a:gd name="T8" fmla="*/ 14 w 86"/>
              <a:gd name="T9" fmla="*/ 0 h 86"/>
              <a:gd name="T10" fmla="*/ 71 w 86"/>
              <a:gd name="T11" fmla="*/ 0 h 86"/>
              <a:gd name="T12" fmla="*/ 85 w 86"/>
              <a:gd name="T13" fmla="*/ 15 h 86"/>
              <a:gd name="T14" fmla="*/ 85 w 86"/>
              <a:gd name="T15" fmla="*/ 71 h 86"/>
              <a:gd name="T16" fmla="*/ 71 w 86"/>
              <a:gd name="T17" fmla="*/ 85 h 86"/>
              <a:gd name="T18" fmla="*/ 28 w 86"/>
              <a:gd name="T19" fmla="*/ 57 h 86"/>
              <a:gd name="T20" fmla="*/ 57 w 86"/>
              <a:gd name="T21" fmla="*/ 57 h 86"/>
              <a:gd name="T22" fmla="*/ 57 w 86"/>
              <a:gd name="T23" fmla="*/ 29 h 86"/>
              <a:gd name="T24" fmla="*/ 28 w 86"/>
              <a:gd name="T25" fmla="*/ 29 h 86"/>
              <a:gd name="T26" fmla="*/ 28 w 86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86">
                <a:moveTo>
                  <a:pt x="71" y="85"/>
                </a:moveTo>
                <a:lnTo>
                  <a:pt x="14" y="85"/>
                </a:lnTo>
                <a:cubicBezTo>
                  <a:pt x="6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71" y="0"/>
                </a:lnTo>
                <a:cubicBezTo>
                  <a:pt x="79" y="0"/>
                  <a:pt x="85" y="6"/>
                  <a:pt x="85" y="15"/>
                </a:cubicBezTo>
                <a:lnTo>
                  <a:pt x="85" y="71"/>
                </a:lnTo>
                <a:cubicBezTo>
                  <a:pt x="85" y="79"/>
                  <a:pt x="79" y="85"/>
                  <a:pt x="71" y="85"/>
                </a:cubicBezTo>
                <a:close/>
                <a:moveTo>
                  <a:pt x="28" y="57"/>
                </a:moveTo>
                <a:lnTo>
                  <a:pt x="57" y="57"/>
                </a:lnTo>
                <a:lnTo>
                  <a:pt x="57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6" name="Freeform 436">
            <a:extLst>
              <a:ext uri="{FF2B5EF4-FFF2-40B4-BE49-F238E27FC236}">
                <a16:creationId xmlns:a16="http://schemas.microsoft.com/office/drawing/2014/main" id="{C81F61AA-2782-1647-B098-8BC5C496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140" y="6935285"/>
            <a:ext cx="110678" cy="20940"/>
          </a:xfrm>
          <a:custGeom>
            <a:avLst/>
            <a:gdLst>
              <a:gd name="T0" fmla="*/ 147 w 162"/>
              <a:gd name="T1" fmla="*/ 28 h 29"/>
              <a:gd name="T2" fmla="*/ 15 w 162"/>
              <a:gd name="T3" fmla="*/ 28 h 29"/>
              <a:gd name="T4" fmla="*/ 0 w 162"/>
              <a:gd name="T5" fmla="*/ 14 h 29"/>
              <a:gd name="T6" fmla="*/ 15 w 162"/>
              <a:gd name="T7" fmla="*/ 0 h 29"/>
              <a:gd name="T8" fmla="*/ 147 w 162"/>
              <a:gd name="T9" fmla="*/ 0 h 29"/>
              <a:gd name="T10" fmla="*/ 161 w 162"/>
              <a:gd name="T11" fmla="*/ 14 h 29"/>
              <a:gd name="T12" fmla="*/ 147 w 16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29">
                <a:moveTo>
                  <a:pt x="147" y="28"/>
                </a:move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147" y="0"/>
                </a:lnTo>
                <a:cubicBezTo>
                  <a:pt x="156" y="0"/>
                  <a:pt x="161" y="6"/>
                  <a:pt x="161" y="14"/>
                </a:cubicBezTo>
                <a:cubicBezTo>
                  <a:pt x="161" y="23"/>
                  <a:pt x="156" y="28"/>
                  <a:pt x="14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" name="Freeform 437">
            <a:extLst>
              <a:ext uri="{FF2B5EF4-FFF2-40B4-BE49-F238E27FC236}">
                <a16:creationId xmlns:a16="http://schemas.microsoft.com/office/drawing/2014/main" id="{9F0B1CAC-EB5B-F940-A94F-71F22D4B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6935285"/>
            <a:ext cx="110678" cy="20940"/>
          </a:xfrm>
          <a:custGeom>
            <a:avLst/>
            <a:gdLst>
              <a:gd name="T0" fmla="*/ 146 w 162"/>
              <a:gd name="T1" fmla="*/ 28 h 29"/>
              <a:gd name="T2" fmla="*/ 14 w 162"/>
              <a:gd name="T3" fmla="*/ 28 h 29"/>
              <a:gd name="T4" fmla="*/ 0 w 162"/>
              <a:gd name="T5" fmla="*/ 14 h 29"/>
              <a:gd name="T6" fmla="*/ 14 w 162"/>
              <a:gd name="T7" fmla="*/ 0 h 29"/>
              <a:gd name="T8" fmla="*/ 146 w 162"/>
              <a:gd name="T9" fmla="*/ 0 h 29"/>
              <a:gd name="T10" fmla="*/ 161 w 162"/>
              <a:gd name="T11" fmla="*/ 14 h 29"/>
              <a:gd name="T12" fmla="*/ 146 w 16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29">
                <a:moveTo>
                  <a:pt x="146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146" y="0"/>
                </a:lnTo>
                <a:cubicBezTo>
                  <a:pt x="155" y="0"/>
                  <a:pt x="161" y="6"/>
                  <a:pt x="161" y="14"/>
                </a:cubicBezTo>
                <a:cubicBezTo>
                  <a:pt x="161" y="23"/>
                  <a:pt x="155" y="28"/>
                  <a:pt x="146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" name="Freeform 438">
            <a:extLst>
              <a:ext uri="{FF2B5EF4-FFF2-40B4-BE49-F238E27FC236}">
                <a16:creationId xmlns:a16="http://schemas.microsoft.com/office/drawing/2014/main" id="{D3BA7F6D-B683-2E48-A26A-D2805953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140" y="6971180"/>
            <a:ext cx="110678" cy="20940"/>
          </a:xfrm>
          <a:custGeom>
            <a:avLst/>
            <a:gdLst>
              <a:gd name="T0" fmla="*/ 147 w 162"/>
              <a:gd name="T1" fmla="*/ 28 h 29"/>
              <a:gd name="T2" fmla="*/ 15 w 162"/>
              <a:gd name="T3" fmla="*/ 28 h 29"/>
              <a:gd name="T4" fmla="*/ 0 w 162"/>
              <a:gd name="T5" fmla="*/ 14 h 29"/>
              <a:gd name="T6" fmla="*/ 15 w 162"/>
              <a:gd name="T7" fmla="*/ 0 h 29"/>
              <a:gd name="T8" fmla="*/ 147 w 162"/>
              <a:gd name="T9" fmla="*/ 0 h 29"/>
              <a:gd name="T10" fmla="*/ 161 w 162"/>
              <a:gd name="T11" fmla="*/ 14 h 29"/>
              <a:gd name="T12" fmla="*/ 147 w 16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29">
                <a:moveTo>
                  <a:pt x="147" y="28"/>
                </a:move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147" y="0"/>
                </a:lnTo>
                <a:cubicBezTo>
                  <a:pt x="156" y="0"/>
                  <a:pt x="161" y="6"/>
                  <a:pt x="161" y="14"/>
                </a:cubicBezTo>
                <a:cubicBezTo>
                  <a:pt x="161" y="23"/>
                  <a:pt x="156" y="28"/>
                  <a:pt x="14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9" name="Freeform 439">
            <a:extLst>
              <a:ext uri="{FF2B5EF4-FFF2-40B4-BE49-F238E27FC236}">
                <a16:creationId xmlns:a16="http://schemas.microsoft.com/office/drawing/2014/main" id="{F89B9A11-103F-3A44-A0DE-23015FCB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6971180"/>
            <a:ext cx="110678" cy="20940"/>
          </a:xfrm>
          <a:custGeom>
            <a:avLst/>
            <a:gdLst>
              <a:gd name="T0" fmla="*/ 146 w 162"/>
              <a:gd name="T1" fmla="*/ 28 h 29"/>
              <a:gd name="T2" fmla="*/ 14 w 162"/>
              <a:gd name="T3" fmla="*/ 28 h 29"/>
              <a:gd name="T4" fmla="*/ 0 w 162"/>
              <a:gd name="T5" fmla="*/ 14 h 29"/>
              <a:gd name="T6" fmla="*/ 14 w 162"/>
              <a:gd name="T7" fmla="*/ 0 h 29"/>
              <a:gd name="T8" fmla="*/ 146 w 162"/>
              <a:gd name="T9" fmla="*/ 0 h 29"/>
              <a:gd name="T10" fmla="*/ 161 w 162"/>
              <a:gd name="T11" fmla="*/ 14 h 29"/>
              <a:gd name="T12" fmla="*/ 146 w 16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29">
                <a:moveTo>
                  <a:pt x="146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146" y="0"/>
                </a:lnTo>
                <a:cubicBezTo>
                  <a:pt x="155" y="0"/>
                  <a:pt x="161" y="6"/>
                  <a:pt x="161" y="14"/>
                </a:cubicBezTo>
                <a:cubicBezTo>
                  <a:pt x="161" y="23"/>
                  <a:pt x="155" y="28"/>
                  <a:pt x="146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" name="Freeform 440">
            <a:extLst>
              <a:ext uri="{FF2B5EF4-FFF2-40B4-BE49-F238E27FC236}">
                <a16:creationId xmlns:a16="http://schemas.microsoft.com/office/drawing/2014/main" id="{517540F4-553E-F346-A8D3-DB87CDC9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384" y="7001093"/>
            <a:ext cx="20940" cy="65808"/>
          </a:xfrm>
          <a:custGeom>
            <a:avLst/>
            <a:gdLst>
              <a:gd name="T0" fmla="*/ 14 w 29"/>
              <a:gd name="T1" fmla="*/ 96 h 97"/>
              <a:gd name="T2" fmla="*/ 0 w 29"/>
              <a:gd name="T3" fmla="*/ 82 h 97"/>
              <a:gd name="T4" fmla="*/ 0 w 29"/>
              <a:gd name="T5" fmla="*/ 14 h 97"/>
              <a:gd name="T6" fmla="*/ 14 w 29"/>
              <a:gd name="T7" fmla="*/ 0 h 97"/>
              <a:gd name="T8" fmla="*/ 28 w 29"/>
              <a:gd name="T9" fmla="*/ 14 h 97"/>
              <a:gd name="T10" fmla="*/ 28 w 29"/>
              <a:gd name="T11" fmla="*/ 82 h 97"/>
              <a:gd name="T12" fmla="*/ 14 w 29"/>
              <a:gd name="T1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97">
                <a:moveTo>
                  <a:pt x="14" y="96"/>
                </a:moveTo>
                <a:cubicBezTo>
                  <a:pt x="6" y="96"/>
                  <a:pt x="0" y="91"/>
                  <a:pt x="0" y="82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82"/>
                </a:lnTo>
                <a:cubicBezTo>
                  <a:pt x="28" y="91"/>
                  <a:pt x="23" y="96"/>
                  <a:pt x="14" y="9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1" name="Freeform 441">
            <a:extLst>
              <a:ext uri="{FF2B5EF4-FFF2-40B4-BE49-F238E27FC236}">
                <a16:creationId xmlns:a16="http://schemas.microsoft.com/office/drawing/2014/main" id="{48C99552-4B5E-584A-A5F8-05777E34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219" y="7001093"/>
            <a:ext cx="20938" cy="65808"/>
          </a:xfrm>
          <a:custGeom>
            <a:avLst/>
            <a:gdLst>
              <a:gd name="T0" fmla="*/ 14 w 29"/>
              <a:gd name="T1" fmla="*/ 96 h 97"/>
              <a:gd name="T2" fmla="*/ 0 w 29"/>
              <a:gd name="T3" fmla="*/ 82 h 97"/>
              <a:gd name="T4" fmla="*/ 0 w 29"/>
              <a:gd name="T5" fmla="*/ 14 h 97"/>
              <a:gd name="T6" fmla="*/ 14 w 29"/>
              <a:gd name="T7" fmla="*/ 0 h 97"/>
              <a:gd name="T8" fmla="*/ 28 w 29"/>
              <a:gd name="T9" fmla="*/ 14 h 97"/>
              <a:gd name="T10" fmla="*/ 28 w 29"/>
              <a:gd name="T11" fmla="*/ 82 h 97"/>
              <a:gd name="T12" fmla="*/ 14 w 29"/>
              <a:gd name="T1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97">
                <a:moveTo>
                  <a:pt x="14" y="96"/>
                </a:moveTo>
                <a:cubicBezTo>
                  <a:pt x="5" y="96"/>
                  <a:pt x="0" y="91"/>
                  <a:pt x="0" y="82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82"/>
                </a:lnTo>
                <a:cubicBezTo>
                  <a:pt x="28" y="91"/>
                  <a:pt x="22" y="96"/>
                  <a:pt x="14" y="9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" name="Freeform 442">
            <a:extLst>
              <a:ext uri="{FF2B5EF4-FFF2-40B4-BE49-F238E27FC236}">
                <a16:creationId xmlns:a16="http://schemas.microsoft.com/office/drawing/2014/main" id="{B3E9EB83-A303-2A46-917A-5BEE471F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7566445"/>
            <a:ext cx="308102" cy="308100"/>
          </a:xfrm>
          <a:custGeom>
            <a:avLst/>
            <a:gdLst>
              <a:gd name="T0" fmla="*/ 225 w 452"/>
              <a:gd name="T1" fmla="*/ 451 h 452"/>
              <a:gd name="T2" fmla="*/ 0 w 452"/>
              <a:gd name="T3" fmla="*/ 226 h 452"/>
              <a:gd name="T4" fmla="*/ 225 w 452"/>
              <a:gd name="T5" fmla="*/ 0 h 452"/>
              <a:gd name="T6" fmla="*/ 451 w 452"/>
              <a:gd name="T7" fmla="*/ 226 h 452"/>
              <a:gd name="T8" fmla="*/ 225 w 452"/>
              <a:gd name="T9" fmla="*/ 451 h 452"/>
              <a:gd name="T10" fmla="*/ 225 w 452"/>
              <a:gd name="T11" fmla="*/ 28 h 452"/>
              <a:gd name="T12" fmla="*/ 28 w 452"/>
              <a:gd name="T13" fmla="*/ 226 h 452"/>
              <a:gd name="T14" fmla="*/ 225 w 452"/>
              <a:gd name="T15" fmla="*/ 423 h 452"/>
              <a:gd name="T16" fmla="*/ 423 w 452"/>
              <a:gd name="T17" fmla="*/ 226 h 452"/>
              <a:gd name="T18" fmla="*/ 225 w 452"/>
              <a:gd name="T19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452">
                <a:moveTo>
                  <a:pt x="225" y="451"/>
                </a:moveTo>
                <a:cubicBezTo>
                  <a:pt x="101" y="451"/>
                  <a:pt x="0" y="350"/>
                  <a:pt x="0" y="226"/>
                </a:cubicBezTo>
                <a:cubicBezTo>
                  <a:pt x="0" y="102"/>
                  <a:pt x="100" y="0"/>
                  <a:pt x="225" y="0"/>
                </a:cubicBezTo>
                <a:cubicBezTo>
                  <a:pt x="349" y="0"/>
                  <a:pt x="451" y="102"/>
                  <a:pt x="451" y="226"/>
                </a:cubicBezTo>
                <a:cubicBezTo>
                  <a:pt x="451" y="350"/>
                  <a:pt x="350" y="451"/>
                  <a:pt x="225" y="451"/>
                </a:cubicBezTo>
                <a:close/>
                <a:moveTo>
                  <a:pt x="225" y="28"/>
                </a:moveTo>
                <a:cubicBezTo>
                  <a:pt x="115" y="28"/>
                  <a:pt x="28" y="116"/>
                  <a:pt x="28" y="226"/>
                </a:cubicBezTo>
                <a:cubicBezTo>
                  <a:pt x="28" y="336"/>
                  <a:pt x="114" y="423"/>
                  <a:pt x="225" y="423"/>
                </a:cubicBezTo>
                <a:cubicBezTo>
                  <a:pt x="335" y="423"/>
                  <a:pt x="423" y="336"/>
                  <a:pt x="423" y="226"/>
                </a:cubicBezTo>
                <a:cubicBezTo>
                  <a:pt x="423" y="116"/>
                  <a:pt x="336" y="28"/>
                  <a:pt x="22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" name="Freeform 443">
            <a:extLst>
              <a:ext uri="{FF2B5EF4-FFF2-40B4-BE49-F238E27FC236}">
                <a16:creationId xmlns:a16="http://schemas.microsoft.com/office/drawing/2014/main" id="{534BC57D-E684-9F43-82D5-BC419018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4" y="7659174"/>
            <a:ext cx="128626" cy="116661"/>
          </a:xfrm>
          <a:custGeom>
            <a:avLst/>
            <a:gdLst>
              <a:gd name="T0" fmla="*/ 133 w 188"/>
              <a:gd name="T1" fmla="*/ 172 h 173"/>
              <a:gd name="T2" fmla="*/ 54 w 188"/>
              <a:gd name="T3" fmla="*/ 172 h 173"/>
              <a:gd name="T4" fmla="*/ 43 w 188"/>
              <a:gd name="T5" fmla="*/ 164 h 173"/>
              <a:gd name="T6" fmla="*/ 3 w 188"/>
              <a:gd name="T7" fmla="*/ 93 h 173"/>
              <a:gd name="T8" fmla="*/ 3 w 188"/>
              <a:gd name="T9" fmla="*/ 79 h 173"/>
              <a:gd name="T10" fmla="*/ 43 w 188"/>
              <a:gd name="T11" fmla="*/ 9 h 173"/>
              <a:gd name="T12" fmla="*/ 54 w 188"/>
              <a:gd name="T13" fmla="*/ 0 h 173"/>
              <a:gd name="T14" fmla="*/ 133 w 188"/>
              <a:gd name="T15" fmla="*/ 0 h 173"/>
              <a:gd name="T16" fmla="*/ 144 w 188"/>
              <a:gd name="T17" fmla="*/ 9 h 173"/>
              <a:gd name="T18" fmla="*/ 184 w 188"/>
              <a:gd name="T19" fmla="*/ 79 h 173"/>
              <a:gd name="T20" fmla="*/ 184 w 188"/>
              <a:gd name="T21" fmla="*/ 93 h 173"/>
              <a:gd name="T22" fmla="*/ 144 w 188"/>
              <a:gd name="T23" fmla="*/ 164 h 173"/>
              <a:gd name="T24" fmla="*/ 133 w 188"/>
              <a:gd name="T25" fmla="*/ 172 h 173"/>
              <a:gd name="T26" fmla="*/ 62 w 188"/>
              <a:gd name="T27" fmla="*/ 144 h 173"/>
              <a:gd name="T28" fmla="*/ 125 w 188"/>
              <a:gd name="T29" fmla="*/ 144 h 173"/>
              <a:gd name="T30" fmla="*/ 156 w 188"/>
              <a:gd name="T31" fmla="*/ 88 h 173"/>
              <a:gd name="T32" fmla="*/ 125 w 188"/>
              <a:gd name="T33" fmla="*/ 31 h 173"/>
              <a:gd name="T34" fmla="*/ 62 w 188"/>
              <a:gd name="T35" fmla="*/ 31 h 173"/>
              <a:gd name="T36" fmla="*/ 31 w 188"/>
              <a:gd name="T37" fmla="*/ 88 h 173"/>
              <a:gd name="T38" fmla="*/ 62 w 188"/>
              <a:gd name="T39" fmla="*/ 14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73">
                <a:moveTo>
                  <a:pt x="133" y="172"/>
                </a:moveTo>
                <a:lnTo>
                  <a:pt x="54" y="172"/>
                </a:lnTo>
                <a:cubicBezTo>
                  <a:pt x="48" y="172"/>
                  <a:pt x="43" y="170"/>
                  <a:pt x="43" y="164"/>
                </a:cubicBezTo>
                <a:lnTo>
                  <a:pt x="3" y="93"/>
                </a:lnTo>
                <a:cubicBezTo>
                  <a:pt x="0" y="88"/>
                  <a:pt x="0" y="85"/>
                  <a:pt x="3" y="79"/>
                </a:cubicBezTo>
                <a:lnTo>
                  <a:pt x="43" y="9"/>
                </a:lnTo>
                <a:cubicBezTo>
                  <a:pt x="46" y="3"/>
                  <a:pt x="51" y="0"/>
                  <a:pt x="54" y="0"/>
                </a:cubicBezTo>
                <a:lnTo>
                  <a:pt x="133" y="0"/>
                </a:lnTo>
                <a:cubicBezTo>
                  <a:pt x="139" y="0"/>
                  <a:pt x="144" y="3"/>
                  <a:pt x="144" y="9"/>
                </a:cubicBezTo>
                <a:lnTo>
                  <a:pt x="184" y="79"/>
                </a:lnTo>
                <a:cubicBezTo>
                  <a:pt x="187" y="85"/>
                  <a:pt x="187" y="88"/>
                  <a:pt x="184" y="93"/>
                </a:cubicBezTo>
                <a:lnTo>
                  <a:pt x="144" y="164"/>
                </a:lnTo>
                <a:cubicBezTo>
                  <a:pt x="141" y="170"/>
                  <a:pt x="139" y="172"/>
                  <a:pt x="133" y="172"/>
                </a:cubicBezTo>
                <a:close/>
                <a:moveTo>
                  <a:pt x="62" y="144"/>
                </a:moveTo>
                <a:lnTo>
                  <a:pt x="125" y="144"/>
                </a:lnTo>
                <a:lnTo>
                  <a:pt x="156" y="88"/>
                </a:lnTo>
                <a:lnTo>
                  <a:pt x="125" y="31"/>
                </a:lnTo>
                <a:lnTo>
                  <a:pt x="62" y="31"/>
                </a:lnTo>
                <a:lnTo>
                  <a:pt x="31" y="88"/>
                </a:lnTo>
                <a:lnTo>
                  <a:pt x="62" y="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" name="Freeform 444">
            <a:extLst>
              <a:ext uri="{FF2B5EF4-FFF2-40B4-BE49-F238E27FC236}">
                <a16:creationId xmlns:a16="http://schemas.microsoft.com/office/drawing/2014/main" id="{4D853806-DA54-E542-81FD-117F6C90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1" y="7757887"/>
            <a:ext cx="128624" cy="20938"/>
          </a:xfrm>
          <a:custGeom>
            <a:avLst/>
            <a:gdLst>
              <a:gd name="T0" fmla="*/ 175 w 190"/>
              <a:gd name="T1" fmla="*/ 28 h 29"/>
              <a:gd name="T2" fmla="*/ 14 w 190"/>
              <a:gd name="T3" fmla="*/ 28 h 29"/>
              <a:gd name="T4" fmla="*/ 0 w 190"/>
              <a:gd name="T5" fmla="*/ 14 h 29"/>
              <a:gd name="T6" fmla="*/ 14 w 190"/>
              <a:gd name="T7" fmla="*/ 0 h 29"/>
              <a:gd name="T8" fmla="*/ 175 w 190"/>
              <a:gd name="T9" fmla="*/ 0 h 29"/>
              <a:gd name="T10" fmla="*/ 189 w 190"/>
              <a:gd name="T11" fmla="*/ 14 h 29"/>
              <a:gd name="T12" fmla="*/ 175 w 190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" h="29">
                <a:moveTo>
                  <a:pt x="175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75" y="0"/>
                </a:lnTo>
                <a:cubicBezTo>
                  <a:pt x="183" y="0"/>
                  <a:pt x="189" y="6"/>
                  <a:pt x="189" y="14"/>
                </a:cubicBezTo>
                <a:cubicBezTo>
                  <a:pt x="189" y="23"/>
                  <a:pt x="183" y="28"/>
                  <a:pt x="175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5" name="Freeform 445">
            <a:extLst>
              <a:ext uri="{FF2B5EF4-FFF2-40B4-BE49-F238E27FC236}">
                <a16:creationId xmlns:a16="http://schemas.microsoft.com/office/drawing/2014/main" id="{26DAB786-FA40-1245-9C6C-07E10FE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67" y="7754894"/>
            <a:ext cx="71791" cy="116661"/>
          </a:xfrm>
          <a:custGeom>
            <a:avLst/>
            <a:gdLst>
              <a:gd name="T0" fmla="*/ 14 w 108"/>
              <a:gd name="T1" fmla="*/ 170 h 171"/>
              <a:gd name="T2" fmla="*/ 8 w 108"/>
              <a:gd name="T3" fmla="*/ 167 h 171"/>
              <a:gd name="T4" fmla="*/ 3 w 108"/>
              <a:gd name="T5" fmla="*/ 147 h 171"/>
              <a:gd name="T6" fmla="*/ 79 w 108"/>
              <a:gd name="T7" fmla="*/ 9 h 171"/>
              <a:gd name="T8" fmla="*/ 98 w 108"/>
              <a:gd name="T9" fmla="*/ 3 h 171"/>
              <a:gd name="T10" fmla="*/ 104 w 108"/>
              <a:gd name="T11" fmla="*/ 23 h 171"/>
              <a:gd name="T12" fmla="*/ 28 w 108"/>
              <a:gd name="T13" fmla="*/ 161 h 171"/>
              <a:gd name="T14" fmla="*/ 14 w 108"/>
              <a:gd name="T1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171">
                <a:moveTo>
                  <a:pt x="14" y="170"/>
                </a:moveTo>
                <a:cubicBezTo>
                  <a:pt x="11" y="170"/>
                  <a:pt x="8" y="170"/>
                  <a:pt x="8" y="167"/>
                </a:cubicBezTo>
                <a:cubicBezTo>
                  <a:pt x="3" y="164"/>
                  <a:pt x="0" y="156"/>
                  <a:pt x="3" y="147"/>
                </a:cubicBezTo>
                <a:lnTo>
                  <a:pt x="79" y="9"/>
                </a:lnTo>
                <a:cubicBezTo>
                  <a:pt x="82" y="3"/>
                  <a:pt x="90" y="0"/>
                  <a:pt x="98" y="3"/>
                </a:cubicBezTo>
                <a:cubicBezTo>
                  <a:pt x="104" y="6"/>
                  <a:pt x="107" y="14"/>
                  <a:pt x="104" y="23"/>
                </a:cubicBezTo>
                <a:lnTo>
                  <a:pt x="28" y="161"/>
                </a:lnTo>
                <a:cubicBezTo>
                  <a:pt x="22" y="167"/>
                  <a:pt x="19" y="170"/>
                  <a:pt x="14" y="1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" name="Freeform 446">
            <a:extLst>
              <a:ext uri="{FF2B5EF4-FFF2-40B4-BE49-F238E27FC236}">
                <a16:creationId xmlns:a16="http://schemas.microsoft.com/office/drawing/2014/main" id="{73E813EC-FE19-9E4F-BEFE-F1326D97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40" y="7710026"/>
            <a:ext cx="74783" cy="116659"/>
          </a:xfrm>
          <a:custGeom>
            <a:avLst/>
            <a:gdLst>
              <a:gd name="T0" fmla="*/ 93 w 111"/>
              <a:gd name="T1" fmla="*/ 172 h 173"/>
              <a:gd name="T2" fmla="*/ 81 w 111"/>
              <a:gd name="T3" fmla="*/ 163 h 173"/>
              <a:gd name="T4" fmla="*/ 2 w 111"/>
              <a:gd name="T5" fmla="*/ 22 h 173"/>
              <a:gd name="T6" fmla="*/ 8 w 111"/>
              <a:gd name="T7" fmla="*/ 2 h 173"/>
              <a:gd name="T8" fmla="*/ 28 w 111"/>
              <a:gd name="T9" fmla="*/ 8 h 173"/>
              <a:gd name="T10" fmla="*/ 107 w 111"/>
              <a:gd name="T11" fmla="*/ 149 h 173"/>
              <a:gd name="T12" fmla="*/ 101 w 111"/>
              <a:gd name="T13" fmla="*/ 169 h 173"/>
              <a:gd name="T14" fmla="*/ 93 w 111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173">
                <a:moveTo>
                  <a:pt x="93" y="172"/>
                </a:moveTo>
                <a:cubicBezTo>
                  <a:pt x="87" y="172"/>
                  <a:pt x="84" y="169"/>
                  <a:pt x="81" y="163"/>
                </a:cubicBezTo>
                <a:lnTo>
                  <a:pt x="2" y="22"/>
                </a:lnTo>
                <a:cubicBezTo>
                  <a:pt x="0" y="17"/>
                  <a:pt x="2" y="8"/>
                  <a:pt x="8" y="2"/>
                </a:cubicBezTo>
                <a:cubicBezTo>
                  <a:pt x="14" y="0"/>
                  <a:pt x="22" y="2"/>
                  <a:pt x="28" y="8"/>
                </a:cubicBezTo>
                <a:lnTo>
                  <a:pt x="107" y="149"/>
                </a:lnTo>
                <a:cubicBezTo>
                  <a:pt x="110" y="155"/>
                  <a:pt x="107" y="163"/>
                  <a:pt x="101" y="169"/>
                </a:cubicBezTo>
                <a:cubicBezTo>
                  <a:pt x="98" y="169"/>
                  <a:pt x="96" y="172"/>
                  <a:pt x="93" y="17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7" name="Freeform 447">
            <a:extLst>
              <a:ext uri="{FF2B5EF4-FFF2-40B4-BE49-F238E27FC236}">
                <a16:creationId xmlns:a16="http://schemas.microsoft.com/office/drawing/2014/main" id="{EF09407D-8694-4043-8F7F-41DF21D6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11" y="7611313"/>
            <a:ext cx="74783" cy="116661"/>
          </a:xfrm>
          <a:custGeom>
            <a:avLst/>
            <a:gdLst>
              <a:gd name="T0" fmla="*/ 93 w 111"/>
              <a:gd name="T1" fmla="*/ 172 h 173"/>
              <a:gd name="T2" fmla="*/ 82 w 111"/>
              <a:gd name="T3" fmla="*/ 163 h 173"/>
              <a:gd name="T4" fmla="*/ 3 w 111"/>
              <a:gd name="T5" fmla="*/ 22 h 173"/>
              <a:gd name="T6" fmla="*/ 9 w 111"/>
              <a:gd name="T7" fmla="*/ 3 h 173"/>
              <a:gd name="T8" fmla="*/ 29 w 111"/>
              <a:gd name="T9" fmla="*/ 8 h 173"/>
              <a:gd name="T10" fmla="*/ 108 w 111"/>
              <a:gd name="T11" fmla="*/ 149 h 173"/>
              <a:gd name="T12" fmla="*/ 102 w 111"/>
              <a:gd name="T13" fmla="*/ 169 h 173"/>
              <a:gd name="T14" fmla="*/ 93 w 111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173">
                <a:moveTo>
                  <a:pt x="93" y="172"/>
                </a:moveTo>
                <a:cubicBezTo>
                  <a:pt x="88" y="172"/>
                  <a:pt x="85" y="169"/>
                  <a:pt x="82" y="163"/>
                </a:cubicBezTo>
                <a:lnTo>
                  <a:pt x="3" y="22"/>
                </a:lnTo>
                <a:cubicBezTo>
                  <a:pt x="0" y="17"/>
                  <a:pt x="3" y="8"/>
                  <a:pt x="9" y="3"/>
                </a:cubicBezTo>
                <a:cubicBezTo>
                  <a:pt x="14" y="0"/>
                  <a:pt x="23" y="3"/>
                  <a:pt x="29" y="8"/>
                </a:cubicBezTo>
                <a:lnTo>
                  <a:pt x="108" y="149"/>
                </a:lnTo>
                <a:cubicBezTo>
                  <a:pt x="110" y="155"/>
                  <a:pt x="108" y="163"/>
                  <a:pt x="102" y="169"/>
                </a:cubicBezTo>
                <a:cubicBezTo>
                  <a:pt x="99" y="172"/>
                  <a:pt x="96" y="172"/>
                  <a:pt x="93" y="17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" name="Freeform 448">
            <a:extLst>
              <a:ext uri="{FF2B5EF4-FFF2-40B4-BE49-F238E27FC236}">
                <a16:creationId xmlns:a16="http://schemas.microsoft.com/office/drawing/2014/main" id="{9FCB261C-45D2-CA47-8AAC-E2E1D617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77" y="7566445"/>
            <a:ext cx="71791" cy="116659"/>
          </a:xfrm>
          <a:custGeom>
            <a:avLst/>
            <a:gdLst>
              <a:gd name="T0" fmla="*/ 14 w 108"/>
              <a:gd name="T1" fmla="*/ 169 h 170"/>
              <a:gd name="T2" fmla="*/ 8 w 108"/>
              <a:gd name="T3" fmla="*/ 166 h 170"/>
              <a:gd name="T4" fmla="*/ 3 w 108"/>
              <a:gd name="T5" fmla="*/ 147 h 170"/>
              <a:gd name="T6" fmla="*/ 79 w 108"/>
              <a:gd name="T7" fmla="*/ 8 h 170"/>
              <a:gd name="T8" fmla="*/ 99 w 108"/>
              <a:gd name="T9" fmla="*/ 3 h 170"/>
              <a:gd name="T10" fmla="*/ 104 w 108"/>
              <a:gd name="T11" fmla="*/ 23 h 170"/>
              <a:gd name="T12" fmla="*/ 28 w 108"/>
              <a:gd name="T13" fmla="*/ 161 h 170"/>
              <a:gd name="T14" fmla="*/ 14 w 108"/>
              <a:gd name="T1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170">
                <a:moveTo>
                  <a:pt x="14" y="169"/>
                </a:moveTo>
                <a:cubicBezTo>
                  <a:pt x="11" y="169"/>
                  <a:pt x="8" y="169"/>
                  <a:pt x="8" y="166"/>
                </a:cubicBezTo>
                <a:cubicBezTo>
                  <a:pt x="3" y="164"/>
                  <a:pt x="0" y="155"/>
                  <a:pt x="3" y="147"/>
                </a:cubicBezTo>
                <a:lnTo>
                  <a:pt x="79" y="8"/>
                </a:lnTo>
                <a:cubicBezTo>
                  <a:pt x="82" y="3"/>
                  <a:pt x="90" y="0"/>
                  <a:pt x="99" y="3"/>
                </a:cubicBezTo>
                <a:cubicBezTo>
                  <a:pt x="104" y="6"/>
                  <a:pt x="107" y="14"/>
                  <a:pt x="104" y="23"/>
                </a:cubicBezTo>
                <a:lnTo>
                  <a:pt x="28" y="161"/>
                </a:lnTo>
                <a:cubicBezTo>
                  <a:pt x="25" y="166"/>
                  <a:pt x="20" y="169"/>
                  <a:pt x="14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" name="Freeform 449">
            <a:extLst>
              <a:ext uri="{FF2B5EF4-FFF2-40B4-BE49-F238E27FC236}">
                <a16:creationId xmlns:a16="http://schemas.microsoft.com/office/drawing/2014/main" id="{77327587-EB89-C243-8725-872CDF8A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20" y="7662166"/>
            <a:ext cx="128624" cy="20938"/>
          </a:xfrm>
          <a:custGeom>
            <a:avLst/>
            <a:gdLst>
              <a:gd name="T0" fmla="*/ 175 w 190"/>
              <a:gd name="T1" fmla="*/ 28 h 29"/>
              <a:gd name="T2" fmla="*/ 14 w 190"/>
              <a:gd name="T3" fmla="*/ 28 h 29"/>
              <a:gd name="T4" fmla="*/ 0 w 190"/>
              <a:gd name="T5" fmla="*/ 14 h 29"/>
              <a:gd name="T6" fmla="*/ 14 w 190"/>
              <a:gd name="T7" fmla="*/ 0 h 29"/>
              <a:gd name="T8" fmla="*/ 175 w 190"/>
              <a:gd name="T9" fmla="*/ 0 h 29"/>
              <a:gd name="T10" fmla="*/ 189 w 190"/>
              <a:gd name="T11" fmla="*/ 14 h 29"/>
              <a:gd name="T12" fmla="*/ 175 w 190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" h="29">
                <a:moveTo>
                  <a:pt x="175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75" y="0"/>
                </a:lnTo>
                <a:cubicBezTo>
                  <a:pt x="183" y="0"/>
                  <a:pt x="189" y="6"/>
                  <a:pt x="189" y="14"/>
                </a:cubicBezTo>
                <a:cubicBezTo>
                  <a:pt x="189" y="23"/>
                  <a:pt x="181" y="28"/>
                  <a:pt x="175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" name="Freeform 450">
            <a:extLst>
              <a:ext uri="{FF2B5EF4-FFF2-40B4-BE49-F238E27FC236}">
                <a16:creationId xmlns:a16="http://schemas.microsoft.com/office/drawing/2014/main" id="{0123FE50-12E9-F54C-92E8-6AD8AD2F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7718999"/>
            <a:ext cx="173494" cy="116661"/>
          </a:xfrm>
          <a:custGeom>
            <a:avLst/>
            <a:gdLst>
              <a:gd name="T0" fmla="*/ 242 w 257"/>
              <a:gd name="T1" fmla="*/ 169 h 170"/>
              <a:gd name="T2" fmla="*/ 17 w 257"/>
              <a:gd name="T3" fmla="*/ 169 h 170"/>
              <a:gd name="T4" fmla="*/ 3 w 257"/>
              <a:gd name="T5" fmla="*/ 161 h 170"/>
              <a:gd name="T6" fmla="*/ 5 w 257"/>
              <a:gd name="T7" fmla="*/ 146 h 170"/>
              <a:gd name="T8" fmla="*/ 118 w 257"/>
              <a:gd name="T9" fmla="*/ 5 h 170"/>
              <a:gd name="T10" fmla="*/ 141 w 257"/>
              <a:gd name="T11" fmla="*/ 5 h 170"/>
              <a:gd name="T12" fmla="*/ 254 w 257"/>
              <a:gd name="T13" fmla="*/ 146 h 170"/>
              <a:gd name="T14" fmla="*/ 256 w 257"/>
              <a:gd name="T15" fmla="*/ 161 h 170"/>
              <a:gd name="T16" fmla="*/ 242 w 257"/>
              <a:gd name="T17" fmla="*/ 169 h 170"/>
              <a:gd name="T18" fmla="*/ 45 w 257"/>
              <a:gd name="T19" fmla="*/ 141 h 170"/>
              <a:gd name="T20" fmla="*/ 211 w 257"/>
              <a:gd name="T21" fmla="*/ 141 h 170"/>
              <a:gd name="T22" fmla="*/ 127 w 257"/>
              <a:gd name="T23" fmla="*/ 36 h 170"/>
              <a:gd name="T24" fmla="*/ 45 w 257"/>
              <a:gd name="T25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7" h="170">
                <a:moveTo>
                  <a:pt x="242" y="169"/>
                </a:moveTo>
                <a:lnTo>
                  <a:pt x="17" y="169"/>
                </a:lnTo>
                <a:cubicBezTo>
                  <a:pt x="11" y="169"/>
                  <a:pt x="5" y="167"/>
                  <a:pt x="3" y="161"/>
                </a:cubicBezTo>
                <a:cubicBezTo>
                  <a:pt x="0" y="156"/>
                  <a:pt x="0" y="149"/>
                  <a:pt x="5" y="146"/>
                </a:cubicBezTo>
                <a:lnTo>
                  <a:pt x="118" y="5"/>
                </a:lnTo>
                <a:cubicBezTo>
                  <a:pt x="124" y="0"/>
                  <a:pt x="135" y="0"/>
                  <a:pt x="141" y="5"/>
                </a:cubicBezTo>
                <a:lnTo>
                  <a:pt x="254" y="146"/>
                </a:lnTo>
                <a:cubicBezTo>
                  <a:pt x="256" y="152"/>
                  <a:pt x="256" y="158"/>
                  <a:pt x="256" y="161"/>
                </a:cubicBezTo>
                <a:cubicBezTo>
                  <a:pt x="254" y="166"/>
                  <a:pt x="248" y="169"/>
                  <a:pt x="242" y="169"/>
                </a:cubicBezTo>
                <a:close/>
                <a:moveTo>
                  <a:pt x="45" y="141"/>
                </a:moveTo>
                <a:lnTo>
                  <a:pt x="211" y="141"/>
                </a:lnTo>
                <a:lnTo>
                  <a:pt x="127" y="36"/>
                </a:lnTo>
                <a:lnTo>
                  <a:pt x="45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" name="Freeform 451">
            <a:extLst>
              <a:ext uri="{FF2B5EF4-FFF2-40B4-BE49-F238E27FC236}">
                <a16:creationId xmlns:a16="http://schemas.microsoft.com/office/drawing/2014/main" id="{F5450519-3953-0045-89CB-BF5F88C0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26" y="7698061"/>
            <a:ext cx="185459" cy="137599"/>
          </a:xfrm>
          <a:custGeom>
            <a:avLst/>
            <a:gdLst>
              <a:gd name="T0" fmla="*/ 257 w 275"/>
              <a:gd name="T1" fmla="*/ 200 h 201"/>
              <a:gd name="T2" fmla="*/ 59 w 275"/>
              <a:gd name="T3" fmla="*/ 200 h 201"/>
              <a:gd name="T4" fmla="*/ 48 w 275"/>
              <a:gd name="T5" fmla="*/ 194 h 201"/>
              <a:gd name="T6" fmla="*/ 6 w 275"/>
              <a:gd name="T7" fmla="*/ 141 h 201"/>
              <a:gd name="T8" fmla="*/ 9 w 275"/>
              <a:gd name="T9" fmla="*/ 121 h 201"/>
              <a:gd name="T10" fmla="*/ 136 w 275"/>
              <a:gd name="T11" fmla="*/ 5 h 201"/>
              <a:gd name="T12" fmla="*/ 155 w 275"/>
              <a:gd name="T13" fmla="*/ 5 h 201"/>
              <a:gd name="T14" fmla="*/ 268 w 275"/>
              <a:gd name="T15" fmla="*/ 110 h 201"/>
              <a:gd name="T16" fmla="*/ 274 w 275"/>
              <a:gd name="T17" fmla="*/ 121 h 201"/>
              <a:gd name="T18" fmla="*/ 274 w 275"/>
              <a:gd name="T19" fmla="*/ 186 h 201"/>
              <a:gd name="T20" fmla="*/ 257 w 275"/>
              <a:gd name="T21" fmla="*/ 200 h 201"/>
              <a:gd name="T22" fmla="*/ 65 w 275"/>
              <a:gd name="T23" fmla="*/ 172 h 201"/>
              <a:gd name="T24" fmla="*/ 243 w 275"/>
              <a:gd name="T25" fmla="*/ 172 h 201"/>
              <a:gd name="T26" fmla="*/ 243 w 275"/>
              <a:gd name="T27" fmla="*/ 127 h 201"/>
              <a:gd name="T28" fmla="*/ 144 w 275"/>
              <a:gd name="T29" fmla="*/ 36 h 201"/>
              <a:gd name="T30" fmla="*/ 37 w 275"/>
              <a:gd name="T31" fmla="*/ 135 h 201"/>
              <a:gd name="T32" fmla="*/ 65 w 275"/>
              <a:gd name="T33" fmla="*/ 17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5" h="201">
                <a:moveTo>
                  <a:pt x="257" y="200"/>
                </a:moveTo>
                <a:lnTo>
                  <a:pt x="59" y="200"/>
                </a:lnTo>
                <a:cubicBezTo>
                  <a:pt x="54" y="200"/>
                  <a:pt x="51" y="197"/>
                  <a:pt x="48" y="194"/>
                </a:cubicBezTo>
                <a:lnTo>
                  <a:pt x="6" y="141"/>
                </a:lnTo>
                <a:cubicBezTo>
                  <a:pt x="0" y="135"/>
                  <a:pt x="3" y="127"/>
                  <a:pt x="9" y="121"/>
                </a:cubicBezTo>
                <a:lnTo>
                  <a:pt x="136" y="5"/>
                </a:lnTo>
                <a:cubicBezTo>
                  <a:pt x="141" y="0"/>
                  <a:pt x="150" y="0"/>
                  <a:pt x="155" y="5"/>
                </a:cubicBezTo>
                <a:lnTo>
                  <a:pt x="268" y="110"/>
                </a:lnTo>
                <a:cubicBezTo>
                  <a:pt x="271" y="113"/>
                  <a:pt x="274" y="115"/>
                  <a:pt x="274" y="121"/>
                </a:cubicBezTo>
                <a:lnTo>
                  <a:pt x="274" y="186"/>
                </a:lnTo>
                <a:cubicBezTo>
                  <a:pt x="271" y="194"/>
                  <a:pt x="265" y="200"/>
                  <a:pt x="257" y="200"/>
                </a:cubicBezTo>
                <a:close/>
                <a:moveTo>
                  <a:pt x="65" y="172"/>
                </a:moveTo>
                <a:lnTo>
                  <a:pt x="243" y="172"/>
                </a:lnTo>
                <a:lnTo>
                  <a:pt x="243" y="127"/>
                </a:lnTo>
                <a:lnTo>
                  <a:pt x="144" y="36"/>
                </a:lnTo>
                <a:lnTo>
                  <a:pt x="37" y="135"/>
                </a:lnTo>
                <a:lnTo>
                  <a:pt x="65" y="1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" name="Freeform 452">
            <a:extLst>
              <a:ext uri="{FF2B5EF4-FFF2-40B4-BE49-F238E27FC236}">
                <a16:creationId xmlns:a16="http://schemas.microsoft.com/office/drawing/2014/main" id="{29E5B50C-B4FE-B542-B8A0-D311F03D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7662166"/>
            <a:ext cx="308102" cy="212380"/>
          </a:xfrm>
          <a:custGeom>
            <a:avLst/>
            <a:gdLst>
              <a:gd name="T0" fmla="*/ 423 w 452"/>
              <a:gd name="T1" fmla="*/ 310 h 311"/>
              <a:gd name="T2" fmla="*/ 28 w 452"/>
              <a:gd name="T3" fmla="*/ 310 h 311"/>
              <a:gd name="T4" fmla="*/ 0 w 452"/>
              <a:gd name="T5" fmla="*/ 282 h 311"/>
              <a:gd name="T6" fmla="*/ 0 w 452"/>
              <a:gd name="T7" fmla="*/ 28 h 311"/>
              <a:gd name="T8" fmla="*/ 28 w 452"/>
              <a:gd name="T9" fmla="*/ 0 h 311"/>
              <a:gd name="T10" fmla="*/ 423 w 452"/>
              <a:gd name="T11" fmla="*/ 0 h 311"/>
              <a:gd name="T12" fmla="*/ 451 w 452"/>
              <a:gd name="T13" fmla="*/ 28 h 311"/>
              <a:gd name="T14" fmla="*/ 451 w 452"/>
              <a:gd name="T15" fmla="*/ 282 h 311"/>
              <a:gd name="T16" fmla="*/ 423 w 452"/>
              <a:gd name="T17" fmla="*/ 310 h 311"/>
              <a:gd name="T18" fmla="*/ 423 w 452"/>
              <a:gd name="T19" fmla="*/ 28 h 311"/>
              <a:gd name="T20" fmla="*/ 28 w 452"/>
              <a:gd name="T21" fmla="*/ 28 h 311"/>
              <a:gd name="T22" fmla="*/ 28 w 452"/>
              <a:gd name="T23" fmla="*/ 282 h 311"/>
              <a:gd name="T24" fmla="*/ 423 w 452"/>
              <a:gd name="T25" fmla="*/ 282 h 311"/>
              <a:gd name="T26" fmla="*/ 423 w 452"/>
              <a:gd name="T27" fmla="*/ 2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11">
                <a:moveTo>
                  <a:pt x="423" y="310"/>
                </a:moveTo>
                <a:lnTo>
                  <a:pt x="28" y="310"/>
                </a:lnTo>
                <a:cubicBezTo>
                  <a:pt x="11" y="310"/>
                  <a:pt x="0" y="299"/>
                  <a:pt x="0" y="282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1"/>
                  <a:pt x="451" y="28"/>
                </a:cubicBezTo>
                <a:lnTo>
                  <a:pt x="451" y="282"/>
                </a:lnTo>
                <a:cubicBezTo>
                  <a:pt x="451" y="299"/>
                  <a:pt x="440" y="310"/>
                  <a:pt x="423" y="310"/>
                </a:cubicBezTo>
                <a:close/>
                <a:moveTo>
                  <a:pt x="423" y="28"/>
                </a:moveTo>
                <a:lnTo>
                  <a:pt x="28" y="28"/>
                </a:lnTo>
                <a:lnTo>
                  <a:pt x="28" y="282"/>
                </a:lnTo>
                <a:lnTo>
                  <a:pt x="423" y="282"/>
                </a:lnTo>
                <a:lnTo>
                  <a:pt x="423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3" name="Freeform 453">
            <a:extLst>
              <a:ext uri="{FF2B5EF4-FFF2-40B4-BE49-F238E27FC236}">
                <a16:creationId xmlns:a16="http://schemas.microsoft.com/office/drawing/2014/main" id="{A196C66E-FACB-7F4A-A3A6-9809E1A6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121" y="7593365"/>
            <a:ext cx="122641" cy="86748"/>
          </a:xfrm>
          <a:custGeom>
            <a:avLst/>
            <a:gdLst>
              <a:gd name="T0" fmla="*/ 164 w 182"/>
              <a:gd name="T1" fmla="*/ 127 h 128"/>
              <a:gd name="T2" fmla="*/ 155 w 182"/>
              <a:gd name="T3" fmla="*/ 124 h 128"/>
              <a:gd name="T4" fmla="*/ 8 w 182"/>
              <a:gd name="T5" fmla="*/ 29 h 128"/>
              <a:gd name="T6" fmla="*/ 6 w 182"/>
              <a:gd name="T7" fmla="*/ 9 h 128"/>
              <a:gd name="T8" fmla="*/ 25 w 182"/>
              <a:gd name="T9" fmla="*/ 6 h 128"/>
              <a:gd name="T10" fmla="*/ 172 w 182"/>
              <a:gd name="T11" fmla="*/ 102 h 128"/>
              <a:gd name="T12" fmla="*/ 175 w 182"/>
              <a:gd name="T13" fmla="*/ 122 h 128"/>
              <a:gd name="T14" fmla="*/ 164 w 182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128">
                <a:moveTo>
                  <a:pt x="164" y="127"/>
                </a:moveTo>
                <a:cubicBezTo>
                  <a:pt x="161" y="127"/>
                  <a:pt x="158" y="127"/>
                  <a:pt x="155" y="124"/>
                </a:cubicBezTo>
                <a:lnTo>
                  <a:pt x="8" y="29"/>
                </a:lnTo>
                <a:cubicBezTo>
                  <a:pt x="3" y="23"/>
                  <a:pt x="0" y="15"/>
                  <a:pt x="6" y="9"/>
                </a:cubicBezTo>
                <a:cubicBezTo>
                  <a:pt x="11" y="4"/>
                  <a:pt x="20" y="0"/>
                  <a:pt x="25" y="6"/>
                </a:cubicBezTo>
                <a:lnTo>
                  <a:pt x="172" y="102"/>
                </a:lnTo>
                <a:cubicBezTo>
                  <a:pt x="178" y="108"/>
                  <a:pt x="181" y="116"/>
                  <a:pt x="175" y="122"/>
                </a:cubicBezTo>
                <a:cubicBezTo>
                  <a:pt x="172" y="124"/>
                  <a:pt x="169" y="127"/>
                  <a:pt x="164" y="12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" name="Freeform 454">
            <a:extLst>
              <a:ext uri="{FF2B5EF4-FFF2-40B4-BE49-F238E27FC236}">
                <a16:creationId xmlns:a16="http://schemas.microsoft.com/office/drawing/2014/main" id="{538FD96F-8923-7942-BFF5-AA109EF8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505" y="7593365"/>
            <a:ext cx="122641" cy="86748"/>
          </a:xfrm>
          <a:custGeom>
            <a:avLst/>
            <a:gdLst>
              <a:gd name="T0" fmla="*/ 17 w 182"/>
              <a:gd name="T1" fmla="*/ 127 h 128"/>
              <a:gd name="T2" fmla="*/ 6 w 182"/>
              <a:gd name="T3" fmla="*/ 122 h 128"/>
              <a:gd name="T4" fmla="*/ 8 w 182"/>
              <a:gd name="T5" fmla="*/ 102 h 128"/>
              <a:gd name="T6" fmla="*/ 155 w 182"/>
              <a:gd name="T7" fmla="*/ 6 h 128"/>
              <a:gd name="T8" fmla="*/ 175 w 182"/>
              <a:gd name="T9" fmla="*/ 9 h 128"/>
              <a:gd name="T10" fmla="*/ 172 w 182"/>
              <a:gd name="T11" fmla="*/ 29 h 128"/>
              <a:gd name="T12" fmla="*/ 25 w 182"/>
              <a:gd name="T13" fmla="*/ 124 h 128"/>
              <a:gd name="T14" fmla="*/ 17 w 182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128">
                <a:moveTo>
                  <a:pt x="17" y="127"/>
                </a:moveTo>
                <a:cubicBezTo>
                  <a:pt x="11" y="127"/>
                  <a:pt x="8" y="124"/>
                  <a:pt x="6" y="122"/>
                </a:cubicBezTo>
                <a:cubicBezTo>
                  <a:pt x="0" y="116"/>
                  <a:pt x="3" y="108"/>
                  <a:pt x="8" y="102"/>
                </a:cubicBezTo>
                <a:lnTo>
                  <a:pt x="155" y="6"/>
                </a:lnTo>
                <a:cubicBezTo>
                  <a:pt x="161" y="0"/>
                  <a:pt x="169" y="3"/>
                  <a:pt x="175" y="9"/>
                </a:cubicBezTo>
                <a:cubicBezTo>
                  <a:pt x="181" y="14"/>
                  <a:pt x="178" y="23"/>
                  <a:pt x="172" y="29"/>
                </a:cubicBezTo>
                <a:lnTo>
                  <a:pt x="25" y="124"/>
                </a:lnTo>
                <a:cubicBezTo>
                  <a:pt x="23" y="127"/>
                  <a:pt x="20" y="127"/>
                  <a:pt x="17" y="12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5" name="Freeform 455">
            <a:extLst>
              <a:ext uri="{FF2B5EF4-FFF2-40B4-BE49-F238E27FC236}">
                <a16:creationId xmlns:a16="http://schemas.microsoft.com/office/drawing/2014/main" id="{8DF9FFBF-D5F1-384E-8249-11FA2AD9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216" y="7566445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2 h 86"/>
              <a:gd name="T4" fmla="*/ 42 w 86"/>
              <a:gd name="T5" fmla="*/ 0 h 86"/>
              <a:gd name="T6" fmla="*/ 85 w 86"/>
              <a:gd name="T7" fmla="*/ 42 h 86"/>
              <a:gd name="T8" fmla="*/ 42 w 86"/>
              <a:gd name="T9" fmla="*/ 85 h 86"/>
              <a:gd name="T10" fmla="*/ 42 w 86"/>
              <a:gd name="T11" fmla="*/ 28 h 86"/>
              <a:gd name="T12" fmla="*/ 28 w 86"/>
              <a:gd name="T13" fmla="*/ 42 h 86"/>
              <a:gd name="T14" fmla="*/ 42 w 86"/>
              <a:gd name="T15" fmla="*/ 56 h 86"/>
              <a:gd name="T16" fmla="*/ 56 w 86"/>
              <a:gd name="T17" fmla="*/ 42 h 86"/>
              <a:gd name="T18" fmla="*/ 42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5"/>
                  <a:pt x="0" y="42"/>
                </a:cubicBezTo>
                <a:cubicBezTo>
                  <a:pt x="0" y="20"/>
                  <a:pt x="19" y="0"/>
                  <a:pt x="42" y="0"/>
                </a:cubicBezTo>
                <a:cubicBezTo>
                  <a:pt x="64" y="0"/>
                  <a:pt x="85" y="20"/>
                  <a:pt x="85" y="42"/>
                </a:cubicBezTo>
                <a:cubicBezTo>
                  <a:pt x="85" y="65"/>
                  <a:pt x="65" y="85"/>
                  <a:pt x="42" y="85"/>
                </a:cubicBezTo>
                <a:close/>
                <a:moveTo>
                  <a:pt x="42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3" y="56"/>
                  <a:pt x="42" y="56"/>
                </a:cubicBezTo>
                <a:cubicBezTo>
                  <a:pt x="50" y="56"/>
                  <a:pt x="56" y="51"/>
                  <a:pt x="56" y="42"/>
                </a:cubicBezTo>
                <a:cubicBezTo>
                  <a:pt x="56" y="34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6" name="Freeform 456">
            <a:extLst>
              <a:ext uri="{FF2B5EF4-FFF2-40B4-BE49-F238E27FC236}">
                <a16:creationId xmlns:a16="http://schemas.microsoft.com/office/drawing/2014/main" id="{8B765A9E-BDF3-E048-9B3D-4405F7C5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237" y="7566445"/>
            <a:ext cx="230327" cy="308100"/>
          </a:xfrm>
          <a:custGeom>
            <a:avLst/>
            <a:gdLst>
              <a:gd name="T0" fmla="*/ 310 w 339"/>
              <a:gd name="T1" fmla="*/ 451 h 452"/>
              <a:gd name="T2" fmla="*/ 28 w 339"/>
              <a:gd name="T3" fmla="*/ 451 h 452"/>
              <a:gd name="T4" fmla="*/ 0 w 339"/>
              <a:gd name="T5" fmla="*/ 423 h 452"/>
              <a:gd name="T6" fmla="*/ 0 w 339"/>
              <a:gd name="T7" fmla="*/ 28 h 452"/>
              <a:gd name="T8" fmla="*/ 28 w 339"/>
              <a:gd name="T9" fmla="*/ 0 h 452"/>
              <a:gd name="T10" fmla="*/ 211 w 339"/>
              <a:gd name="T11" fmla="*/ 0 h 452"/>
              <a:gd name="T12" fmla="*/ 223 w 339"/>
              <a:gd name="T13" fmla="*/ 3 h 452"/>
              <a:gd name="T14" fmla="*/ 336 w 339"/>
              <a:gd name="T15" fmla="*/ 116 h 452"/>
              <a:gd name="T16" fmla="*/ 338 w 339"/>
              <a:gd name="T17" fmla="*/ 127 h 452"/>
              <a:gd name="T18" fmla="*/ 338 w 339"/>
              <a:gd name="T19" fmla="*/ 423 h 452"/>
              <a:gd name="T20" fmla="*/ 310 w 339"/>
              <a:gd name="T21" fmla="*/ 451 h 452"/>
              <a:gd name="T22" fmla="*/ 28 w 339"/>
              <a:gd name="T23" fmla="*/ 28 h 452"/>
              <a:gd name="T24" fmla="*/ 28 w 339"/>
              <a:gd name="T25" fmla="*/ 423 h 452"/>
              <a:gd name="T26" fmla="*/ 310 w 339"/>
              <a:gd name="T27" fmla="*/ 423 h 452"/>
              <a:gd name="T28" fmla="*/ 310 w 339"/>
              <a:gd name="T29" fmla="*/ 133 h 452"/>
              <a:gd name="T30" fmla="*/ 206 w 339"/>
              <a:gd name="T31" fmla="*/ 28 h 452"/>
              <a:gd name="T32" fmla="*/ 28 w 339"/>
              <a:gd name="T33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9" h="452">
                <a:moveTo>
                  <a:pt x="310" y="451"/>
                </a:moveTo>
                <a:lnTo>
                  <a:pt x="28" y="451"/>
                </a:lnTo>
                <a:cubicBezTo>
                  <a:pt x="11" y="451"/>
                  <a:pt x="0" y="440"/>
                  <a:pt x="0" y="423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211" y="0"/>
                </a:lnTo>
                <a:cubicBezTo>
                  <a:pt x="214" y="0"/>
                  <a:pt x="220" y="3"/>
                  <a:pt x="223" y="3"/>
                </a:cubicBezTo>
                <a:lnTo>
                  <a:pt x="336" y="116"/>
                </a:lnTo>
                <a:cubicBezTo>
                  <a:pt x="338" y="118"/>
                  <a:pt x="338" y="121"/>
                  <a:pt x="338" y="127"/>
                </a:cubicBezTo>
                <a:lnTo>
                  <a:pt x="338" y="423"/>
                </a:lnTo>
                <a:cubicBezTo>
                  <a:pt x="338" y="440"/>
                  <a:pt x="327" y="451"/>
                  <a:pt x="310" y="451"/>
                </a:cubicBezTo>
                <a:close/>
                <a:moveTo>
                  <a:pt x="28" y="28"/>
                </a:moveTo>
                <a:lnTo>
                  <a:pt x="28" y="423"/>
                </a:lnTo>
                <a:lnTo>
                  <a:pt x="310" y="423"/>
                </a:lnTo>
                <a:lnTo>
                  <a:pt x="310" y="133"/>
                </a:lnTo>
                <a:lnTo>
                  <a:pt x="206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" name="Freeform 457">
            <a:extLst>
              <a:ext uri="{FF2B5EF4-FFF2-40B4-BE49-F238E27FC236}">
                <a16:creationId xmlns:a16="http://schemas.microsoft.com/office/drawing/2014/main" id="{08F0B6AF-B4EF-304C-9663-55B4626C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843" y="7566445"/>
            <a:ext cx="95721" cy="95721"/>
          </a:xfrm>
          <a:custGeom>
            <a:avLst/>
            <a:gdLst>
              <a:gd name="T0" fmla="*/ 127 w 142"/>
              <a:gd name="T1" fmla="*/ 141 h 142"/>
              <a:gd name="T2" fmla="*/ 28 w 142"/>
              <a:gd name="T3" fmla="*/ 141 h 142"/>
              <a:gd name="T4" fmla="*/ 0 w 142"/>
              <a:gd name="T5" fmla="*/ 113 h 142"/>
              <a:gd name="T6" fmla="*/ 0 w 142"/>
              <a:gd name="T7" fmla="*/ 14 h 142"/>
              <a:gd name="T8" fmla="*/ 14 w 142"/>
              <a:gd name="T9" fmla="*/ 0 h 142"/>
              <a:gd name="T10" fmla="*/ 28 w 142"/>
              <a:gd name="T11" fmla="*/ 14 h 142"/>
              <a:gd name="T12" fmla="*/ 28 w 142"/>
              <a:gd name="T13" fmla="*/ 113 h 142"/>
              <a:gd name="T14" fmla="*/ 127 w 142"/>
              <a:gd name="T15" fmla="*/ 113 h 142"/>
              <a:gd name="T16" fmla="*/ 141 w 142"/>
              <a:gd name="T17" fmla="*/ 127 h 142"/>
              <a:gd name="T18" fmla="*/ 127 w 142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142">
                <a:moveTo>
                  <a:pt x="127" y="141"/>
                </a:moveTo>
                <a:lnTo>
                  <a:pt x="28" y="141"/>
                </a:lnTo>
                <a:cubicBezTo>
                  <a:pt x="12" y="141"/>
                  <a:pt x="0" y="130"/>
                  <a:pt x="0" y="113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113"/>
                </a:lnTo>
                <a:lnTo>
                  <a:pt x="127" y="113"/>
                </a:lnTo>
                <a:cubicBezTo>
                  <a:pt x="136" y="113"/>
                  <a:pt x="141" y="119"/>
                  <a:pt x="141" y="127"/>
                </a:cubicBezTo>
                <a:cubicBezTo>
                  <a:pt x="141" y="136"/>
                  <a:pt x="136" y="141"/>
                  <a:pt x="12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" name="Freeform 458">
            <a:extLst>
              <a:ext uri="{FF2B5EF4-FFF2-40B4-BE49-F238E27FC236}">
                <a16:creationId xmlns:a16="http://schemas.microsoft.com/office/drawing/2014/main" id="{5ACDD2E0-140F-414B-BB4E-A1A69C15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122" y="7566445"/>
            <a:ext cx="104696" cy="137599"/>
          </a:xfrm>
          <a:custGeom>
            <a:avLst/>
            <a:gdLst>
              <a:gd name="T0" fmla="*/ 96 w 156"/>
              <a:gd name="T1" fmla="*/ 198 h 201"/>
              <a:gd name="T2" fmla="*/ 85 w 156"/>
              <a:gd name="T3" fmla="*/ 195 h 201"/>
              <a:gd name="T4" fmla="*/ 54 w 156"/>
              <a:gd name="T5" fmla="*/ 164 h 201"/>
              <a:gd name="T6" fmla="*/ 23 w 156"/>
              <a:gd name="T7" fmla="*/ 195 h 201"/>
              <a:gd name="T8" fmla="*/ 8 w 156"/>
              <a:gd name="T9" fmla="*/ 198 h 201"/>
              <a:gd name="T10" fmla="*/ 0 w 156"/>
              <a:gd name="T11" fmla="*/ 183 h 201"/>
              <a:gd name="T12" fmla="*/ 0 w 156"/>
              <a:gd name="T13" fmla="*/ 42 h 201"/>
              <a:gd name="T14" fmla="*/ 42 w 156"/>
              <a:gd name="T15" fmla="*/ 0 h 201"/>
              <a:gd name="T16" fmla="*/ 141 w 156"/>
              <a:gd name="T17" fmla="*/ 0 h 201"/>
              <a:gd name="T18" fmla="*/ 155 w 156"/>
              <a:gd name="T19" fmla="*/ 14 h 201"/>
              <a:gd name="T20" fmla="*/ 141 w 156"/>
              <a:gd name="T21" fmla="*/ 28 h 201"/>
              <a:gd name="T22" fmla="*/ 127 w 156"/>
              <a:gd name="T23" fmla="*/ 28 h 201"/>
              <a:gd name="T24" fmla="*/ 113 w 156"/>
              <a:gd name="T25" fmla="*/ 42 h 201"/>
              <a:gd name="T26" fmla="*/ 113 w 156"/>
              <a:gd name="T27" fmla="*/ 183 h 201"/>
              <a:gd name="T28" fmla="*/ 104 w 156"/>
              <a:gd name="T29" fmla="*/ 198 h 201"/>
              <a:gd name="T30" fmla="*/ 96 w 156"/>
              <a:gd name="T31" fmla="*/ 198 h 201"/>
              <a:gd name="T32" fmla="*/ 54 w 156"/>
              <a:gd name="T33" fmla="*/ 127 h 201"/>
              <a:gd name="T34" fmla="*/ 65 w 156"/>
              <a:gd name="T35" fmla="*/ 130 h 201"/>
              <a:gd name="T36" fmla="*/ 82 w 156"/>
              <a:gd name="T37" fmla="*/ 147 h 201"/>
              <a:gd name="T38" fmla="*/ 82 w 156"/>
              <a:gd name="T39" fmla="*/ 39 h 201"/>
              <a:gd name="T40" fmla="*/ 85 w 156"/>
              <a:gd name="T41" fmla="*/ 25 h 201"/>
              <a:gd name="T42" fmla="*/ 40 w 156"/>
              <a:gd name="T43" fmla="*/ 25 h 201"/>
              <a:gd name="T44" fmla="*/ 25 w 156"/>
              <a:gd name="T45" fmla="*/ 39 h 201"/>
              <a:gd name="T46" fmla="*/ 25 w 156"/>
              <a:gd name="T47" fmla="*/ 147 h 201"/>
              <a:gd name="T48" fmla="*/ 42 w 156"/>
              <a:gd name="T49" fmla="*/ 130 h 201"/>
              <a:gd name="T50" fmla="*/ 54 w 156"/>
              <a:gd name="T51" fmla="*/ 12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6" h="201">
                <a:moveTo>
                  <a:pt x="96" y="198"/>
                </a:moveTo>
                <a:cubicBezTo>
                  <a:pt x="93" y="198"/>
                  <a:pt x="87" y="195"/>
                  <a:pt x="85" y="195"/>
                </a:cubicBezTo>
                <a:lnTo>
                  <a:pt x="54" y="164"/>
                </a:lnTo>
                <a:lnTo>
                  <a:pt x="23" y="195"/>
                </a:lnTo>
                <a:cubicBezTo>
                  <a:pt x="20" y="198"/>
                  <a:pt x="11" y="200"/>
                  <a:pt x="8" y="198"/>
                </a:cubicBezTo>
                <a:cubicBezTo>
                  <a:pt x="3" y="195"/>
                  <a:pt x="0" y="189"/>
                  <a:pt x="0" y="183"/>
                </a:cubicBezTo>
                <a:lnTo>
                  <a:pt x="0" y="42"/>
                </a:lnTo>
                <a:cubicBezTo>
                  <a:pt x="0" y="20"/>
                  <a:pt x="20" y="0"/>
                  <a:pt x="42" y="0"/>
                </a:cubicBezTo>
                <a:lnTo>
                  <a:pt x="141" y="0"/>
                </a:lnTo>
                <a:cubicBezTo>
                  <a:pt x="150" y="0"/>
                  <a:pt x="155" y="6"/>
                  <a:pt x="155" y="14"/>
                </a:cubicBezTo>
                <a:cubicBezTo>
                  <a:pt x="155" y="23"/>
                  <a:pt x="150" y="28"/>
                  <a:pt x="141" y="28"/>
                </a:cubicBezTo>
                <a:lnTo>
                  <a:pt x="127" y="28"/>
                </a:lnTo>
                <a:cubicBezTo>
                  <a:pt x="119" y="28"/>
                  <a:pt x="113" y="34"/>
                  <a:pt x="113" y="42"/>
                </a:cubicBezTo>
                <a:lnTo>
                  <a:pt x="113" y="183"/>
                </a:lnTo>
                <a:cubicBezTo>
                  <a:pt x="113" y="189"/>
                  <a:pt x="110" y="195"/>
                  <a:pt x="104" y="198"/>
                </a:cubicBezTo>
                <a:cubicBezTo>
                  <a:pt x="99" y="198"/>
                  <a:pt x="99" y="198"/>
                  <a:pt x="96" y="198"/>
                </a:cubicBezTo>
                <a:close/>
                <a:moveTo>
                  <a:pt x="54" y="127"/>
                </a:moveTo>
                <a:cubicBezTo>
                  <a:pt x="56" y="127"/>
                  <a:pt x="62" y="127"/>
                  <a:pt x="65" y="130"/>
                </a:cubicBezTo>
                <a:lnTo>
                  <a:pt x="82" y="147"/>
                </a:lnTo>
                <a:lnTo>
                  <a:pt x="82" y="39"/>
                </a:lnTo>
                <a:cubicBezTo>
                  <a:pt x="82" y="34"/>
                  <a:pt x="82" y="31"/>
                  <a:pt x="85" y="25"/>
                </a:cubicBezTo>
                <a:lnTo>
                  <a:pt x="40" y="25"/>
                </a:lnTo>
                <a:cubicBezTo>
                  <a:pt x="31" y="25"/>
                  <a:pt x="25" y="31"/>
                  <a:pt x="25" y="39"/>
                </a:cubicBezTo>
                <a:lnTo>
                  <a:pt x="25" y="147"/>
                </a:lnTo>
                <a:lnTo>
                  <a:pt x="42" y="130"/>
                </a:lnTo>
                <a:cubicBezTo>
                  <a:pt x="45" y="130"/>
                  <a:pt x="51" y="127"/>
                  <a:pt x="54" y="1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" name="Freeform 459">
            <a:extLst>
              <a:ext uri="{FF2B5EF4-FFF2-40B4-BE49-F238E27FC236}">
                <a16:creationId xmlns:a16="http://schemas.microsoft.com/office/drawing/2014/main" id="{F9908893-BF56-E64F-AD8B-43853718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122" y="7736947"/>
            <a:ext cx="152556" cy="20940"/>
          </a:xfrm>
          <a:custGeom>
            <a:avLst/>
            <a:gdLst>
              <a:gd name="T0" fmla="*/ 212 w 227"/>
              <a:gd name="T1" fmla="*/ 28 h 29"/>
              <a:gd name="T2" fmla="*/ 14 w 227"/>
              <a:gd name="T3" fmla="*/ 28 h 29"/>
              <a:gd name="T4" fmla="*/ 0 w 227"/>
              <a:gd name="T5" fmla="*/ 14 h 29"/>
              <a:gd name="T6" fmla="*/ 14 w 227"/>
              <a:gd name="T7" fmla="*/ 0 h 29"/>
              <a:gd name="T8" fmla="*/ 212 w 227"/>
              <a:gd name="T9" fmla="*/ 0 h 29"/>
              <a:gd name="T10" fmla="*/ 226 w 227"/>
              <a:gd name="T11" fmla="*/ 14 h 29"/>
              <a:gd name="T12" fmla="*/ 212 w 22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212" y="0"/>
                </a:lnTo>
                <a:cubicBezTo>
                  <a:pt x="220" y="0"/>
                  <a:pt x="226" y="6"/>
                  <a:pt x="226" y="14"/>
                </a:cubicBezTo>
                <a:cubicBezTo>
                  <a:pt x="226" y="23"/>
                  <a:pt x="220" y="28"/>
                  <a:pt x="212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" name="Freeform 460">
            <a:extLst>
              <a:ext uri="{FF2B5EF4-FFF2-40B4-BE49-F238E27FC236}">
                <a16:creationId xmlns:a16="http://schemas.microsoft.com/office/drawing/2014/main" id="{284DA026-365B-A449-8982-C3138813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122" y="7775834"/>
            <a:ext cx="95721" cy="20938"/>
          </a:xfrm>
          <a:custGeom>
            <a:avLst/>
            <a:gdLst>
              <a:gd name="T0" fmla="*/ 127 w 142"/>
              <a:gd name="T1" fmla="*/ 29 h 30"/>
              <a:gd name="T2" fmla="*/ 14 w 142"/>
              <a:gd name="T3" fmla="*/ 29 h 30"/>
              <a:gd name="T4" fmla="*/ 0 w 142"/>
              <a:gd name="T5" fmla="*/ 14 h 30"/>
              <a:gd name="T6" fmla="*/ 14 w 142"/>
              <a:gd name="T7" fmla="*/ 0 h 30"/>
              <a:gd name="T8" fmla="*/ 127 w 142"/>
              <a:gd name="T9" fmla="*/ 0 h 30"/>
              <a:gd name="T10" fmla="*/ 141 w 142"/>
              <a:gd name="T11" fmla="*/ 14 h 30"/>
              <a:gd name="T12" fmla="*/ 127 w 142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30">
                <a:moveTo>
                  <a:pt x="127" y="29"/>
                </a:moveTo>
                <a:lnTo>
                  <a:pt x="14" y="29"/>
                </a:lnTo>
                <a:cubicBezTo>
                  <a:pt x="6" y="29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6"/>
                  <a:pt x="141" y="14"/>
                </a:cubicBezTo>
                <a:cubicBezTo>
                  <a:pt x="141" y="23"/>
                  <a:pt x="136" y="29"/>
                  <a:pt x="127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1" name="Freeform 461">
            <a:extLst>
              <a:ext uri="{FF2B5EF4-FFF2-40B4-BE49-F238E27FC236}">
                <a16:creationId xmlns:a16="http://schemas.microsoft.com/office/drawing/2014/main" id="{EEA7C72C-CAA8-8F40-A5DE-27E994DC6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7566445"/>
            <a:ext cx="308102" cy="308100"/>
          </a:xfrm>
          <a:custGeom>
            <a:avLst/>
            <a:gdLst>
              <a:gd name="T0" fmla="*/ 423 w 453"/>
              <a:gd name="T1" fmla="*/ 451 h 452"/>
              <a:gd name="T2" fmla="*/ 28 w 453"/>
              <a:gd name="T3" fmla="*/ 451 h 452"/>
              <a:gd name="T4" fmla="*/ 0 w 453"/>
              <a:gd name="T5" fmla="*/ 423 h 452"/>
              <a:gd name="T6" fmla="*/ 0 w 453"/>
              <a:gd name="T7" fmla="*/ 28 h 452"/>
              <a:gd name="T8" fmla="*/ 28 w 453"/>
              <a:gd name="T9" fmla="*/ 0 h 452"/>
              <a:gd name="T10" fmla="*/ 423 w 453"/>
              <a:gd name="T11" fmla="*/ 0 h 452"/>
              <a:gd name="T12" fmla="*/ 452 w 453"/>
              <a:gd name="T13" fmla="*/ 28 h 452"/>
              <a:gd name="T14" fmla="*/ 452 w 453"/>
              <a:gd name="T15" fmla="*/ 423 h 452"/>
              <a:gd name="T16" fmla="*/ 423 w 453"/>
              <a:gd name="T17" fmla="*/ 451 h 452"/>
              <a:gd name="T18" fmla="*/ 28 w 453"/>
              <a:gd name="T19" fmla="*/ 28 h 452"/>
              <a:gd name="T20" fmla="*/ 28 w 453"/>
              <a:gd name="T21" fmla="*/ 423 h 452"/>
              <a:gd name="T22" fmla="*/ 423 w 453"/>
              <a:gd name="T23" fmla="*/ 423 h 452"/>
              <a:gd name="T24" fmla="*/ 423 w 453"/>
              <a:gd name="T25" fmla="*/ 28 h 452"/>
              <a:gd name="T26" fmla="*/ 28 w 453"/>
              <a:gd name="T27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3" h="452">
                <a:moveTo>
                  <a:pt x="423" y="451"/>
                </a:moveTo>
                <a:lnTo>
                  <a:pt x="28" y="451"/>
                </a:lnTo>
                <a:cubicBezTo>
                  <a:pt x="11" y="451"/>
                  <a:pt x="0" y="440"/>
                  <a:pt x="0" y="423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2" y="11"/>
                  <a:pt x="452" y="28"/>
                </a:cubicBezTo>
                <a:lnTo>
                  <a:pt x="452" y="423"/>
                </a:lnTo>
                <a:cubicBezTo>
                  <a:pt x="452" y="440"/>
                  <a:pt x="440" y="451"/>
                  <a:pt x="423" y="451"/>
                </a:cubicBezTo>
                <a:close/>
                <a:moveTo>
                  <a:pt x="28" y="28"/>
                </a:moveTo>
                <a:lnTo>
                  <a:pt x="28" y="423"/>
                </a:lnTo>
                <a:lnTo>
                  <a:pt x="423" y="423"/>
                </a:lnTo>
                <a:lnTo>
                  <a:pt x="423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" name="Freeform 462">
            <a:extLst>
              <a:ext uri="{FF2B5EF4-FFF2-40B4-BE49-F238E27FC236}">
                <a16:creationId xmlns:a16="http://schemas.microsoft.com/office/drawing/2014/main" id="{502FC813-E8C5-EE4B-90AD-CC66B7C3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091" y="7623278"/>
            <a:ext cx="287162" cy="20940"/>
          </a:xfrm>
          <a:custGeom>
            <a:avLst/>
            <a:gdLst>
              <a:gd name="T0" fmla="*/ 212 w 424"/>
              <a:gd name="T1" fmla="*/ 28 h 29"/>
              <a:gd name="T2" fmla="*/ 0 w 424"/>
              <a:gd name="T3" fmla="*/ 28 h 29"/>
              <a:gd name="T4" fmla="*/ 0 w 424"/>
              <a:gd name="T5" fmla="*/ 0 h 29"/>
              <a:gd name="T6" fmla="*/ 423 w 424"/>
              <a:gd name="T7" fmla="*/ 0 h 29"/>
              <a:gd name="T8" fmla="*/ 423 w 424"/>
              <a:gd name="T9" fmla="*/ 28 h 29"/>
              <a:gd name="T10" fmla="*/ 212 w 424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4" h="29">
                <a:moveTo>
                  <a:pt x="212" y="28"/>
                </a:moveTo>
                <a:lnTo>
                  <a:pt x="0" y="28"/>
                </a:lnTo>
                <a:lnTo>
                  <a:pt x="0" y="0"/>
                </a:lnTo>
                <a:lnTo>
                  <a:pt x="423" y="0"/>
                </a:lnTo>
                <a:lnTo>
                  <a:pt x="423" y="28"/>
                </a:lnTo>
                <a:lnTo>
                  <a:pt x="212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" name="Freeform 463">
            <a:extLst>
              <a:ext uri="{FF2B5EF4-FFF2-40B4-BE49-F238E27FC236}">
                <a16:creationId xmlns:a16="http://schemas.microsoft.com/office/drawing/2014/main" id="{C877CCE2-764A-1248-B41D-DDE64872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93" y="7593365"/>
            <a:ext cx="20938" cy="20940"/>
          </a:xfrm>
          <a:custGeom>
            <a:avLst/>
            <a:gdLst>
              <a:gd name="T0" fmla="*/ 14 w 29"/>
              <a:gd name="T1" fmla="*/ 29 h 30"/>
              <a:gd name="T2" fmla="*/ 0 w 29"/>
              <a:gd name="T3" fmla="*/ 14 h 30"/>
              <a:gd name="T4" fmla="*/ 14 w 29"/>
              <a:gd name="T5" fmla="*/ 0 h 30"/>
              <a:gd name="T6" fmla="*/ 14 w 29"/>
              <a:gd name="T7" fmla="*/ 0 h 30"/>
              <a:gd name="T8" fmla="*/ 28 w 29"/>
              <a:gd name="T9" fmla="*/ 14 h 30"/>
              <a:gd name="T10" fmla="*/ 14 w 29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0">
                <a:moveTo>
                  <a:pt x="14" y="29"/>
                </a:moveTo>
                <a:cubicBezTo>
                  <a:pt x="6" y="29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8" y="6"/>
                  <a:pt x="28" y="14"/>
                </a:cubicBezTo>
                <a:cubicBezTo>
                  <a:pt x="28" y="23"/>
                  <a:pt x="23" y="29"/>
                  <a:pt x="14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4" name="Freeform 464">
            <a:extLst>
              <a:ext uri="{FF2B5EF4-FFF2-40B4-BE49-F238E27FC236}">
                <a16:creationId xmlns:a16="http://schemas.microsoft.com/office/drawing/2014/main" id="{B239DBA7-F917-FB46-AAC0-DA15E0E5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05" y="7593365"/>
            <a:ext cx="20940" cy="20940"/>
          </a:xfrm>
          <a:custGeom>
            <a:avLst/>
            <a:gdLst>
              <a:gd name="T0" fmla="*/ 15 w 30"/>
              <a:gd name="T1" fmla="*/ 29 h 30"/>
              <a:gd name="T2" fmla="*/ 0 w 30"/>
              <a:gd name="T3" fmla="*/ 14 h 30"/>
              <a:gd name="T4" fmla="*/ 15 w 30"/>
              <a:gd name="T5" fmla="*/ 0 h 30"/>
              <a:gd name="T6" fmla="*/ 15 w 30"/>
              <a:gd name="T7" fmla="*/ 0 h 30"/>
              <a:gd name="T8" fmla="*/ 29 w 30"/>
              <a:gd name="T9" fmla="*/ 14 h 30"/>
              <a:gd name="T10" fmla="*/ 15 w 30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0">
                <a:moveTo>
                  <a:pt x="15" y="29"/>
                </a:moveTo>
                <a:cubicBezTo>
                  <a:pt x="6" y="29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15" y="0"/>
                </a:lnTo>
                <a:cubicBezTo>
                  <a:pt x="23" y="0"/>
                  <a:pt x="29" y="6"/>
                  <a:pt x="29" y="14"/>
                </a:cubicBezTo>
                <a:cubicBezTo>
                  <a:pt x="29" y="23"/>
                  <a:pt x="23" y="29"/>
                  <a:pt x="15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" name="Freeform 465">
            <a:extLst>
              <a:ext uri="{FF2B5EF4-FFF2-40B4-BE49-F238E27FC236}">
                <a16:creationId xmlns:a16="http://schemas.microsoft.com/office/drawing/2014/main" id="{4DE45546-249B-C54A-9C1F-93814F74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837" y="7677121"/>
            <a:ext cx="122643" cy="116661"/>
          </a:xfrm>
          <a:custGeom>
            <a:avLst/>
            <a:gdLst>
              <a:gd name="T0" fmla="*/ 127 w 179"/>
              <a:gd name="T1" fmla="*/ 173 h 174"/>
              <a:gd name="T2" fmla="*/ 122 w 179"/>
              <a:gd name="T3" fmla="*/ 170 h 174"/>
              <a:gd name="T4" fmla="*/ 85 w 179"/>
              <a:gd name="T5" fmla="*/ 150 h 174"/>
              <a:gd name="T6" fmla="*/ 48 w 179"/>
              <a:gd name="T7" fmla="*/ 170 h 174"/>
              <a:gd name="T8" fmla="*/ 34 w 179"/>
              <a:gd name="T9" fmla="*/ 170 h 174"/>
              <a:gd name="T10" fmla="*/ 28 w 179"/>
              <a:gd name="T11" fmla="*/ 156 h 174"/>
              <a:gd name="T12" fmla="*/ 37 w 179"/>
              <a:gd name="T13" fmla="*/ 111 h 174"/>
              <a:gd name="T14" fmla="*/ 6 w 179"/>
              <a:gd name="T15" fmla="*/ 79 h 174"/>
              <a:gd name="T16" fmla="*/ 3 w 179"/>
              <a:gd name="T17" fmla="*/ 65 h 174"/>
              <a:gd name="T18" fmla="*/ 14 w 179"/>
              <a:gd name="T19" fmla="*/ 57 h 174"/>
              <a:gd name="T20" fmla="*/ 57 w 179"/>
              <a:gd name="T21" fmla="*/ 51 h 174"/>
              <a:gd name="T22" fmla="*/ 76 w 179"/>
              <a:gd name="T23" fmla="*/ 12 h 174"/>
              <a:gd name="T24" fmla="*/ 102 w 179"/>
              <a:gd name="T25" fmla="*/ 12 h 174"/>
              <a:gd name="T26" fmla="*/ 122 w 179"/>
              <a:gd name="T27" fmla="*/ 51 h 174"/>
              <a:gd name="T28" fmla="*/ 164 w 179"/>
              <a:gd name="T29" fmla="*/ 57 h 174"/>
              <a:gd name="T30" fmla="*/ 175 w 179"/>
              <a:gd name="T31" fmla="*/ 65 h 174"/>
              <a:gd name="T32" fmla="*/ 172 w 179"/>
              <a:gd name="T33" fmla="*/ 79 h 174"/>
              <a:gd name="T34" fmla="*/ 141 w 179"/>
              <a:gd name="T35" fmla="*/ 111 h 174"/>
              <a:gd name="T36" fmla="*/ 150 w 179"/>
              <a:gd name="T37" fmla="*/ 156 h 174"/>
              <a:gd name="T38" fmla="*/ 144 w 179"/>
              <a:gd name="T39" fmla="*/ 170 h 174"/>
              <a:gd name="T40" fmla="*/ 127 w 179"/>
              <a:gd name="T41" fmla="*/ 173 h 174"/>
              <a:gd name="T42" fmla="*/ 85 w 179"/>
              <a:gd name="T43" fmla="*/ 122 h 174"/>
              <a:gd name="T44" fmla="*/ 90 w 179"/>
              <a:gd name="T45" fmla="*/ 125 h 174"/>
              <a:gd name="T46" fmla="*/ 107 w 179"/>
              <a:gd name="T47" fmla="*/ 136 h 174"/>
              <a:gd name="T48" fmla="*/ 105 w 179"/>
              <a:gd name="T49" fmla="*/ 113 h 174"/>
              <a:gd name="T50" fmla="*/ 107 w 179"/>
              <a:gd name="T51" fmla="*/ 102 h 174"/>
              <a:gd name="T52" fmla="*/ 124 w 179"/>
              <a:gd name="T53" fmla="*/ 85 h 174"/>
              <a:gd name="T54" fmla="*/ 102 w 179"/>
              <a:gd name="T55" fmla="*/ 82 h 174"/>
              <a:gd name="T56" fmla="*/ 90 w 179"/>
              <a:gd name="T57" fmla="*/ 74 h 174"/>
              <a:gd name="T58" fmla="*/ 82 w 179"/>
              <a:gd name="T59" fmla="*/ 54 h 174"/>
              <a:gd name="T60" fmla="*/ 74 w 179"/>
              <a:gd name="T61" fmla="*/ 74 h 174"/>
              <a:gd name="T62" fmla="*/ 62 w 179"/>
              <a:gd name="T63" fmla="*/ 82 h 174"/>
              <a:gd name="T64" fmla="*/ 40 w 179"/>
              <a:gd name="T65" fmla="*/ 85 h 174"/>
              <a:gd name="T66" fmla="*/ 57 w 179"/>
              <a:gd name="T67" fmla="*/ 102 h 174"/>
              <a:gd name="T68" fmla="*/ 59 w 179"/>
              <a:gd name="T69" fmla="*/ 113 h 174"/>
              <a:gd name="T70" fmla="*/ 57 w 179"/>
              <a:gd name="T71" fmla="*/ 136 h 174"/>
              <a:gd name="T72" fmla="*/ 74 w 179"/>
              <a:gd name="T73" fmla="*/ 125 h 174"/>
              <a:gd name="T74" fmla="*/ 85 w 179"/>
              <a:gd name="T75" fmla="*/ 12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" h="174">
                <a:moveTo>
                  <a:pt x="127" y="173"/>
                </a:moveTo>
                <a:cubicBezTo>
                  <a:pt x="124" y="173"/>
                  <a:pt x="122" y="173"/>
                  <a:pt x="122" y="170"/>
                </a:cubicBezTo>
                <a:lnTo>
                  <a:pt x="85" y="150"/>
                </a:lnTo>
                <a:lnTo>
                  <a:pt x="48" y="170"/>
                </a:lnTo>
                <a:cubicBezTo>
                  <a:pt x="43" y="173"/>
                  <a:pt x="37" y="173"/>
                  <a:pt x="34" y="170"/>
                </a:cubicBezTo>
                <a:cubicBezTo>
                  <a:pt x="28" y="167"/>
                  <a:pt x="28" y="161"/>
                  <a:pt x="28" y="156"/>
                </a:cubicBezTo>
                <a:lnTo>
                  <a:pt x="37" y="111"/>
                </a:lnTo>
                <a:lnTo>
                  <a:pt x="6" y="79"/>
                </a:lnTo>
                <a:cubicBezTo>
                  <a:pt x="3" y="77"/>
                  <a:pt x="0" y="71"/>
                  <a:pt x="3" y="65"/>
                </a:cubicBezTo>
                <a:cubicBezTo>
                  <a:pt x="6" y="60"/>
                  <a:pt x="9" y="57"/>
                  <a:pt x="14" y="57"/>
                </a:cubicBezTo>
                <a:lnTo>
                  <a:pt x="57" y="51"/>
                </a:lnTo>
                <a:lnTo>
                  <a:pt x="76" y="12"/>
                </a:lnTo>
                <a:cubicBezTo>
                  <a:pt x="82" y="0"/>
                  <a:pt x="96" y="0"/>
                  <a:pt x="102" y="12"/>
                </a:cubicBezTo>
                <a:lnTo>
                  <a:pt x="122" y="51"/>
                </a:lnTo>
                <a:lnTo>
                  <a:pt x="164" y="57"/>
                </a:lnTo>
                <a:cubicBezTo>
                  <a:pt x="169" y="57"/>
                  <a:pt x="172" y="63"/>
                  <a:pt x="175" y="65"/>
                </a:cubicBezTo>
                <a:cubicBezTo>
                  <a:pt x="178" y="68"/>
                  <a:pt x="175" y="77"/>
                  <a:pt x="172" y="79"/>
                </a:cubicBezTo>
                <a:lnTo>
                  <a:pt x="141" y="111"/>
                </a:lnTo>
                <a:lnTo>
                  <a:pt x="150" y="156"/>
                </a:lnTo>
                <a:cubicBezTo>
                  <a:pt x="150" y="161"/>
                  <a:pt x="150" y="167"/>
                  <a:pt x="144" y="170"/>
                </a:cubicBezTo>
                <a:cubicBezTo>
                  <a:pt x="133" y="173"/>
                  <a:pt x="130" y="173"/>
                  <a:pt x="127" y="173"/>
                </a:cubicBezTo>
                <a:close/>
                <a:moveTo>
                  <a:pt x="85" y="122"/>
                </a:moveTo>
                <a:cubicBezTo>
                  <a:pt x="88" y="122"/>
                  <a:pt x="90" y="122"/>
                  <a:pt x="90" y="125"/>
                </a:cubicBezTo>
                <a:lnTo>
                  <a:pt x="107" y="136"/>
                </a:lnTo>
                <a:lnTo>
                  <a:pt x="105" y="113"/>
                </a:lnTo>
                <a:cubicBezTo>
                  <a:pt x="105" y="108"/>
                  <a:pt x="105" y="105"/>
                  <a:pt x="107" y="102"/>
                </a:cubicBezTo>
                <a:lnTo>
                  <a:pt x="124" y="85"/>
                </a:lnTo>
                <a:lnTo>
                  <a:pt x="102" y="82"/>
                </a:lnTo>
                <a:cubicBezTo>
                  <a:pt x="96" y="82"/>
                  <a:pt x="93" y="79"/>
                  <a:pt x="90" y="74"/>
                </a:cubicBezTo>
                <a:lnTo>
                  <a:pt x="82" y="54"/>
                </a:lnTo>
                <a:lnTo>
                  <a:pt x="74" y="74"/>
                </a:lnTo>
                <a:cubicBezTo>
                  <a:pt x="71" y="79"/>
                  <a:pt x="68" y="82"/>
                  <a:pt x="62" y="82"/>
                </a:cubicBezTo>
                <a:lnTo>
                  <a:pt x="40" y="85"/>
                </a:lnTo>
                <a:lnTo>
                  <a:pt x="57" y="102"/>
                </a:lnTo>
                <a:cubicBezTo>
                  <a:pt x="59" y="105"/>
                  <a:pt x="62" y="111"/>
                  <a:pt x="59" y="113"/>
                </a:cubicBezTo>
                <a:lnTo>
                  <a:pt x="57" y="136"/>
                </a:lnTo>
                <a:lnTo>
                  <a:pt x="74" y="125"/>
                </a:lnTo>
                <a:cubicBezTo>
                  <a:pt x="79" y="122"/>
                  <a:pt x="82" y="122"/>
                  <a:pt x="85" y="1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6" name="Freeform 466">
            <a:extLst>
              <a:ext uri="{FF2B5EF4-FFF2-40B4-BE49-F238E27FC236}">
                <a16:creationId xmlns:a16="http://schemas.microsoft.com/office/drawing/2014/main" id="{FC3F0E35-88BB-C84B-811F-D674FB49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03" y="4506369"/>
            <a:ext cx="251267" cy="158539"/>
          </a:xfrm>
          <a:custGeom>
            <a:avLst/>
            <a:gdLst>
              <a:gd name="T0" fmla="*/ 333 w 371"/>
              <a:gd name="T1" fmla="*/ 231 h 232"/>
              <a:gd name="T2" fmla="*/ 325 w 371"/>
              <a:gd name="T3" fmla="*/ 228 h 232"/>
              <a:gd name="T4" fmla="*/ 325 w 371"/>
              <a:gd name="T5" fmla="*/ 209 h 232"/>
              <a:gd name="T6" fmla="*/ 336 w 371"/>
              <a:gd name="T7" fmla="*/ 197 h 232"/>
              <a:gd name="T8" fmla="*/ 167 w 371"/>
              <a:gd name="T9" fmla="*/ 28 h 232"/>
              <a:gd name="T10" fmla="*/ 28 w 371"/>
              <a:gd name="T11" fmla="*/ 28 h 232"/>
              <a:gd name="T12" fmla="*/ 28 w 371"/>
              <a:gd name="T13" fmla="*/ 42 h 232"/>
              <a:gd name="T14" fmla="*/ 14 w 371"/>
              <a:gd name="T15" fmla="*/ 56 h 232"/>
              <a:gd name="T16" fmla="*/ 0 w 371"/>
              <a:gd name="T17" fmla="*/ 42 h 232"/>
              <a:gd name="T18" fmla="*/ 0 w 371"/>
              <a:gd name="T19" fmla="*/ 14 h 232"/>
              <a:gd name="T20" fmla="*/ 14 w 371"/>
              <a:gd name="T21" fmla="*/ 0 h 232"/>
              <a:gd name="T22" fmla="*/ 170 w 371"/>
              <a:gd name="T23" fmla="*/ 0 h 232"/>
              <a:gd name="T24" fmla="*/ 181 w 371"/>
              <a:gd name="T25" fmla="*/ 2 h 232"/>
              <a:gd name="T26" fmla="*/ 364 w 371"/>
              <a:gd name="T27" fmla="*/ 186 h 232"/>
              <a:gd name="T28" fmla="*/ 364 w 371"/>
              <a:gd name="T29" fmla="*/ 206 h 232"/>
              <a:gd name="T30" fmla="*/ 344 w 371"/>
              <a:gd name="T31" fmla="*/ 228 h 232"/>
              <a:gd name="T32" fmla="*/ 333 w 371"/>
              <a:gd name="T33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1" h="232">
                <a:moveTo>
                  <a:pt x="333" y="231"/>
                </a:moveTo>
                <a:cubicBezTo>
                  <a:pt x="330" y="231"/>
                  <a:pt x="328" y="231"/>
                  <a:pt x="325" y="228"/>
                </a:cubicBezTo>
                <a:cubicBezTo>
                  <a:pt x="319" y="223"/>
                  <a:pt x="319" y="214"/>
                  <a:pt x="325" y="209"/>
                </a:cubicBezTo>
                <a:lnTo>
                  <a:pt x="336" y="197"/>
                </a:lnTo>
                <a:lnTo>
                  <a:pt x="167" y="28"/>
                </a:lnTo>
                <a:lnTo>
                  <a:pt x="28" y="28"/>
                </a:lnTo>
                <a:lnTo>
                  <a:pt x="28" y="42"/>
                </a:lnTo>
                <a:cubicBezTo>
                  <a:pt x="28" y="50"/>
                  <a:pt x="23" y="56"/>
                  <a:pt x="14" y="56"/>
                </a:cubicBezTo>
                <a:cubicBezTo>
                  <a:pt x="6" y="56"/>
                  <a:pt x="0" y="50"/>
                  <a:pt x="0" y="42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170" y="0"/>
                </a:lnTo>
                <a:cubicBezTo>
                  <a:pt x="172" y="0"/>
                  <a:pt x="178" y="2"/>
                  <a:pt x="181" y="2"/>
                </a:cubicBezTo>
                <a:lnTo>
                  <a:pt x="364" y="186"/>
                </a:lnTo>
                <a:cubicBezTo>
                  <a:pt x="370" y="192"/>
                  <a:pt x="370" y="200"/>
                  <a:pt x="364" y="206"/>
                </a:cubicBezTo>
                <a:lnTo>
                  <a:pt x="344" y="228"/>
                </a:lnTo>
                <a:cubicBezTo>
                  <a:pt x="342" y="228"/>
                  <a:pt x="336" y="231"/>
                  <a:pt x="333" y="23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7" name="Freeform 467">
            <a:extLst>
              <a:ext uri="{FF2B5EF4-FFF2-40B4-BE49-F238E27FC236}">
                <a16:creationId xmlns:a16="http://schemas.microsoft.com/office/drawing/2014/main" id="{DBAF9B6D-3655-3942-A0BE-EFA0335D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4560212"/>
            <a:ext cx="251267" cy="248277"/>
          </a:xfrm>
          <a:custGeom>
            <a:avLst/>
            <a:gdLst>
              <a:gd name="T0" fmla="*/ 211 w 370"/>
              <a:gd name="T1" fmla="*/ 367 h 368"/>
              <a:gd name="T2" fmla="*/ 203 w 370"/>
              <a:gd name="T3" fmla="*/ 365 h 368"/>
              <a:gd name="T4" fmla="*/ 5 w 370"/>
              <a:gd name="T5" fmla="*/ 181 h 368"/>
              <a:gd name="T6" fmla="*/ 0 w 370"/>
              <a:gd name="T7" fmla="*/ 170 h 368"/>
              <a:gd name="T8" fmla="*/ 0 w 370"/>
              <a:gd name="T9" fmla="*/ 15 h 368"/>
              <a:gd name="T10" fmla="*/ 3 w 370"/>
              <a:gd name="T11" fmla="*/ 3 h 368"/>
              <a:gd name="T12" fmla="*/ 14 w 370"/>
              <a:gd name="T13" fmla="*/ 1 h 368"/>
              <a:gd name="T14" fmla="*/ 14 w 370"/>
              <a:gd name="T15" fmla="*/ 1 h 368"/>
              <a:gd name="T16" fmla="*/ 169 w 370"/>
              <a:gd name="T17" fmla="*/ 1 h 368"/>
              <a:gd name="T18" fmla="*/ 180 w 370"/>
              <a:gd name="T19" fmla="*/ 3 h 368"/>
              <a:gd name="T20" fmla="*/ 364 w 370"/>
              <a:gd name="T21" fmla="*/ 187 h 368"/>
              <a:gd name="T22" fmla="*/ 364 w 370"/>
              <a:gd name="T23" fmla="*/ 207 h 368"/>
              <a:gd name="T24" fmla="*/ 223 w 370"/>
              <a:gd name="T25" fmla="*/ 362 h 368"/>
              <a:gd name="T26" fmla="*/ 211 w 370"/>
              <a:gd name="T27" fmla="*/ 367 h 368"/>
              <a:gd name="T28" fmla="*/ 28 w 370"/>
              <a:gd name="T29" fmla="*/ 164 h 368"/>
              <a:gd name="T30" fmla="*/ 211 w 370"/>
              <a:gd name="T31" fmla="*/ 334 h 368"/>
              <a:gd name="T32" fmla="*/ 333 w 370"/>
              <a:gd name="T33" fmla="*/ 198 h 368"/>
              <a:gd name="T34" fmla="*/ 163 w 370"/>
              <a:gd name="T35" fmla="*/ 29 h 368"/>
              <a:gd name="T36" fmla="*/ 28 w 370"/>
              <a:gd name="T37" fmla="*/ 29 h 368"/>
              <a:gd name="T38" fmla="*/ 28 w 370"/>
              <a:gd name="T39" fmla="*/ 16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0" h="368">
                <a:moveTo>
                  <a:pt x="211" y="367"/>
                </a:moveTo>
                <a:cubicBezTo>
                  <a:pt x="209" y="367"/>
                  <a:pt x="206" y="367"/>
                  <a:pt x="203" y="365"/>
                </a:cubicBezTo>
                <a:lnTo>
                  <a:pt x="5" y="181"/>
                </a:lnTo>
                <a:cubicBezTo>
                  <a:pt x="3" y="178"/>
                  <a:pt x="0" y="175"/>
                  <a:pt x="0" y="170"/>
                </a:cubicBezTo>
                <a:lnTo>
                  <a:pt x="0" y="15"/>
                </a:lnTo>
                <a:cubicBezTo>
                  <a:pt x="0" y="12"/>
                  <a:pt x="3" y="5"/>
                  <a:pt x="3" y="3"/>
                </a:cubicBezTo>
                <a:cubicBezTo>
                  <a:pt x="3" y="0"/>
                  <a:pt x="8" y="1"/>
                  <a:pt x="14" y="1"/>
                </a:cubicBezTo>
                <a:lnTo>
                  <a:pt x="14" y="1"/>
                </a:lnTo>
                <a:lnTo>
                  <a:pt x="169" y="1"/>
                </a:lnTo>
                <a:cubicBezTo>
                  <a:pt x="172" y="1"/>
                  <a:pt x="178" y="3"/>
                  <a:pt x="180" y="3"/>
                </a:cubicBezTo>
                <a:lnTo>
                  <a:pt x="364" y="187"/>
                </a:lnTo>
                <a:cubicBezTo>
                  <a:pt x="369" y="192"/>
                  <a:pt x="369" y="201"/>
                  <a:pt x="364" y="207"/>
                </a:cubicBezTo>
                <a:lnTo>
                  <a:pt x="223" y="362"/>
                </a:lnTo>
                <a:cubicBezTo>
                  <a:pt x="220" y="365"/>
                  <a:pt x="217" y="367"/>
                  <a:pt x="211" y="367"/>
                </a:cubicBezTo>
                <a:close/>
                <a:moveTo>
                  <a:pt x="28" y="164"/>
                </a:moveTo>
                <a:lnTo>
                  <a:pt x="211" y="334"/>
                </a:lnTo>
                <a:lnTo>
                  <a:pt x="333" y="198"/>
                </a:lnTo>
                <a:lnTo>
                  <a:pt x="163" y="29"/>
                </a:lnTo>
                <a:lnTo>
                  <a:pt x="28" y="29"/>
                </a:lnTo>
                <a:lnTo>
                  <a:pt x="28" y="1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8" name="Freeform 468">
            <a:extLst>
              <a:ext uri="{FF2B5EF4-FFF2-40B4-BE49-F238E27FC236}">
                <a16:creationId xmlns:a16="http://schemas.microsoft.com/office/drawing/2014/main" id="{27CFE506-87A2-CF4C-B44F-B284852A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03" y="4599099"/>
            <a:ext cx="59826" cy="59826"/>
          </a:xfrm>
          <a:custGeom>
            <a:avLst/>
            <a:gdLst>
              <a:gd name="T0" fmla="*/ 43 w 86"/>
              <a:gd name="T1" fmla="*/ 85 h 86"/>
              <a:gd name="T2" fmla="*/ 0 w 86"/>
              <a:gd name="T3" fmla="*/ 42 h 86"/>
              <a:gd name="T4" fmla="*/ 43 w 86"/>
              <a:gd name="T5" fmla="*/ 0 h 86"/>
              <a:gd name="T6" fmla="*/ 85 w 86"/>
              <a:gd name="T7" fmla="*/ 42 h 86"/>
              <a:gd name="T8" fmla="*/ 43 w 86"/>
              <a:gd name="T9" fmla="*/ 85 h 86"/>
              <a:gd name="T10" fmla="*/ 43 w 86"/>
              <a:gd name="T11" fmla="*/ 28 h 86"/>
              <a:gd name="T12" fmla="*/ 28 w 86"/>
              <a:gd name="T13" fmla="*/ 42 h 86"/>
              <a:gd name="T14" fmla="*/ 43 w 86"/>
              <a:gd name="T15" fmla="*/ 56 h 86"/>
              <a:gd name="T16" fmla="*/ 57 w 86"/>
              <a:gd name="T17" fmla="*/ 42 h 86"/>
              <a:gd name="T18" fmla="*/ 43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5"/>
                </a:moveTo>
                <a:cubicBezTo>
                  <a:pt x="20" y="85"/>
                  <a:pt x="0" y="64"/>
                  <a:pt x="0" y="42"/>
                </a:cubicBezTo>
                <a:cubicBezTo>
                  <a:pt x="0" y="19"/>
                  <a:pt x="21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cubicBezTo>
                  <a:pt x="85" y="64"/>
                  <a:pt x="65" y="85"/>
                  <a:pt x="43" y="85"/>
                </a:cubicBezTo>
                <a:close/>
                <a:moveTo>
                  <a:pt x="43" y="28"/>
                </a:moveTo>
                <a:cubicBezTo>
                  <a:pt x="34" y="28"/>
                  <a:pt x="28" y="33"/>
                  <a:pt x="28" y="42"/>
                </a:cubicBezTo>
                <a:cubicBezTo>
                  <a:pt x="28" y="50"/>
                  <a:pt x="35" y="56"/>
                  <a:pt x="43" y="56"/>
                </a:cubicBezTo>
                <a:cubicBezTo>
                  <a:pt x="52" y="56"/>
                  <a:pt x="57" y="50"/>
                  <a:pt x="57" y="42"/>
                </a:cubicBezTo>
                <a:cubicBezTo>
                  <a:pt x="57" y="33"/>
                  <a:pt x="51" y="28"/>
                  <a:pt x="43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9" name="Freeform 469">
            <a:extLst>
              <a:ext uri="{FF2B5EF4-FFF2-40B4-BE49-F238E27FC236}">
                <a16:creationId xmlns:a16="http://schemas.microsoft.com/office/drawing/2014/main" id="{6CBD37E4-29E4-ED4B-B9EE-27AC024B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659" y="7581400"/>
            <a:ext cx="308100" cy="290155"/>
          </a:xfrm>
          <a:custGeom>
            <a:avLst/>
            <a:gdLst>
              <a:gd name="T0" fmla="*/ 355 w 452"/>
              <a:gd name="T1" fmla="*/ 426 h 427"/>
              <a:gd name="T2" fmla="*/ 101 w 452"/>
              <a:gd name="T3" fmla="*/ 426 h 427"/>
              <a:gd name="T4" fmla="*/ 87 w 452"/>
              <a:gd name="T5" fmla="*/ 412 h 427"/>
              <a:gd name="T6" fmla="*/ 87 w 452"/>
              <a:gd name="T7" fmla="*/ 175 h 427"/>
              <a:gd name="T8" fmla="*/ 48 w 452"/>
              <a:gd name="T9" fmla="*/ 184 h 427"/>
              <a:gd name="T10" fmla="*/ 31 w 452"/>
              <a:gd name="T11" fmla="*/ 175 h 427"/>
              <a:gd name="T12" fmla="*/ 3 w 452"/>
              <a:gd name="T13" fmla="*/ 77 h 427"/>
              <a:gd name="T14" fmla="*/ 8 w 452"/>
              <a:gd name="T15" fmla="*/ 60 h 427"/>
              <a:gd name="T16" fmla="*/ 107 w 452"/>
              <a:gd name="T17" fmla="*/ 3 h 427"/>
              <a:gd name="T18" fmla="*/ 113 w 452"/>
              <a:gd name="T19" fmla="*/ 0 h 427"/>
              <a:gd name="T20" fmla="*/ 155 w 452"/>
              <a:gd name="T21" fmla="*/ 0 h 427"/>
              <a:gd name="T22" fmla="*/ 169 w 452"/>
              <a:gd name="T23" fmla="*/ 14 h 427"/>
              <a:gd name="T24" fmla="*/ 155 w 452"/>
              <a:gd name="T25" fmla="*/ 29 h 427"/>
              <a:gd name="T26" fmla="*/ 116 w 452"/>
              <a:gd name="T27" fmla="*/ 29 h 427"/>
              <a:gd name="T28" fmla="*/ 31 w 452"/>
              <a:gd name="T29" fmla="*/ 77 h 427"/>
              <a:gd name="T30" fmla="*/ 53 w 452"/>
              <a:gd name="T31" fmla="*/ 153 h 427"/>
              <a:gd name="T32" fmla="*/ 96 w 452"/>
              <a:gd name="T33" fmla="*/ 141 h 427"/>
              <a:gd name="T34" fmla="*/ 107 w 452"/>
              <a:gd name="T35" fmla="*/ 144 h 427"/>
              <a:gd name="T36" fmla="*/ 113 w 452"/>
              <a:gd name="T37" fmla="*/ 156 h 427"/>
              <a:gd name="T38" fmla="*/ 113 w 452"/>
              <a:gd name="T39" fmla="*/ 395 h 427"/>
              <a:gd name="T40" fmla="*/ 338 w 452"/>
              <a:gd name="T41" fmla="*/ 395 h 427"/>
              <a:gd name="T42" fmla="*/ 338 w 452"/>
              <a:gd name="T43" fmla="*/ 156 h 427"/>
              <a:gd name="T44" fmla="*/ 344 w 452"/>
              <a:gd name="T45" fmla="*/ 144 h 427"/>
              <a:gd name="T46" fmla="*/ 355 w 452"/>
              <a:gd name="T47" fmla="*/ 141 h 427"/>
              <a:gd name="T48" fmla="*/ 398 w 452"/>
              <a:gd name="T49" fmla="*/ 153 h 427"/>
              <a:gd name="T50" fmla="*/ 420 w 452"/>
              <a:gd name="T51" fmla="*/ 77 h 427"/>
              <a:gd name="T52" fmla="*/ 336 w 452"/>
              <a:gd name="T53" fmla="*/ 29 h 427"/>
              <a:gd name="T54" fmla="*/ 296 w 452"/>
              <a:gd name="T55" fmla="*/ 29 h 427"/>
              <a:gd name="T56" fmla="*/ 282 w 452"/>
              <a:gd name="T57" fmla="*/ 14 h 427"/>
              <a:gd name="T58" fmla="*/ 296 w 452"/>
              <a:gd name="T59" fmla="*/ 0 h 427"/>
              <a:gd name="T60" fmla="*/ 338 w 452"/>
              <a:gd name="T61" fmla="*/ 0 h 427"/>
              <a:gd name="T62" fmla="*/ 344 w 452"/>
              <a:gd name="T63" fmla="*/ 3 h 427"/>
              <a:gd name="T64" fmla="*/ 443 w 452"/>
              <a:gd name="T65" fmla="*/ 60 h 427"/>
              <a:gd name="T66" fmla="*/ 449 w 452"/>
              <a:gd name="T67" fmla="*/ 77 h 427"/>
              <a:gd name="T68" fmla="*/ 420 w 452"/>
              <a:gd name="T69" fmla="*/ 175 h 427"/>
              <a:gd name="T70" fmla="*/ 403 w 452"/>
              <a:gd name="T71" fmla="*/ 184 h 427"/>
              <a:gd name="T72" fmla="*/ 364 w 452"/>
              <a:gd name="T73" fmla="*/ 175 h 427"/>
              <a:gd name="T74" fmla="*/ 364 w 452"/>
              <a:gd name="T75" fmla="*/ 412 h 427"/>
              <a:gd name="T76" fmla="*/ 355 w 452"/>
              <a:gd name="T77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2" h="427">
                <a:moveTo>
                  <a:pt x="355" y="426"/>
                </a:moveTo>
                <a:lnTo>
                  <a:pt x="101" y="426"/>
                </a:lnTo>
                <a:cubicBezTo>
                  <a:pt x="93" y="426"/>
                  <a:pt x="87" y="421"/>
                  <a:pt x="87" y="412"/>
                </a:cubicBezTo>
                <a:lnTo>
                  <a:pt x="87" y="175"/>
                </a:lnTo>
                <a:lnTo>
                  <a:pt x="48" y="184"/>
                </a:lnTo>
                <a:cubicBezTo>
                  <a:pt x="39" y="187"/>
                  <a:pt x="34" y="181"/>
                  <a:pt x="31" y="175"/>
                </a:cubicBezTo>
                <a:lnTo>
                  <a:pt x="3" y="77"/>
                </a:lnTo>
                <a:cubicBezTo>
                  <a:pt x="0" y="71"/>
                  <a:pt x="3" y="62"/>
                  <a:pt x="8" y="60"/>
                </a:cubicBezTo>
                <a:lnTo>
                  <a:pt x="107" y="3"/>
                </a:lnTo>
                <a:cubicBezTo>
                  <a:pt x="110" y="3"/>
                  <a:pt x="113" y="0"/>
                  <a:pt x="113" y="0"/>
                </a:cubicBezTo>
                <a:lnTo>
                  <a:pt x="155" y="0"/>
                </a:lnTo>
                <a:cubicBezTo>
                  <a:pt x="163" y="0"/>
                  <a:pt x="169" y="6"/>
                  <a:pt x="169" y="14"/>
                </a:cubicBezTo>
                <a:cubicBezTo>
                  <a:pt x="169" y="23"/>
                  <a:pt x="163" y="29"/>
                  <a:pt x="155" y="29"/>
                </a:cubicBezTo>
                <a:lnTo>
                  <a:pt x="116" y="29"/>
                </a:lnTo>
                <a:lnTo>
                  <a:pt x="31" y="77"/>
                </a:lnTo>
                <a:lnTo>
                  <a:pt x="53" y="153"/>
                </a:lnTo>
                <a:lnTo>
                  <a:pt x="96" y="141"/>
                </a:lnTo>
                <a:cubicBezTo>
                  <a:pt x="101" y="141"/>
                  <a:pt x="104" y="141"/>
                  <a:pt x="107" y="144"/>
                </a:cubicBezTo>
                <a:cubicBezTo>
                  <a:pt x="110" y="147"/>
                  <a:pt x="113" y="150"/>
                  <a:pt x="113" y="156"/>
                </a:cubicBezTo>
                <a:lnTo>
                  <a:pt x="113" y="395"/>
                </a:lnTo>
                <a:lnTo>
                  <a:pt x="338" y="395"/>
                </a:lnTo>
                <a:lnTo>
                  <a:pt x="338" y="156"/>
                </a:lnTo>
                <a:cubicBezTo>
                  <a:pt x="338" y="150"/>
                  <a:pt x="341" y="147"/>
                  <a:pt x="344" y="144"/>
                </a:cubicBezTo>
                <a:cubicBezTo>
                  <a:pt x="347" y="141"/>
                  <a:pt x="353" y="141"/>
                  <a:pt x="355" y="141"/>
                </a:cubicBezTo>
                <a:lnTo>
                  <a:pt x="398" y="153"/>
                </a:lnTo>
                <a:lnTo>
                  <a:pt x="420" y="77"/>
                </a:lnTo>
                <a:lnTo>
                  <a:pt x="336" y="29"/>
                </a:lnTo>
                <a:lnTo>
                  <a:pt x="296" y="29"/>
                </a:lnTo>
                <a:cubicBezTo>
                  <a:pt x="288" y="29"/>
                  <a:pt x="282" y="23"/>
                  <a:pt x="282" y="14"/>
                </a:cubicBezTo>
                <a:cubicBezTo>
                  <a:pt x="282" y="6"/>
                  <a:pt x="288" y="0"/>
                  <a:pt x="296" y="0"/>
                </a:cubicBezTo>
                <a:lnTo>
                  <a:pt x="338" y="0"/>
                </a:lnTo>
                <a:cubicBezTo>
                  <a:pt x="341" y="0"/>
                  <a:pt x="344" y="0"/>
                  <a:pt x="344" y="3"/>
                </a:cubicBezTo>
                <a:lnTo>
                  <a:pt x="443" y="60"/>
                </a:lnTo>
                <a:cubicBezTo>
                  <a:pt x="449" y="62"/>
                  <a:pt x="451" y="71"/>
                  <a:pt x="449" y="77"/>
                </a:cubicBezTo>
                <a:lnTo>
                  <a:pt x="420" y="175"/>
                </a:lnTo>
                <a:cubicBezTo>
                  <a:pt x="417" y="184"/>
                  <a:pt x="412" y="187"/>
                  <a:pt x="403" y="184"/>
                </a:cubicBezTo>
                <a:lnTo>
                  <a:pt x="364" y="175"/>
                </a:lnTo>
                <a:lnTo>
                  <a:pt x="364" y="412"/>
                </a:lnTo>
                <a:cubicBezTo>
                  <a:pt x="369" y="421"/>
                  <a:pt x="364" y="426"/>
                  <a:pt x="355" y="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" name="Freeform 470">
            <a:extLst>
              <a:ext uri="{FF2B5EF4-FFF2-40B4-BE49-F238E27FC236}">
                <a16:creationId xmlns:a16="http://schemas.microsoft.com/office/drawing/2014/main" id="{204DE64C-4ECD-794D-B6AA-22D079E0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379" y="7566445"/>
            <a:ext cx="119651" cy="77773"/>
          </a:xfrm>
          <a:custGeom>
            <a:avLst/>
            <a:gdLst>
              <a:gd name="T0" fmla="*/ 87 w 176"/>
              <a:gd name="T1" fmla="*/ 113 h 114"/>
              <a:gd name="T2" fmla="*/ 76 w 176"/>
              <a:gd name="T3" fmla="*/ 107 h 114"/>
              <a:gd name="T4" fmla="*/ 6 w 176"/>
              <a:gd name="T5" fmla="*/ 23 h 114"/>
              <a:gd name="T6" fmla="*/ 3 w 176"/>
              <a:gd name="T7" fmla="*/ 8 h 114"/>
              <a:gd name="T8" fmla="*/ 17 w 176"/>
              <a:gd name="T9" fmla="*/ 0 h 114"/>
              <a:gd name="T10" fmla="*/ 158 w 176"/>
              <a:gd name="T11" fmla="*/ 0 h 114"/>
              <a:gd name="T12" fmla="*/ 172 w 176"/>
              <a:gd name="T13" fmla="*/ 8 h 114"/>
              <a:gd name="T14" fmla="*/ 169 w 176"/>
              <a:gd name="T15" fmla="*/ 23 h 114"/>
              <a:gd name="T16" fmla="*/ 99 w 176"/>
              <a:gd name="T17" fmla="*/ 107 h 114"/>
              <a:gd name="T18" fmla="*/ 87 w 176"/>
              <a:gd name="T19" fmla="*/ 113 h 114"/>
              <a:gd name="T20" fmla="*/ 48 w 176"/>
              <a:gd name="T21" fmla="*/ 28 h 114"/>
              <a:gd name="T22" fmla="*/ 87 w 176"/>
              <a:gd name="T23" fmla="*/ 76 h 114"/>
              <a:gd name="T24" fmla="*/ 127 w 176"/>
              <a:gd name="T25" fmla="*/ 28 h 114"/>
              <a:gd name="T26" fmla="*/ 48 w 176"/>
              <a:gd name="T27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14">
                <a:moveTo>
                  <a:pt x="87" y="113"/>
                </a:moveTo>
                <a:cubicBezTo>
                  <a:pt x="85" y="113"/>
                  <a:pt x="79" y="110"/>
                  <a:pt x="76" y="107"/>
                </a:cubicBezTo>
                <a:lnTo>
                  <a:pt x="6" y="23"/>
                </a:lnTo>
                <a:cubicBezTo>
                  <a:pt x="3" y="20"/>
                  <a:pt x="0" y="11"/>
                  <a:pt x="3" y="8"/>
                </a:cubicBezTo>
                <a:cubicBezTo>
                  <a:pt x="6" y="3"/>
                  <a:pt x="11" y="0"/>
                  <a:pt x="17" y="0"/>
                </a:cubicBezTo>
                <a:lnTo>
                  <a:pt x="158" y="0"/>
                </a:lnTo>
                <a:cubicBezTo>
                  <a:pt x="164" y="0"/>
                  <a:pt x="169" y="3"/>
                  <a:pt x="172" y="8"/>
                </a:cubicBezTo>
                <a:cubicBezTo>
                  <a:pt x="175" y="14"/>
                  <a:pt x="175" y="20"/>
                  <a:pt x="169" y="23"/>
                </a:cubicBezTo>
                <a:lnTo>
                  <a:pt x="99" y="107"/>
                </a:lnTo>
                <a:cubicBezTo>
                  <a:pt x="96" y="110"/>
                  <a:pt x="90" y="113"/>
                  <a:pt x="87" y="113"/>
                </a:cubicBezTo>
                <a:close/>
                <a:moveTo>
                  <a:pt x="48" y="28"/>
                </a:moveTo>
                <a:lnTo>
                  <a:pt x="87" y="76"/>
                </a:lnTo>
                <a:lnTo>
                  <a:pt x="127" y="28"/>
                </a:lnTo>
                <a:lnTo>
                  <a:pt x="4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1" name="Freeform 471">
            <a:extLst>
              <a:ext uri="{FF2B5EF4-FFF2-40B4-BE49-F238E27FC236}">
                <a16:creationId xmlns:a16="http://schemas.microsoft.com/office/drawing/2014/main" id="{EE3F2631-629A-CC49-8EAC-6FF01175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0" y="7566445"/>
            <a:ext cx="68800" cy="95721"/>
          </a:xfrm>
          <a:custGeom>
            <a:avLst/>
            <a:gdLst>
              <a:gd name="T0" fmla="*/ 14 w 100"/>
              <a:gd name="T1" fmla="*/ 141 h 142"/>
              <a:gd name="T2" fmla="*/ 5 w 100"/>
              <a:gd name="T3" fmla="*/ 138 h 142"/>
              <a:gd name="T4" fmla="*/ 0 w 100"/>
              <a:gd name="T5" fmla="*/ 127 h 142"/>
              <a:gd name="T6" fmla="*/ 0 w 100"/>
              <a:gd name="T7" fmla="*/ 14 h 142"/>
              <a:gd name="T8" fmla="*/ 14 w 100"/>
              <a:gd name="T9" fmla="*/ 0 h 142"/>
              <a:gd name="T10" fmla="*/ 28 w 100"/>
              <a:gd name="T11" fmla="*/ 14 h 142"/>
              <a:gd name="T12" fmla="*/ 28 w 100"/>
              <a:gd name="T13" fmla="*/ 107 h 142"/>
              <a:gd name="T14" fmla="*/ 79 w 100"/>
              <a:gd name="T15" fmla="*/ 87 h 142"/>
              <a:gd name="T16" fmla="*/ 96 w 100"/>
              <a:gd name="T17" fmla="*/ 96 h 142"/>
              <a:gd name="T18" fmla="*/ 87 w 100"/>
              <a:gd name="T19" fmla="*/ 113 h 142"/>
              <a:gd name="T20" fmla="*/ 17 w 100"/>
              <a:gd name="T21" fmla="*/ 141 h 142"/>
              <a:gd name="T22" fmla="*/ 14 w 100"/>
              <a:gd name="T2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42">
                <a:moveTo>
                  <a:pt x="14" y="141"/>
                </a:moveTo>
                <a:cubicBezTo>
                  <a:pt x="11" y="141"/>
                  <a:pt x="8" y="141"/>
                  <a:pt x="5" y="138"/>
                </a:cubicBezTo>
                <a:cubicBezTo>
                  <a:pt x="3" y="135"/>
                  <a:pt x="0" y="133"/>
                  <a:pt x="0" y="127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107"/>
                </a:lnTo>
                <a:lnTo>
                  <a:pt x="79" y="87"/>
                </a:lnTo>
                <a:cubicBezTo>
                  <a:pt x="87" y="85"/>
                  <a:pt x="94" y="88"/>
                  <a:pt x="96" y="96"/>
                </a:cubicBezTo>
                <a:cubicBezTo>
                  <a:pt x="99" y="105"/>
                  <a:pt x="96" y="110"/>
                  <a:pt x="87" y="113"/>
                </a:cubicBezTo>
                <a:lnTo>
                  <a:pt x="17" y="141"/>
                </a:lnTo>
                <a:cubicBezTo>
                  <a:pt x="17" y="141"/>
                  <a:pt x="17" y="141"/>
                  <a:pt x="14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" name="Freeform 472">
            <a:extLst>
              <a:ext uri="{FF2B5EF4-FFF2-40B4-BE49-F238E27FC236}">
                <a16:creationId xmlns:a16="http://schemas.microsoft.com/office/drawing/2014/main" id="{A8EDB96F-3891-864E-9E99-6A1A358E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240" y="7566445"/>
            <a:ext cx="68798" cy="95721"/>
          </a:xfrm>
          <a:custGeom>
            <a:avLst/>
            <a:gdLst>
              <a:gd name="T0" fmla="*/ 88 w 100"/>
              <a:gd name="T1" fmla="*/ 141 h 142"/>
              <a:gd name="T2" fmla="*/ 82 w 100"/>
              <a:gd name="T3" fmla="*/ 141 h 142"/>
              <a:gd name="T4" fmla="*/ 12 w 100"/>
              <a:gd name="T5" fmla="*/ 113 h 142"/>
              <a:gd name="T6" fmla="*/ 3 w 100"/>
              <a:gd name="T7" fmla="*/ 96 h 142"/>
              <a:gd name="T8" fmla="*/ 20 w 100"/>
              <a:gd name="T9" fmla="*/ 87 h 142"/>
              <a:gd name="T10" fmla="*/ 71 w 100"/>
              <a:gd name="T11" fmla="*/ 107 h 142"/>
              <a:gd name="T12" fmla="*/ 71 w 100"/>
              <a:gd name="T13" fmla="*/ 14 h 142"/>
              <a:gd name="T14" fmla="*/ 85 w 100"/>
              <a:gd name="T15" fmla="*/ 0 h 142"/>
              <a:gd name="T16" fmla="*/ 99 w 100"/>
              <a:gd name="T17" fmla="*/ 14 h 142"/>
              <a:gd name="T18" fmla="*/ 99 w 100"/>
              <a:gd name="T19" fmla="*/ 127 h 142"/>
              <a:gd name="T20" fmla="*/ 94 w 100"/>
              <a:gd name="T21" fmla="*/ 138 h 142"/>
              <a:gd name="T22" fmla="*/ 88 w 100"/>
              <a:gd name="T2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42">
                <a:moveTo>
                  <a:pt x="88" y="141"/>
                </a:moveTo>
                <a:cubicBezTo>
                  <a:pt x="85" y="141"/>
                  <a:pt x="85" y="141"/>
                  <a:pt x="82" y="141"/>
                </a:cubicBezTo>
                <a:lnTo>
                  <a:pt x="12" y="113"/>
                </a:lnTo>
                <a:cubicBezTo>
                  <a:pt x="3" y="110"/>
                  <a:pt x="0" y="102"/>
                  <a:pt x="3" y="96"/>
                </a:cubicBezTo>
                <a:cubicBezTo>
                  <a:pt x="6" y="90"/>
                  <a:pt x="15" y="85"/>
                  <a:pt x="20" y="87"/>
                </a:cubicBezTo>
                <a:lnTo>
                  <a:pt x="71" y="107"/>
                </a:lnTo>
                <a:lnTo>
                  <a:pt x="71" y="14"/>
                </a:lnTo>
                <a:cubicBezTo>
                  <a:pt x="71" y="6"/>
                  <a:pt x="77" y="0"/>
                  <a:pt x="85" y="0"/>
                </a:cubicBezTo>
                <a:cubicBezTo>
                  <a:pt x="94" y="0"/>
                  <a:pt x="99" y="6"/>
                  <a:pt x="99" y="14"/>
                </a:cubicBezTo>
                <a:lnTo>
                  <a:pt x="99" y="127"/>
                </a:lnTo>
                <a:cubicBezTo>
                  <a:pt x="99" y="133"/>
                  <a:pt x="96" y="135"/>
                  <a:pt x="94" y="138"/>
                </a:cubicBezTo>
                <a:cubicBezTo>
                  <a:pt x="94" y="141"/>
                  <a:pt x="91" y="141"/>
                  <a:pt x="88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" name="Freeform 473">
            <a:extLst>
              <a:ext uri="{FF2B5EF4-FFF2-40B4-BE49-F238E27FC236}">
                <a16:creationId xmlns:a16="http://schemas.microsoft.com/office/drawing/2014/main" id="{342458F2-44DD-274E-92C5-FF2D9150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230" y="762327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8 h 114"/>
              <a:gd name="T4" fmla="*/ 0 w 29"/>
              <a:gd name="T5" fmla="*/ 14 h 114"/>
              <a:gd name="T6" fmla="*/ 14 w 29"/>
              <a:gd name="T7" fmla="*/ 0 h 114"/>
              <a:gd name="T8" fmla="*/ 28 w 29"/>
              <a:gd name="T9" fmla="*/ 14 h 114"/>
              <a:gd name="T10" fmla="*/ 28 w 29"/>
              <a:gd name="T11" fmla="*/ 98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7"/>
                  <a:pt x="0" y="98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4"/>
                </a:cubicBezTo>
                <a:lnTo>
                  <a:pt x="28" y="98"/>
                </a:lnTo>
                <a:cubicBezTo>
                  <a:pt x="28" y="107"/>
                  <a:pt x="23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" name="Freeform 474">
            <a:extLst>
              <a:ext uri="{FF2B5EF4-FFF2-40B4-BE49-F238E27FC236}">
                <a16:creationId xmlns:a16="http://schemas.microsoft.com/office/drawing/2014/main" id="{85C53C58-4FDD-BD46-85DC-431A9C04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892" y="7581400"/>
            <a:ext cx="308100" cy="290155"/>
          </a:xfrm>
          <a:custGeom>
            <a:avLst/>
            <a:gdLst>
              <a:gd name="T0" fmla="*/ 356 w 453"/>
              <a:gd name="T1" fmla="*/ 426 h 427"/>
              <a:gd name="T2" fmla="*/ 102 w 453"/>
              <a:gd name="T3" fmla="*/ 426 h 427"/>
              <a:gd name="T4" fmla="*/ 88 w 453"/>
              <a:gd name="T5" fmla="*/ 412 h 427"/>
              <a:gd name="T6" fmla="*/ 88 w 453"/>
              <a:gd name="T7" fmla="*/ 175 h 427"/>
              <a:gd name="T8" fmla="*/ 48 w 453"/>
              <a:gd name="T9" fmla="*/ 184 h 427"/>
              <a:gd name="T10" fmla="*/ 31 w 453"/>
              <a:gd name="T11" fmla="*/ 175 h 427"/>
              <a:gd name="T12" fmla="*/ 3 w 453"/>
              <a:gd name="T13" fmla="*/ 77 h 427"/>
              <a:gd name="T14" fmla="*/ 8 w 453"/>
              <a:gd name="T15" fmla="*/ 60 h 427"/>
              <a:gd name="T16" fmla="*/ 107 w 453"/>
              <a:gd name="T17" fmla="*/ 3 h 427"/>
              <a:gd name="T18" fmla="*/ 113 w 453"/>
              <a:gd name="T19" fmla="*/ 0 h 427"/>
              <a:gd name="T20" fmla="*/ 339 w 453"/>
              <a:gd name="T21" fmla="*/ 0 h 427"/>
              <a:gd name="T22" fmla="*/ 344 w 453"/>
              <a:gd name="T23" fmla="*/ 3 h 427"/>
              <a:gd name="T24" fmla="*/ 443 w 453"/>
              <a:gd name="T25" fmla="*/ 60 h 427"/>
              <a:gd name="T26" fmla="*/ 449 w 453"/>
              <a:gd name="T27" fmla="*/ 77 h 427"/>
              <a:gd name="T28" fmla="*/ 421 w 453"/>
              <a:gd name="T29" fmla="*/ 175 h 427"/>
              <a:gd name="T30" fmla="*/ 404 w 453"/>
              <a:gd name="T31" fmla="*/ 184 h 427"/>
              <a:gd name="T32" fmla="*/ 364 w 453"/>
              <a:gd name="T33" fmla="*/ 175 h 427"/>
              <a:gd name="T34" fmla="*/ 364 w 453"/>
              <a:gd name="T35" fmla="*/ 412 h 427"/>
              <a:gd name="T36" fmla="*/ 356 w 453"/>
              <a:gd name="T37" fmla="*/ 426 h 427"/>
              <a:gd name="T38" fmla="*/ 341 w 453"/>
              <a:gd name="T39" fmla="*/ 398 h 427"/>
              <a:gd name="T40" fmla="*/ 341 w 453"/>
              <a:gd name="T41" fmla="*/ 158 h 427"/>
              <a:gd name="T42" fmla="*/ 347 w 453"/>
              <a:gd name="T43" fmla="*/ 147 h 427"/>
              <a:gd name="T44" fmla="*/ 358 w 453"/>
              <a:gd name="T45" fmla="*/ 144 h 427"/>
              <a:gd name="T46" fmla="*/ 401 w 453"/>
              <a:gd name="T47" fmla="*/ 156 h 427"/>
              <a:gd name="T48" fmla="*/ 423 w 453"/>
              <a:gd name="T49" fmla="*/ 79 h 427"/>
              <a:gd name="T50" fmla="*/ 339 w 453"/>
              <a:gd name="T51" fmla="*/ 31 h 427"/>
              <a:gd name="T52" fmla="*/ 121 w 453"/>
              <a:gd name="T53" fmla="*/ 31 h 427"/>
              <a:gd name="T54" fmla="*/ 37 w 453"/>
              <a:gd name="T55" fmla="*/ 79 h 427"/>
              <a:gd name="T56" fmla="*/ 59 w 453"/>
              <a:gd name="T57" fmla="*/ 156 h 427"/>
              <a:gd name="T58" fmla="*/ 102 w 453"/>
              <a:gd name="T59" fmla="*/ 144 h 427"/>
              <a:gd name="T60" fmla="*/ 113 w 453"/>
              <a:gd name="T61" fmla="*/ 147 h 427"/>
              <a:gd name="T62" fmla="*/ 119 w 453"/>
              <a:gd name="T63" fmla="*/ 158 h 427"/>
              <a:gd name="T64" fmla="*/ 119 w 453"/>
              <a:gd name="T65" fmla="*/ 398 h 427"/>
              <a:gd name="T66" fmla="*/ 341 w 453"/>
              <a:gd name="T67" fmla="*/ 398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3" h="427">
                <a:moveTo>
                  <a:pt x="356" y="426"/>
                </a:moveTo>
                <a:lnTo>
                  <a:pt x="102" y="426"/>
                </a:lnTo>
                <a:cubicBezTo>
                  <a:pt x="93" y="426"/>
                  <a:pt x="88" y="421"/>
                  <a:pt x="88" y="412"/>
                </a:cubicBezTo>
                <a:lnTo>
                  <a:pt x="88" y="175"/>
                </a:lnTo>
                <a:lnTo>
                  <a:pt x="48" y="184"/>
                </a:lnTo>
                <a:cubicBezTo>
                  <a:pt x="40" y="187"/>
                  <a:pt x="34" y="181"/>
                  <a:pt x="31" y="175"/>
                </a:cubicBezTo>
                <a:lnTo>
                  <a:pt x="3" y="77"/>
                </a:lnTo>
                <a:cubicBezTo>
                  <a:pt x="0" y="71"/>
                  <a:pt x="3" y="62"/>
                  <a:pt x="8" y="60"/>
                </a:cubicBezTo>
                <a:lnTo>
                  <a:pt x="107" y="3"/>
                </a:lnTo>
                <a:cubicBezTo>
                  <a:pt x="110" y="3"/>
                  <a:pt x="113" y="0"/>
                  <a:pt x="113" y="0"/>
                </a:cubicBezTo>
                <a:lnTo>
                  <a:pt x="339" y="0"/>
                </a:lnTo>
                <a:cubicBezTo>
                  <a:pt x="341" y="0"/>
                  <a:pt x="344" y="0"/>
                  <a:pt x="344" y="3"/>
                </a:cubicBezTo>
                <a:lnTo>
                  <a:pt x="443" y="60"/>
                </a:lnTo>
                <a:cubicBezTo>
                  <a:pt x="449" y="62"/>
                  <a:pt x="452" y="71"/>
                  <a:pt x="449" y="77"/>
                </a:cubicBezTo>
                <a:lnTo>
                  <a:pt x="421" y="175"/>
                </a:lnTo>
                <a:cubicBezTo>
                  <a:pt x="418" y="184"/>
                  <a:pt x="412" y="187"/>
                  <a:pt x="404" y="184"/>
                </a:cubicBezTo>
                <a:lnTo>
                  <a:pt x="364" y="175"/>
                </a:lnTo>
                <a:lnTo>
                  <a:pt x="364" y="412"/>
                </a:lnTo>
                <a:cubicBezTo>
                  <a:pt x="370" y="421"/>
                  <a:pt x="364" y="426"/>
                  <a:pt x="356" y="426"/>
                </a:cubicBezTo>
                <a:close/>
                <a:moveTo>
                  <a:pt x="341" y="398"/>
                </a:moveTo>
                <a:lnTo>
                  <a:pt x="341" y="158"/>
                </a:lnTo>
                <a:cubicBezTo>
                  <a:pt x="341" y="153"/>
                  <a:pt x="344" y="150"/>
                  <a:pt x="347" y="147"/>
                </a:cubicBezTo>
                <a:cubicBezTo>
                  <a:pt x="350" y="144"/>
                  <a:pt x="356" y="144"/>
                  <a:pt x="358" y="144"/>
                </a:cubicBezTo>
                <a:lnTo>
                  <a:pt x="401" y="156"/>
                </a:lnTo>
                <a:lnTo>
                  <a:pt x="423" y="79"/>
                </a:lnTo>
                <a:lnTo>
                  <a:pt x="339" y="31"/>
                </a:lnTo>
                <a:lnTo>
                  <a:pt x="121" y="31"/>
                </a:lnTo>
                <a:lnTo>
                  <a:pt x="37" y="79"/>
                </a:lnTo>
                <a:lnTo>
                  <a:pt x="59" y="156"/>
                </a:lnTo>
                <a:lnTo>
                  <a:pt x="102" y="144"/>
                </a:lnTo>
                <a:cubicBezTo>
                  <a:pt x="104" y="144"/>
                  <a:pt x="110" y="144"/>
                  <a:pt x="113" y="147"/>
                </a:cubicBezTo>
                <a:cubicBezTo>
                  <a:pt x="116" y="150"/>
                  <a:pt x="119" y="153"/>
                  <a:pt x="119" y="158"/>
                </a:cubicBezTo>
                <a:lnTo>
                  <a:pt x="119" y="398"/>
                </a:lnTo>
                <a:lnTo>
                  <a:pt x="341" y="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475">
            <a:extLst>
              <a:ext uri="{FF2B5EF4-FFF2-40B4-BE49-F238E27FC236}">
                <a16:creationId xmlns:a16="http://schemas.microsoft.com/office/drawing/2014/main" id="{C95FB0B8-C5E7-794B-A354-B3963761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578" y="7584393"/>
            <a:ext cx="95721" cy="59826"/>
          </a:xfrm>
          <a:custGeom>
            <a:avLst/>
            <a:gdLst>
              <a:gd name="T0" fmla="*/ 71 w 142"/>
              <a:gd name="T1" fmla="*/ 85 h 86"/>
              <a:gd name="T2" fmla="*/ 0 w 142"/>
              <a:gd name="T3" fmla="*/ 14 h 86"/>
              <a:gd name="T4" fmla="*/ 14 w 142"/>
              <a:gd name="T5" fmla="*/ 0 h 86"/>
              <a:gd name="T6" fmla="*/ 28 w 142"/>
              <a:gd name="T7" fmla="*/ 14 h 86"/>
              <a:gd name="T8" fmla="*/ 71 w 142"/>
              <a:gd name="T9" fmla="*/ 57 h 86"/>
              <a:gd name="T10" fmla="*/ 113 w 142"/>
              <a:gd name="T11" fmla="*/ 14 h 86"/>
              <a:gd name="T12" fmla="*/ 127 w 142"/>
              <a:gd name="T13" fmla="*/ 0 h 86"/>
              <a:gd name="T14" fmla="*/ 141 w 142"/>
              <a:gd name="T15" fmla="*/ 14 h 86"/>
              <a:gd name="T16" fmla="*/ 71 w 142"/>
              <a:gd name="T1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86">
                <a:moveTo>
                  <a:pt x="71" y="85"/>
                </a:moveTo>
                <a:cubicBezTo>
                  <a:pt x="31" y="85"/>
                  <a:pt x="0" y="54"/>
                  <a:pt x="0" y="14"/>
                </a:cubicBez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7"/>
                  <a:pt x="48" y="57"/>
                  <a:pt x="71" y="57"/>
                </a:cubicBezTo>
                <a:cubicBezTo>
                  <a:pt x="93" y="57"/>
                  <a:pt x="113" y="37"/>
                  <a:pt x="113" y="14"/>
                </a:cubicBezTo>
                <a:cubicBezTo>
                  <a:pt x="113" y="6"/>
                  <a:pt x="118" y="0"/>
                  <a:pt x="127" y="0"/>
                </a:cubicBezTo>
                <a:cubicBezTo>
                  <a:pt x="135" y="0"/>
                  <a:pt x="141" y="6"/>
                  <a:pt x="141" y="14"/>
                </a:cubicBezTo>
                <a:cubicBezTo>
                  <a:pt x="141" y="54"/>
                  <a:pt x="110" y="85"/>
                  <a:pt x="71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" name="Freeform 476">
            <a:extLst>
              <a:ext uri="{FF2B5EF4-FFF2-40B4-BE49-F238E27FC236}">
                <a16:creationId xmlns:a16="http://schemas.microsoft.com/office/drawing/2014/main" id="{C0119D39-BC5E-5648-A508-934509ED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363" y="7566445"/>
            <a:ext cx="254259" cy="308100"/>
          </a:xfrm>
          <a:custGeom>
            <a:avLst/>
            <a:gdLst>
              <a:gd name="T0" fmla="*/ 352 w 373"/>
              <a:gd name="T1" fmla="*/ 451 h 452"/>
              <a:gd name="T2" fmla="*/ 14 w 373"/>
              <a:gd name="T3" fmla="*/ 451 h 452"/>
              <a:gd name="T4" fmla="*/ 2 w 373"/>
              <a:gd name="T5" fmla="*/ 446 h 452"/>
              <a:gd name="T6" fmla="*/ 2 w 373"/>
              <a:gd name="T7" fmla="*/ 432 h 452"/>
              <a:gd name="T8" fmla="*/ 113 w 373"/>
              <a:gd name="T9" fmla="*/ 183 h 452"/>
              <a:gd name="T10" fmla="*/ 59 w 373"/>
              <a:gd name="T11" fmla="*/ 20 h 452"/>
              <a:gd name="T12" fmla="*/ 62 w 373"/>
              <a:gd name="T13" fmla="*/ 6 h 452"/>
              <a:gd name="T14" fmla="*/ 73 w 373"/>
              <a:gd name="T15" fmla="*/ 0 h 452"/>
              <a:gd name="T16" fmla="*/ 299 w 373"/>
              <a:gd name="T17" fmla="*/ 0 h 452"/>
              <a:gd name="T18" fmla="*/ 310 w 373"/>
              <a:gd name="T19" fmla="*/ 6 h 452"/>
              <a:gd name="T20" fmla="*/ 313 w 373"/>
              <a:gd name="T21" fmla="*/ 20 h 452"/>
              <a:gd name="T22" fmla="*/ 259 w 373"/>
              <a:gd name="T23" fmla="*/ 183 h 452"/>
              <a:gd name="T24" fmla="*/ 369 w 373"/>
              <a:gd name="T25" fmla="*/ 432 h 452"/>
              <a:gd name="T26" fmla="*/ 369 w 373"/>
              <a:gd name="T27" fmla="*/ 446 h 452"/>
              <a:gd name="T28" fmla="*/ 352 w 373"/>
              <a:gd name="T29" fmla="*/ 451 h 452"/>
              <a:gd name="T30" fmla="*/ 36 w 373"/>
              <a:gd name="T31" fmla="*/ 423 h 452"/>
              <a:gd name="T32" fmla="*/ 333 w 373"/>
              <a:gd name="T33" fmla="*/ 423 h 452"/>
              <a:gd name="T34" fmla="*/ 228 w 373"/>
              <a:gd name="T35" fmla="*/ 189 h 452"/>
              <a:gd name="T36" fmla="*/ 228 w 373"/>
              <a:gd name="T37" fmla="*/ 178 h 452"/>
              <a:gd name="T38" fmla="*/ 279 w 373"/>
              <a:gd name="T39" fmla="*/ 28 h 452"/>
              <a:gd name="T40" fmla="*/ 93 w 373"/>
              <a:gd name="T41" fmla="*/ 28 h 452"/>
              <a:gd name="T42" fmla="*/ 144 w 373"/>
              <a:gd name="T43" fmla="*/ 178 h 452"/>
              <a:gd name="T44" fmla="*/ 144 w 373"/>
              <a:gd name="T45" fmla="*/ 189 h 452"/>
              <a:gd name="T46" fmla="*/ 36 w 373"/>
              <a:gd name="T47" fmla="*/ 423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" h="452">
                <a:moveTo>
                  <a:pt x="352" y="451"/>
                </a:moveTo>
                <a:lnTo>
                  <a:pt x="14" y="451"/>
                </a:lnTo>
                <a:cubicBezTo>
                  <a:pt x="8" y="451"/>
                  <a:pt x="5" y="449"/>
                  <a:pt x="2" y="446"/>
                </a:cubicBezTo>
                <a:cubicBezTo>
                  <a:pt x="0" y="443"/>
                  <a:pt x="0" y="437"/>
                  <a:pt x="2" y="432"/>
                </a:cubicBezTo>
                <a:lnTo>
                  <a:pt x="113" y="183"/>
                </a:lnTo>
                <a:lnTo>
                  <a:pt x="59" y="20"/>
                </a:lnTo>
                <a:cubicBezTo>
                  <a:pt x="56" y="14"/>
                  <a:pt x="59" y="11"/>
                  <a:pt x="62" y="6"/>
                </a:cubicBezTo>
                <a:cubicBezTo>
                  <a:pt x="65" y="3"/>
                  <a:pt x="67" y="0"/>
                  <a:pt x="73" y="0"/>
                </a:cubicBezTo>
                <a:lnTo>
                  <a:pt x="299" y="0"/>
                </a:lnTo>
                <a:cubicBezTo>
                  <a:pt x="304" y="0"/>
                  <a:pt x="307" y="3"/>
                  <a:pt x="310" y="6"/>
                </a:cubicBezTo>
                <a:cubicBezTo>
                  <a:pt x="313" y="8"/>
                  <a:pt x="313" y="14"/>
                  <a:pt x="313" y="20"/>
                </a:cubicBezTo>
                <a:lnTo>
                  <a:pt x="259" y="183"/>
                </a:lnTo>
                <a:lnTo>
                  <a:pt x="369" y="432"/>
                </a:lnTo>
                <a:cubicBezTo>
                  <a:pt x="372" y="437"/>
                  <a:pt x="372" y="440"/>
                  <a:pt x="369" y="446"/>
                </a:cubicBezTo>
                <a:cubicBezTo>
                  <a:pt x="361" y="449"/>
                  <a:pt x="358" y="451"/>
                  <a:pt x="352" y="451"/>
                </a:cubicBezTo>
                <a:close/>
                <a:moveTo>
                  <a:pt x="36" y="423"/>
                </a:moveTo>
                <a:lnTo>
                  <a:pt x="333" y="423"/>
                </a:lnTo>
                <a:lnTo>
                  <a:pt x="228" y="189"/>
                </a:lnTo>
                <a:cubicBezTo>
                  <a:pt x="225" y="186"/>
                  <a:pt x="225" y="183"/>
                  <a:pt x="228" y="178"/>
                </a:cubicBezTo>
                <a:lnTo>
                  <a:pt x="279" y="28"/>
                </a:lnTo>
                <a:lnTo>
                  <a:pt x="93" y="28"/>
                </a:lnTo>
                <a:lnTo>
                  <a:pt x="144" y="178"/>
                </a:lnTo>
                <a:cubicBezTo>
                  <a:pt x="144" y="181"/>
                  <a:pt x="144" y="183"/>
                  <a:pt x="144" y="189"/>
                </a:cubicBezTo>
                <a:lnTo>
                  <a:pt x="36" y="4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7" name="Freeform 477">
            <a:extLst>
              <a:ext uri="{FF2B5EF4-FFF2-40B4-BE49-F238E27FC236}">
                <a16:creationId xmlns:a16="http://schemas.microsoft.com/office/drawing/2014/main" id="{3E57310A-6823-8C42-ABAF-19A8C47A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136" y="7680113"/>
            <a:ext cx="95721" cy="20938"/>
          </a:xfrm>
          <a:custGeom>
            <a:avLst/>
            <a:gdLst>
              <a:gd name="T0" fmla="*/ 126 w 142"/>
              <a:gd name="T1" fmla="*/ 29 h 30"/>
              <a:gd name="T2" fmla="*/ 14 w 142"/>
              <a:gd name="T3" fmla="*/ 29 h 30"/>
              <a:gd name="T4" fmla="*/ 0 w 142"/>
              <a:gd name="T5" fmla="*/ 14 h 30"/>
              <a:gd name="T6" fmla="*/ 14 w 142"/>
              <a:gd name="T7" fmla="*/ 0 h 30"/>
              <a:gd name="T8" fmla="*/ 126 w 142"/>
              <a:gd name="T9" fmla="*/ 0 h 30"/>
              <a:gd name="T10" fmla="*/ 141 w 142"/>
              <a:gd name="T11" fmla="*/ 14 h 30"/>
              <a:gd name="T12" fmla="*/ 126 w 142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30">
                <a:moveTo>
                  <a:pt x="126" y="29"/>
                </a:moveTo>
                <a:lnTo>
                  <a:pt x="14" y="29"/>
                </a:lnTo>
                <a:cubicBezTo>
                  <a:pt x="5" y="29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126" y="0"/>
                </a:lnTo>
                <a:cubicBezTo>
                  <a:pt x="135" y="0"/>
                  <a:pt x="141" y="6"/>
                  <a:pt x="141" y="14"/>
                </a:cubicBezTo>
                <a:cubicBezTo>
                  <a:pt x="141" y="23"/>
                  <a:pt x="135" y="29"/>
                  <a:pt x="126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" name="Freeform 478">
            <a:extLst>
              <a:ext uri="{FF2B5EF4-FFF2-40B4-BE49-F238E27FC236}">
                <a16:creationId xmlns:a16="http://schemas.microsoft.com/office/drawing/2014/main" id="{D89FECA6-138A-B343-83E6-B83B0164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136" y="7566445"/>
            <a:ext cx="95721" cy="59826"/>
          </a:xfrm>
          <a:custGeom>
            <a:avLst/>
            <a:gdLst>
              <a:gd name="T0" fmla="*/ 70 w 142"/>
              <a:gd name="T1" fmla="*/ 85 h 86"/>
              <a:gd name="T2" fmla="*/ 0 w 142"/>
              <a:gd name="T3" fmla="*/ 14 h 86"/>
              <a:gd name="T4" fmla="*/ 14 w 142"/>
              <a:gd name="T5" fmla="*/ 0 h 86"/>
              <a:gd name="T6" fmla="*/ 28 w 142"/>
              <a:gd name="T7" fmla="*/ 14 h 86"/>
              <a:gd name="T8" fmla="*/ 70 w 142"/>
              <a:gd name="T9" fmla="*/ 56 h 86"/>
              <a:gd name="T10" fmla="*/ 112 w 142"/>
              <a:gd name="T11" fmla="*/ 14 h 86"/>
              <a:gd name="T12" fmla="*/ 126 w 142"/>
              <a:gd name="T13" fmla="*/ 0 h 86"/>
              <a:gd name="T14" fmla="*/ 141 w 142"/>
              <a:gd name="T15" fmla="*/ 14 h 86"/>
              <a:gd name="T16" fmla="*/ 70 w 142"/>
              <a:gd name="T1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86">
                <a:moveTo>
                  <a:pt x="70" y="85"/>
                </a:moveTo>
                <a:cubicBezTo>
                  <a:pt x="31" y="85"/>
                  <a:pt x="0" y="5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cubicBezTo>
                  <a:pt x="28" y="37"/>
                  <a:pt x="47" y="56"/>
                  <a:pt x="70" y="56"/>
                </a:cubicBezTo>
                <a:cubicBezTo>
                  <a:pt x="93" y="56"/>
                  <a:pt x="112" y="37"/>
                  <a:pt x="112" y="14"/>
                </a:cubicBezTo>
                <a:cubicBezTo>
                  <a:pt x="112" y="6"/>
                  <a:pt x="118" y="0"/>
                  <a:pt x="126" y="0"/>
                </a:cubicBezTo>
                <a:cubicBezTo>
                  <a:pt x="135" y="0"/>
                  <a:pt x="141" y="6"/>
                  <a:pt x="141" y="14"/>
                </a:cubicBezTo>
                <a:cubicBezTo>
                  <a:pt x="141" y="54"/>
                  <a:pt x="110" y="85"/>
                  <a:pt x="70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" name="Freeform 479">
            <a:extLst>
              <a:ext uri="{FF2B5EF4-FFF2-40B4-BE49-F238E27FC236}">
                <a16:creationId xmlns:a16="http://schemas.microsoft.com/office/drawing/2014/main" id="{3148B681-320D-F74C-A8FA-8A45D0CB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017" y="7584393"/>
            <a:ext cx="191442" cy="206397"/>
          </a:xfrm>
          <a:custGeom>
            <a:avLst/>
            <a:gdLst>
              <a:gd name="T0" fmla="*/ 141 w 283"/>
              <a:gd name="T1" fmla="*/ 305 h 306"/>
              <a:gd name="T2" fmla="*/ 113 w 283"/>
              <a:gd name="T3" fmla="*/ 299 h 306"/>
              <a:gd name="T4" fmla="*/ 0 w 283"/>
              <a:gd name="T5" fmla="*/ 127 h 306"/>
              <a:gd name="T6" fmla="*/ 0 w 283"/>
              <a:gd name="T7" fmla="*/ 14 h 306"/>
              <a:gd name="T8" fmla="*/ 14 w 283"/>
              <a:gd name="T9" fmla="*/ 0 h 306"/>
              <a:gd name="T10" fmla="*/ 268 w 283"/>
              <a:gd name="T11" fmla="*/ 0 h 306"/>
              <a:gd name="T12" fmla="*/ 282 w 283"/>
              <a:gd name="T13" fmla="*/ 14 h 306"/>
              <a:gd name="T14" fmla="*/ 282 w 283"/>
              <a:gd name="T15" fmla="*/ 127 h 306"/>
              <a:gd name="T16" fmla="*/ 169 w 283"/>
              <a:gd name="T17" fmla="*/ 299 h 306"/>
              <a:gd name="T18" fmla="*/ 169 w 283"/>
              <a:gd name="T19" fmla="*/ 299 h 306"/>
              <a:gd name="T20" fmla="*/ 141 w 283"/>
              <a:gd name="T21" fmla="*/ 305 h 306"/>
              <a:gd name="T22" fmla="*/ 28 w 283"/>
              <a:gd name="T23" fmla="*/ 28 h 306"/>
              <a:gd name="T24" fmla="*/ 28 w 283"/>
              <a:gd name="T25" fmla="*/ 127 h 306"/>
              <a:gd name="T26" fmla="*/ 124 w 283"/>
              <a:gd name="T27" fmla="*/ 274 h 306"/>
              <a:gd name="T28" fmla="*/ 158 w 283"/>
              <a:gd name="T29" fmla="*/ 274 h 306"/>
              <a:gd name="T30" fmla="*/ 158 w 283"/>
              <a:gd name="T31" fmla="*/ 274 h 306"/>
              <a:gd name="T32" fmla="*/ 254 w 283"/>
              <a:gd name="T33" fmla="*/ 127 h 306"/>
              <a:gd name="T34" fmla="*/ 254 w 283"/>
              <a:gd name="T35" fmla="*/ 28 h 306"/>
              <a:gd name="T36" fmla="*/ 28 w 283"/>
              <a:gd name="T37" fmla="*/ 2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306">
                <a:moveTo>
                  <a:pt x="141" y="305"/>
                </a:moveTo>
                <a:cubicBezTo>
                  <a:pt x="132" y="305"/>
                  <a:pt x="121" y="302"/>
                  <a:pt x="113" y="299"/>
                </a:cubicBezTo>
                <a:cubicBezTo>
                  <a:pt x="45" y="268"/>
                  <a:pt x="0" y="201"/>
                  <a:pt x="0" y="12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268" y="0"/>
                </a:lnTo>
                <a:cubicBezTo>
                  <a:pt x="276" y="0"/>
                  <a:pt x="282" y="6"/>
                  <a:pt x="282" y="14"/>
                </a:cubicBezTo>
                <a:lnTo>
                  <a:pt x="282" y="127"/>
                </a:lnTo>
                <a:cubicBezTo>
                  <a:pt x="282" y="201"/>
                  <a:pt x="237" y="271"/>
                  <a:pt x="169" y="299"/>
                </a:cubicBezTo>
                <a:lnTo>
                  <a:pt x="169" y="299"/>
                </a:lnTo>
                <a:cubicBezTo>
                  <a:pt x="161" y="302"/>
                  <a:pt x="149" y="305"/>
                  <a:pt x="141" y="305"/>
                </a:cubicBezTo>
                <a:close/>
                <a:moveTo>
                  <a:pt x="28" y="28"/>
                </a:moveTo>
                <a:lnTo>
                  <a:pt x="28" y="127"/>
                </a:lnTo>
                <a:cubicBezTo>
                  <a:pt x="28" y="192"/>
                  <a:pt x="65" y="249"/>
                  <a:pt x="124" y="274"/>
                </a:cubicBezTo>
                <a:cubicBezTo>
                  <a:pt x="135" y="280"/>
                  <a:pt x="147" y="280"/>
                  <a:pt x="158" y="274"/>
                </a:cubicBezTo>
                <a:lnTo>
                  <a:pt x="158" y="274"/>
                </a:lnTo>
                <a:cubicBezTo>
                  <a:pt x="217" y="249"/>
                  <a:pt x="254" y="189"/>
                  <a:pt x="254" y="127"/>
                </a:cubicBezTo>
                <a:lnTo>
                  <a:pt x="254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0" name="Freeform 480">
            <a:extLst>
              <a:ext uri="{FF2B5EF4-FFF2-40B4-BE49-F238E27FC236}">
                <a16:creationId xmlns:a16="http://schemas.microsoft.com/office/drawing/2014/main" id="{9899EDB3-97A5-F042-A961-21B3D8E5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03" y="7814720"/>
            <a:ext cx="116661" cy="56835"/>
          </a:xfrm>
          <a:custGeom>
            <a:avLst/>
            <a:gdLst>
              <a:gd name="T0" fmla="*/ 155 w 171"/>
              <a:gd name="T1" fmla="*/ 84 h 85"/>
              <a:gd name="T2" fmla="*/ 14 w 171"/>
              <a:gd name="T3" fmla="*/ 84 h 85"/>
              <a:gd name="T4" fmla="*/ 0 w 171"/>
              <a:gd name="T5" fmla="*/ 70 h 85"/>
              <a:gd name="T6" fmla="*/ 0 w 171"/>
              <a:gd name="T7" fmla="*/ 14 h 85"/>
              <a:gd name="T8" fmla="*/ 14 w 171"/>
              <a:gd name="T9" fmla="*/ 0 h 85"/>
              <a:gd name="T10" fmla="*/ 155 w 171"/>
              <a:gd name="T11" fmla="*/ 0 h 85"/>
              <a:gd name="T12" fmla="*/ 170 w 171"/>
              <a:gd name="T13" fmla="*/ 14 h 85"/>
              <a:gd name="T14" fmla="*/ 170 w 171"/>
              <a:gd name="T15" fmla="*/ 70 h 85"/>
              <a:gd name="T16" fmla="*/ 155 w 171"/>
              <a:gd name="T17" fmla="*/ 84 h 85"/>
              <a:gd name="T18" fmla="*/ 29 w 171"/>
              <a:gd name="T19" fmla="*/ 56 h 85"/>
              <a:gd name="T20" fmla="*/ 141 w 171"/>
              <a:gd name="T21" fmla="*/ 56 h 85"/>
              <a:gd name="T22" fmla="*/ 141 w 171"/>
              <a:gd name="T23" fmla="*/ 28 h 85"/>
              <a:gd name="T24" fmla="*/ 29 w 171"/>
              <a:gd name="T25" fmla="*/ 28 h 85"/>
              <a:gd name="T26" fmla="*/ 29 w 171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85">
                <a:moveTo>
                  <a:pt x="155" y="84"/>
                </a:moveTo>
                <a:lnTo>
                  <a:pt x="14" y="84"/>
                </a:lnTo>
                <a:cubicBezTo>
                  <a:pt x="6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155" y="0"/>
                </a:lnTo>
                <a:cubicBezTo>
                  <a:pt x="164" y="0"/>
                  <a:pt x="170" y="5"/>
                  <a:pt x="170" y="14"/>
                </a:cubicBezTo>
                <a:lnTo>
                  <a:pt x="170" y="70"/>
                </a:lnTo>
                <a:cubicBezTo>
                  <a:pt x="170" y="79"/>
                  <a:pt x="164" y="84"/>
                  <a:pt x="155" y="84"/>
                </a:cubicBezTo>
                <a:close/>
                <a:moveTo>
                  <a:pt x="29" y="56"/>
                </a:moveTo>
                <a:lnTo>
                  <a:pt x="141" y="56"/>
                </a:lnTo>
                <a:lnTo>
                  <a:pt x="141" y="28"/>
                </a:lnTo>
                <a:lnTo>
                  <a:pt x="29" y="28"/>
                </a:lnTo>
                <a:lnTo>
                  <a:pt x="29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" name="Freeform 481">
            <a:extLst>
              <a:ext uri="{FF2B5EF4-FFF2-40B4-BE49-F238E27FC236}">
                <a16:creationId xmlns:a16="http://schemas.microsoft.com/office/drawing/2014/main" id="{FA9A437E-F4EB-4F41-A67F-61425EA7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825" y="7766859"/>
            <a:ext cx="20938" cy="68800"/>
          </a:xfrm>
          <a:custGeom>
            <a:avLst/>
            <a:gdLst>
              <a:gd name="T0" fmla="*/ 14 w 29"/>
              <a:gd name="T1" fmla="*/ 99 h 100"/>
              <a:gd name="T2" fmla="*/ 0 w 29"/>
              <a:gd name="T3" fmla="*/ 85 h 100"/>
              <a:gd name="T4" fmla="*/ 0 w 29"/>
              <a:gd name="T5" fmla="*/ 14 h 100"/>
              <a:gd name="T6" fmla="*/ 14 w 29"/>
              <a:gd name="T7" fmla="*/ 0 h 100"/>
              <a:gd name="T8" fmla="*/ 28 w 29"/>
              <a:gd name="T9" fmla="*/ 14 h 100"/>
              <a:gd name="T10" fmla="*/ 28 w 29"/>
              <a:gd name="T11" fmla="*/ 85 h 100"/>
              <a:gd name="T12" fmla="*/ 14 w 29"/>
              <a:gd name="T13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00">
                <a:moveTo>
                  <a:pt x="14" y="99"/>
                </a:moveTo>
                <a:cubicBezTo>
                  <a:pt x="5" y="99"/>
                  <a:pt x="0" y="93"/>
                  <a:pt x="0" y="85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85"/>
                </a:lnTo>
                <a:cubicBezTo>
                  <a:pt x="28" y="93"/>
                  <a:pt x="22" y="99"/>
                  <a:pt x="14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" name="Freeform 482">
            <a:extLst>
              <a:ext uri="{FF2B5EF4-FFF2-40B4-BE49-F238E27FC236}">
                <a16:creationId xmlns:a16="http://schemas.microsoft.com/office/drawing/2014/main" id="{A1C63756-23F1-6744-9AE4-5140CB82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11" y="7766859"/>
            <a:ext cx="20940" cy="68800"/>
          </a:xfrm>
          <a:custGeom>
            <a:avLst/>
            <a:gdLst>
              <a:gd name="T0" fmla="*/ 14 w 29"/>
              <a:gd name="T1" fmla="*/ 99 h 100"/>
              <a:gd name="T2" fmla="*/ 0 w 29"/>
              <a:gd name="T3" fmla="*/ 85 h 100"/>
              <a:gd name="T4" fmla="*/ 0 w 29"/>
              <a:gd name="T5" fmla="*/ 14 h 100"/>
              <a:gd name="T6" fmla="*/ 14 w 29"/>
              <a:gd name="T7" fmla="*/ 0 h 100"/>
              <a:gd name="T8" fmla="*/ 28 w 29"/>
              <a:gd name="T9" fmla="*/ 14 h 100"/>
              <a:gd name="T10" fmla="*/ 28 w 29"/>
              <a:gd name="T11" fmla="*/ 85 h 100"/>
              <a:gd name="T12" fmla="*/ 14 w 29"/>
              <a:gd name="T13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00">
                <a:moveTo>
                  <a:pt x="14" y="99"/>
                </a:moveTo>
                <a:cubicBezTo>
                  <a:pt x="6" y="99"/>
                  <a:pt x="0" y="93"/>
                  <a:pt x="0" y="85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85"/>
                </a:lnTo>
                <a:cubicBezTo>
                  <a:pt x="28" y="93"/>
                  <a:pt x="23" y="99"/>
                  <a:pt x="14" y="9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" name="Freeform 483">
            <a:extLst>
              <a:ext uri="{FF2B5EF4-FFF2-40B4-BE49-F238E27FC236}">
                <a16:creationId xmlns:a16="http://schemas.microsoft.com/office/drawing/2014/main" id="{B3F2FC94-1C82-9E47-BC2C-80E20B62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192" y="7602340"/>
            <a:ext cx="92729" cy="128624"/>
          </a:xfrm>
          <a:custGeom>
            <a:avLst/>
            <a:gdLst>
              <a:gd name="T0" fmla="*/ 119 w 137"/>
              <a:gd name="T1" fmla="*/ 187 h 188"/>
              <a:gd name="T2" fmla="*/ 113 w 137"/>
              <a:gd name="T3" fmla="*/ 187 h 188"/>
              <a:gd name="T4" fmla="*/ 105 w 137"/>
              <a:gd name="T5" fmla="*/ 184 h 188"/>
              <a:gd name="T6" fmla="*/ 0 w 137"/>
              <a:gd name="T7" fmla="*/ 37 h 188"/>
              <a:gd name="T8" fmla="*/ 0 w 137"/>
              <a:gd name="T9" fmla="*/ 15 h 188"/>
              <a:gd name="T10" fmla="*/ 14 w 137"/>
              <a:gd name="T11" fmla="*/ 0 h 188"/>
              <a:gd name="T12" fmla="*/ 99 w 137"/>
              <a:gd name="T13" fmla="*/ 0 h 188"/>
              <a:gd name="T14" fmla="*/ 113 w 137"/>
              <a:gd name="T15" fmla="*/ 15 h 188"/>
              <a:gd name="T16" fmla="*/ 99 w 137"/>
              <a:gd name="T17" fmla="*/ 29 h 188"/>
              <a:gd name="T18" fmla="*/ 31 w 137"/>
              <a:gd name="T19" fmla="*/ 29 h 188"/>
              <a:gd name="T20" fmla="*/ 31 w 137"/>
              <a:gd name="T21" fmla="*/ 37 h 188"/>
              <a:gd name="T22" fmla="*/ 116 w 137"/>
              <a:gd name="T23" fmla="*/ 156 h 188"/>
              <a:gd name="T24" fmla="*/ 125 w 137"/>
              <a:gd name="T25" fmla="*/ 158 h 188"/>
              <a:gd name="T26" fmla="*/ 133 w 137"/>
              <a:gd name="T27" fmla="*/ 175 h 188"/>
              <a:gd name="T28" fmla="*/ 119 w 137"/>
              <a:gd name="T2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" h="188">
                <a:moveTo>
                  <a:pt x="119" y="187"/>
                </a:moveTo>
                <a:cubicBezTo>
                  <a:pt x="116" y="187"/>
                  <a:pt x="116" y="187"/>
                  <a:pt x="113" y="187"/>
                </a:cubicBezTo>
                <a:lnTo>
                  <a:pt x="105" y="184"/>
                </a:lnTo>
                <a:cubicBezTo>
                  <a:pt x="43" y="161"/>
                  <a:pt x="0" y="102"/>
                  <a:pt x="0" y="37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8" y="0"/>
                  <a:pt x="113" y="7"/>
                  <a:pt x="113" y="15"/>
                </a:cubicBezTo>
                <a:cubicBezTo>
                  <a:pt x="113" y="24"/>
                  <a:pt x="108" y="29"/>
                  <a:pt x="99" y="29"/>
                </a:cubicBezTo>
                <a:lnTo>
                  <a:pt x="31" y="29"/>
                </a:lnTo>
                <a:lnTo>
                  <a:pt x="31" y="37"/>
                </a:lnTo>
                <a:cubicBezTo>
                  <a:pt x="31" y="91"/>
                  <a:pt x="65" y="139"/>
                  <a:pt x="116" y="156"/>
                </a:cubicBezTo>
                <a:lnTo>
                  <a:pt x="125" y="158"/>
                </a:lnTo>
                <a:cubicBezTo>
                  <a:pt x="133" y="161"/>
                  <a:pt x="136" y="170"/>
                  <a:pt x="133" y="175"/>
                </a:cubicBezTo>
                <a:cubicBezTo>
                  <a:pt x="130" y="184"/>
                  <a:pt x="125" y="187"/>
                  <a:pt x="119" y="18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" name="Freeform 484">
            <a:extLst>
              <a:ext uri="{FF2B5EF4-FFF2-40B4-BE49-F238E27FC236}">
                <a16:creationId xmlns:a16="http://schemas.microsoft.com/office/drawing/2014/main" id="{9BBB9428-7AE1-B240-84AC-D8AF032D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54" y="7602340"/>
            <a:ext cx="89738" cy="128624"/>
          </a:xfrm>
          <a:custGeom>
            <a:avLst/>
            <a:gdLst>
              <a:gd name="T0" fmla="*/ 17 w 134"/>
              <a:gd name="T1" fmla="*/ 187 h 188"/>
              <a:gd name="T2" fmla="*/ 3 w 134"/>
              <a:gd name="T3" fmla="*/ 178 h 188"/>
              <a:gd name="T4" fmla="*/ 11 w 134"/>
              <a:gd name="T5" fmla="*/ 161 h 188"/>
              <a:gd name="T6" fmla="*/ 20 w 134"/>
              <a:gd name="T7" fmla="*/ 158 h 188"/>
              <a:gd name="T8" fmla="*/ 104 w 134"/>
              <a:gd name="T9" fmla="*/ 40 h 188"/>
              <a:gd name="T10" fmla="*/ 104 w 134"/>
              <a:gd name="T11" fmla="*/ 29 h 188"/>
              <a:gd name="T12" fmla="*/ 34 w 134"/>
              <a:gd name="T13" fmla="*/ 29 h 188"/>
              <a:gd name="T14" fmla="*/ 20 w 134"/>
              <a:gd name="T15" fmla="*/ 15 h 188"/>
              <a:gd name="T16" fmla="*/ 34 w 134"/>
              <a:gd name="T17" fmla="*/ 0 h 188"/>
              <a:gd name="T18" fmla="*/ 119 w 134"/>
              <a:gd name="T19" fmla="*/ 0 h 188"/>
              <a:gd name="T20" fmla="*/ 133 w 134"/>
              <a:gd name="T21" fmla="*/ 15 h 188"/>
              <a:gd name="T22" fmla="*/ 133 w 134"/>
              <a:gd name="T23" fmla="*/ 37 h 188"/>
              <a:gd name="T24" fmla="*/ 28 w 134"/>
              <a:gd name="T25" fmla="*/ 184 h 188"/>
              <a:gd name="T26" fmla="*/ 20 w 134"/>
              <a:gd name="T27" fmla="*/ 187 h 188"/>
              <a:gd name="T28" fmla="*/ 17 w 134"/>
              <a:gd name="T2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4" h="188">
                <a:moveTo>
                  <a:pt x="17" y="187"/>
                </a:moveTo>
                <a:cubicBezTo>
                  <a:pt x="11" y="187"/>
                  <a:pt x="6" y="184"/>
                  <a:pt x="3" y="178"/>
                </a:cubicBezTo>
                <a:cubicBezTo>
                  <a:pt x="0" y="170"/>
                  <a:pt x="6" y="164"/>
                  <a:pt x="11" y="161"/>
                </a:cubicBezTo>
                <a:lnTo>
                  <a:pt x="20" y="158"/>
                </a:lnTo>
                <a:cubicBezTo>
                  <a:pt x="71" y="142"/>
                  <a:pt x="104" y="94"/>
                  <a:pt x="104" y="40"/>
                </a:cubicBezTo>
                <a:lnTo>
                  <a:pt x="104" y="29"/>
                </a:lnTo>
                <a:lnTo>
                  <a:pt x="34" y="29"/>
                </a:lnTo>
                <a:cubicBezTo>
                  <a:pt x="25" y="29"/>
                  <a:pt x="20" y="24"/>
                  <a:pt x="20" y="15"/>
                </a:cubicBezTo>
                <a:cubicBezTo>
                  <a:pt x="20" y="7"/>
                  <a:pt x="25" y="0"/>
                  <a:pt x="34" y="0"/>
                </a:cubicBezTo>
                <a:lnTo>
                  <a:pt x="119" y="0"/>
                </a:lnTo>
                <a:cubicBezTo>
                  <a:pt x="127" y="0"/>
                  <a:pt x="133" y="6"/>
                  <a:pt x="133" y="15"/>
                </a:cubicBezTo>
                <a:lnTo>
                  <a:pt x="133" y="37"/>
                </a:lnTo>
                <a:cubicBezTo>
                  <a:pt x="133" y="102"/>
                  <a:pt x="90" y="161"/>
                  <a:pt x="28" y="184"/>
                </a:cubicBezTo>
                <a:lnTo>
                  <a:pt x="20" y="187"/>
                </a:lnTo>
                <a:cubicBezTo>
                  <a:pt x="20" y="187"/>
                  <a:pt x="20" y="187"/>
                  <a:pt x="17" y="18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5" name="Freeform 485">
            <a:extLst>
              <a:ext uri="{FF2B5EF4-FFF2-40B4-BE49-F238E27FC236}">
                <a16:creationId xmlns:a16="http://schemas.microsoft.com/office/drawing/2014/main" id="{C3B4530C-C9F5-5946-8E24-F428B422A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742" y="7560462"/>
            <a:ext cx="215372" cy="212380"/>
          </a:xfrm>
          <a:custGeom>
            <a:avLst/>
            <a:gdLst>
              <a:gd name="T0" fmla="*/ 150 w 318"/>
              <a:gd name="T1" fmla="*/ 310 h 311"/>
              <a:gd name="T2" fmla="*/ 150 w 318"/>
              <a:gd name="T3" fmla="*/ 310 h 311"/>
              <a:gd name="T4" fmla="*/ 119 w 318"/>
              <a:gd name="T5" fmla="*/ 299 h 311"/>
              <a:gd name="T6" fmla="*/ 40 w 318"/>
              <a:gd name="T7" fmla="*/ 220 h 311"/>
              <a:gd name="T8" fmla="*/ 40 w 318"/>
              <a:gd name="T9" fmla="*/ 79 h 311"/>
              <a:gd name="T10" fmla="*/ 79 w 318"/>
              <a:gd name="T11" fmla="*/ 39 h 311"/>
              <a:gd name="T12" fmla="*/ 221 w 318"/>
              <a:gd name="T13" fmla="*/ 39 h 311"/>
              <a:gd name="T14" fmla="*/ 300 w 318"/>
              <a:gd name="T15" fmla="*/ 118 h 311"/>
              <a:gd name="T16" fmla="*/ 300 w 318"/>
              <a:gd name="T17" fmla="*/ 177 h 311"/>
              <a:gd name="T18" fmla="*/ 181 w 318"/>
              <a:gd name="T19" fmla="*/ 296 h 311"/>
              <a:gd name="T20" fmla="*/ 150 w 318"/>
              <a:gd name="T21" fmla="*/ 310 h 311"/>
              <a:gd name="T22" fmla="*/ 150 w 318"/>
              <a:gd name="T23" fmla="*/ 36 h 311"/>
              <a:gd name="T24" fmla="*/ 99 w 318"/>
              <a:gd name="T25" fmla="*/ 56 h 311"/>
              <a:gd name="T26" fmla="*/ 60 w 318"/>
              <a:gd name="T27" fmla="*/ 95 h 311"/>
              <a:gd name="T28" fmla="*/ 60 w 318"/>
              <a:gd name="T29" fmla="*/ 194 h 311"/>
              <a:gd name="T30" fmla="*/ 139 w 318"/>
              <a:gd name="T31" fmla="*/ 273 h 311"/>
              <a:gd name="T32" fmla="*/ 150 w 318"/>
              <a:gd name="T33" fmla="*/ 276 h 311"/>
              <a:gd name="T34" fmla="*/ 150 w 318"/>
              <a:gd name="T35" fmla="*/ 276 h 311"/>
              <a:gd name="T36" fmla="*/ 161 w 318"/>
              <a:gd name="T37" fmla="*/ 273 h 311"/>
              <a:gd name="T38" fmla="*/ 280 w 318"/>
              <a:gd name="T39" fmla="*/ 155 h 311"/>
              <a:gd name="T40" fmla="*/ 280 w 318"/>
              <a:gd name="T41" fmla="*/ 135 h 311"/>
              <a:gd name="T42" fmla="*/ 201 w 318"/>
              <a:gd name="T43" fmla="*/ 56 h 311"/>
              <a:gd name="T44" fmla="*/ 150 w 318"/>
              <a:gd name="T45" fmla="*/ 3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8" h="311">
                <a:moveTo>
                  <a:pt x="150" y="310"/>
                </a:moveTo>
                <a:lnTo>
                  <a:pt x="150" y="310"/>
                </a:lnTo>
                <a:cubicBezTo>
                  <a:pt x="139" y="310"/>
                  <a:pt x="127" y="304"/>
                  <a:pt x="119" y="299"/>
                </a:cubicBezTo>
                <a:lnTo>
                  <a:pt x="40" y="220"/>
                </a:lnTo>
                <a:cubicBezTo>
                  <a:pt x="0" y="180"/>
                  <a:pt x="0" y="118"/>
                  <a:pt x="40" y="79"/>
                </a:cubicBezTo>
                <a:lnTo>
                  <a:pt x="79" y="39"/>
                </a:lnTo>
                <a:cubicBezTo>
                  <a:pt x="119" y="0"/>
                  <a:pt x="181" y="0"/>
                  <a:pt x="221" y="39"/>
                </a:cubicBezTo>
                <a:lnTo>
                  <a:pt x="300" y="118"/>
                </a:lnTo>
                <a:cubicBezTo>
                  <a:pt x="317" y="135"/>
                  <a:pt x="317" y="160"/>
                  <a:pt x="300" y="177"/>
                </a:cubicBezTo>
                <a:lnTo>
                  <a:pt x="181" y="296"/>
                </a:lnTo>
                <a:cubicBezTo>
                  <a:pt x="173" y="304"/>
                  <a:pt x="161" y="310"/>
                  <a:pt x="150" y="310"/>
                </a:cubicBezTo>
                <a:close/>
                <a:moveTo>
                  <a:pt x="150" y="36"/>
                </a:moveTo>
                <a:cubicBezTo>
                  <a:pt x="133" y="36"/>
                  <a:pt x="113" y="42"/>
                  <a:pt x="99" y="56"/>
                </a:cubicBezTo>
                <a:lnTo>
                  <a:pt x="60" y="95"/>
                </a:lnTo>
                <a:cubicBezTo>
                  <a:pt x="31" y="124"/>
                  <a:pt x="31" y="169"/>
                  <a:pt x="60" y="194"/>
                </a:cubicBezTo>
                <a:lnTo>
                  <a:pt x="139" y="273"/>
                </a:lnTo>
                <a:cubicBezTo>
                  <a:pt x="142" y="276"/>
                  <a:pt x="144" y="276"/>
                  <a:pt x="150" y="276"/>
                </a:cubicBezTo>
                <a:lnTo>
                  <a:pt x="150" y="276"/>
                </a:lnTo>
                <a:cubicBezTo>
                  <a:pt x="153" y="276"/>
                  <a:pt x="158" y="273"/>
                  <a:pt x="161" y="273"/>
                </a:cubicBezTo>
                <a:lnTo>
                  <a:pt x="280" y="155"/>
                </a:lnTo>
                <a:cubicBezTo>
                  <a:pt x="285" y="149"/>
                  <a:pt x="285" y="141"/>
                  <a:pt x="280" y="135"/>
                </a:cubicBezTo>
                <a:lnTo>
                  <a:pt x="201" y="56"/>
                </a:lnTo>
                <a:cubicBezTo>
                  <a:pt x="187" y="42"/>
                  <a:pt x="170" y="36"/>
                  <a:pt x="150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6" name="Freeform 486">
            <a:extLst>
              <a:ext uri="{FF2B5EF4-FFF2-40B4-BE49-F238E27FC236}">
                <a16:creationId xmlns:a16="http://schemas.microsoft.com/office/drawing/2014/main" id="{5628DE58-71CA-0B44-9125-A8232484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384" y="7683104"/>
            <a:ext cx="197424" cy="188451"/>
          </a:xfrm>
          <a:custGeom>
            <a:avLst/>
            <a:gdLst>
              <a:gd name="T0" fmla="*/ 234 w 289"/>
              <a:gd name="T1" fmla="*/ 276 h 277"/>
              <a:gd name="T2" fmla="*/ 192 w 289"/>
              <a:gd name="T3" fmla="*/ 265 h 277"/>
              <a:gd name="T4" fmla="*/ 183 w 289"/>
              <a:gd name="T5" fmla="*/ 254 h 277"/>
              <a:gd name="T6" fmla="*/ 183 w 289"/>
              <a:gd name="T7" fmla="*/ 229 h 277"/>
              <a:gd name="T8" fmla="*/ 158 w 289"/>
              <a:gd name="T9" fmla="*/ 229 h 277"/>
              <a:gd name="T10" fmla="*/ 144 w 289"/>
              <a:gd name="T11" fmla="*/ 214 h 277"/>
              <a:gd name="T12" fmla="*/ 144 w 289"/>
              <a:gd name="T13" fmla="*/ 189 h 277"/>
              <a:gd name="T14" fmla="*/ 119 w 289"/>
              <a:gd name="T15" fmla="*/ 189 h 277"/>
              <a:gd name="T16" fmla="*/ 107 w 289"/>
              <a:gd name="T17" fmla="*/ 186 h 277"/>
              <a:gd name="T18" fmla="*/ 6 w 289"/>
              <a:gd name="T19" fmla="*/ 85 h 277"/>
              <a:gd name="T20" fmla="*/ 6 w 289"/>
              <a:gd name="T21" fmla="*/ 65 h 277"/>
              <a:gd name="T22" fmla="*/ 25 w 289"/>
              <a:gd name="T23" fmla="*/ 65 h 277"/>
              <a:gd name="T24" fmla="*/ 121 w 289"/>
              <a:gd name="T25" fmla="*/ 161 h 277"/>
              <a:gd name="T26" fmla="*/ 155 w 289"/>
              <a:gd name="T27" fmla="*/ 161 h 277"/>
              <a:gd name="T28" fmla="*/ 163 w 289"/>
              <a:gd name="T29" fmla="*/ 163 h 277"/>
              <a:gd name="T30" fmla="*/ 161 w 289"/>
              <a:gd name="T31" fmla="*/ 155 h 277"/>
              <a:gd name="T32" fmla="*/ 161 w 289"/>
              <a:gd name="T33" fmla="*/ 121 h 277"/>
              <a:gd name="T34" fmla="*/ 65 w 289"/>
              <a:gd name="T35" fmla="*/ 25 h 277"/>
              <a:gd name="T36" fmla="*/ 65 w 289"/>
              <a:gd name="T37" fmla="*/ 6 h 277"/>
              <a:gd name="T38" fmla="*/ 85 w 289"/>
              <a:gd name="T39" fmla="*/ 6 h 277"/>
              <a:gd name="T40" fmla="*/ 186 w 289"/>
              <a:gd name="T41" fmla="*/ 107 h 277"/>
              <a:gd name="T42" fmla="*/ 189 w 289"/>
              <a:gd name="T43" fmla="*/ 118 h 277"/>
              <a:gd name="T44" fmla="*/ 189 w 289"/>
              <a:gd name="T45" fmla="*/ 144 h 277"/>
              <a:gd name="T46" fmla="*/ 215 w 289"/>
              <a:gd name="T47" fmla="*/ 144 h 277"/>
              <a:gd name="T48" fmla="*/ 229 w 289"/>
              <a:gd name="T49" fmla="*/ 158 h 277"/>
              <a:gd name="T50" fmla="*/ 229 w 289"/>
              <a:gd name="T51" fmla="*/ 183 h 277"/>
              <a:gd name="T52" fmla="*/ 254 w 289"/>
              <a:gd name="T53" fmla="*/ 183 h 277"/>
              <a:gd name="T54" fmla="*/ 265 w 289"/>
              <a:gd name="T55" fmla="*/ 192 h 277"/>
              <a:gd name="T56" fmla="*/ 263 w 289"/>
              <a:gd name="T57" fmla="*/ 268 h 277"/>
              <a:gd name="T58" fmla="*/ 234 w 289"/>
              <a:gd name="T59" fmla="*/ 276 h 277"/>
              <a:gd name="T60" fmla="*/ 169 w 289"/>
              <a:gd name="T61" fmla="*/ 175 h 277"/>
              <a:gd name="T62" fmla="*/ 169 w 289"/>
              <a:gd name="T63" fmla="*/ 200 h 277"/>
              <a:gd name="T64" fmla="*/ 195 w 289"/>
              <a:gd name="T65" fmla="*/ 200 h 277"/>
              <a:gd name="T66" fmla="*/ 202 w 289"/>
              <a:gd name="T67" fmla="*/ 202 h 277"/>
              <a:gd name="T68" fmla="*/ 200 w 289"/>
              <a:gd name="T69" fmla="*/ 195 h 277"/>
              <a:gd name="T70" fmla="*/ 200 w 289"/>
              <a:gd name="T71" fmla="*/ 169 h 277"/>
              <a:gd name="T72" fmla="*/ 175 w 289"/>
              <a:gd name="T73" fmla="*/ 169 h 277"/>
              <a:gd name="T74" fmla="*/ 168 w 289"/>
              <a:gd name="T75" fmla="*/ 167 h 277"/>
              <a:gd name="T76" fmla="*/ 169 w 289"/>
              <a:gd name="T77" fmla="*/ 175 h 277"/>
              <a:gd name="T78" fmla="*/ 209 w 289"/>
              <a:gd name="T79" fmla="*/ 214 h 277"/>
              <a:gd name="T80" fmla="*/ 209 w 289"/>
              <a:gd name="T81" fmla="*/ 245 h 277"/>
              <a:gd name="T82" fmla="*/ 246 w 289"/>
              <a:gd name="T83" fmla="*/ 245 h 277"/>
              <a:gd name="T84" fmla="*/ 246 w 289"/>
              <a:gd name="T85" fmla="*/ 209 h 277"/>
              <a:gd name="T86" fmla="*/ 215 w 289"/>
              <a:gd name="T87" fmla="*/ 209 h 277"/>
              <a:gd name="T88" fmla="*/ 207 w 289"/>
              <a:gd name="T89" fmla="*/ 207 h 277"/>
              <a:gd name="T90" fmla="*/ 209 w 289"/>
              <a:gd name="T91" fmla="*/ 21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9" h="277">
                <a:moveTo>
                  <a:pt x="234" y="276"/>
                </a:moveTo>
                <a:cubicBezTo>
                  <a:pt x="215" y="276"/>
                  <a:pt x="195" y="268"/>
                  <a:pt x="192" y="265"/>
                </a:cubicBezTo>
                <a:cubicBezTo>
                  <a:pt x="186" y="262"/>
                  <a:pt x="183" y="257"/>
                  <a:pt x="183" y="254"/>
                </a:cubicBezTo>
                <a:lnTo>
                  <a:pt x="183" y="229"/>
                </a:lnTo>
                <a:lnTo>
                  <a:pt x="158" y="229"/>
                </a:lnTo>
                <a:cubicBezTo>
                  <a:pt x="150" y="229"/>
                  <a:pt x="144" y="223"/>
                  <a:pt x="144" y="214"/>
                </a:cubicBezTo>
                <a:lnTo>
                  <a:pt x="144" y="189"/>
                </a:lnTo>
                <a:lnTo>
                  <a:pt x="119" y="189"/>
                </a:lnTo>
                <a:cubicBezTo>
                  <a:pt x="116" y="189"/>
                  <a:pt x="110" y="186"/>
                  <a:pt x="107" y="186"/>
                </a:cubicBezTo>
                <a:lnTo>
                  <a:pt x="6" y="85"/>
                </a:lnTo>
                <a:cubicBezTo>
                  <a:pt x="0" y="79"/>
                  <a:pt x="1" y="71"/>
                  <a:pt x="6" y="65"/>
                </a:cubicBezTo>
                <a:cubicBezTo>
                  <a:pt x="12" y="60"/>
                  <a:pt x="20" y="59"/>
                  <a:pt x="25" y="65"/>
                </a:cubicBezTo>
                <a:lnTo>
                  <a:pt x="121" y="161"/>
                </a:lnTo>
                <a:lnTo>
                  <a:pt x="155" y="161"/>
                </a:lnTo>
                <a:cubicBezTo>
                  <a:pt x="158" y="161"/>
                  <a:pt x="161" y="161"/>
                  <a:pt x="163" y="163"/>
                </a:cubicBezTo>
                <a:cubicBezTo>
                  <a:pt x="162" y="160"/>
                  <a:pt x="161" y="158"/>
                  <a:pt x="161" y="155"/>
                </a:cubicBezTo>
                <a:lnTo>
                  <a:pt x="161" y="121"/>
                </a:lnTo>
                <a:lnTo>
                  <a:pt x="65" y="25"/>
                </a:lnTo>
                <a:cubicBezTo>
                  <a:pt x="59" y="20"/>
                  <a:pt x="59" y="12"/>
                  <a:pt x="65" y="6"/>
                </a:cubicBezTo>
                <a:cubicBezTo>
                  <a:pt x="71" y="1"/>
                  <a:pt x="79" y="0"/>
                  <a:pt x="85" y="6"/>
                </a:cubicBezTo>
                <a:lnTo>
                  <a:pt x="186" y="107"/>
                </a:lnTo>
                <a:cubicBezTo>
                  <a:pt x="189" y="110"/>
                  <a:pt x="189" y="113"/>
                  <a:pt x="189" y="118"/>
                </a:cubicBezTo>
                <a:lnTo>
                  <a:pt x="189" y="144"/>
                </a:lnTo>
                <a:lnTo>
                  <a:pt x="215" y="144"/>
                </a:lnTo>
                <a:cubicBezTo>
                  <a:pt x="223" y="144"/>
                  <a:pt x="229" y="149"/>
                  <a:pt x="229" y="158"/>
                </a:cubicBezTo>
                <a:lnTo>
                  <a:pt x="229" y="183"/>
                </a:lnTo>
                <a:lnTo>
                  <a:pt x="254" y="183"/>
                </a:lnTo>
                <a:cubicBezTo>
                  <a:pt x="260" y="183"/>
                  <a:pt x="265" y="186"/>
                  <a:pt x="265" y="192"/>
                </a:cubicBezTo>
                <a:cubicBezTo>
                  <a:pt x="268" y="197"/>
                  <a:pt x="288" y="243"/>
                  <a:pt x="263" y="268"/>
                </a:cubicBezTo>
                <a:cubicBezTo>
                  <a:pt x="260" y="274"/>
                  <a:pt x="246" y="276"/>
                  <a:pt x="234" y="276"/>
                </a:cubicBezTo>
                <a:close/>
                <a:moveTo>
                  <a:pt x="169" y="175"/>
                </a:moveTo>
                <a:lnTo>
                  <a:pt x="169" y="200"/>
                </a:lnTo>
                <a:lnTo>
                  <a:pt x="195" y="200"/>
                </a:lnTo>
                <a:cubicBezTo>
                  <a:pt x="198" y="200"/>
                  <a:pt x="200" y="201"/>
                  <a:pt x="202" y="202"/>
                </a:cubicBezTo>
                <a:cubicBezTo>
                  <a:pt x="201" y="200"/>
                  <a:pt x="200" y="197"/>
                  <a:pt x="200" y="195"/>
                </a:cubicBezTo>
                <a:lnTo>
                  <a:pt x="200" y="169"/>
                </a:lnTo>
                <a:lnTo>
                  <a:pt x="175" y="169"/>
                </a:lnTo>
                <a:cubicBezTo>
                  <a:pt x="172" y="169"/>
                  <a:pt x="170" y="169"/>
                  <a:pt x="168" y="167"/>
                </a:cubicBezTo>
                <a:cubicBezTo>
                  <a:pt x="169" y="170"/>
                  <a:pt x="169" y="172"/>
                  <a:pt x="169" y="175"/>
                </a:cubicBezTo>
                <a:close/>
                <a:moveTo>
                  <a:pt x="209" y="214"/>
                </a:moveTo>
                <a:lnTo>
                  <a:pt x="209" y="245"/>
                </a:lnTo>
                <a:cubicBezTo>
                  <a:pt x="220" y="248"/>
                  <a:pt x="238" y="254"/>
                  <a:pt x="246" y="245"/>
                </a:cubicBezTo>
                <a:cubicBezTo>
                  <a:pt x="255" y="237"/>
                  <a:pt x="251" y="220"/>
                  <a:pt x="246" y="209"/>
                </a:cubicBezTo>
                <a:lnTo>
                  <a:pt x="215" y="209"/>
                </a:lnTo>
                <a:cubicBezTo>
                  <a:pt x="212" y="209"/>
                  <a:pt x="209" y="208"/>
                  <a:pt x="207" y="207"/>
                </a:cubicBezTo>
                <a:cubicBezTo>
                  <a:pt x="208" y="209"/>
                  <a:pt x="209" y="212"/>
                  <a:pt x="209" y="2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" name="Freeform 487">
            <a:extLst>
              <a:ext uri="{FF2B5EF4-FFF2-40B4-BE49-F238E27FC236}">
                <a16:creationId xmlns:a16="http://schemas.microsoft.com/office/drawing/2014/main" id="{0744D8EA-920A-C44A-B509-24B89DC9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85" y="7608323"/>
            <a:ext cx="89738" cy="92729"/>
          </a:xfrm>
          <a:custGeom>
            <a:avLst/>
            <a:gdLst>
              <a:gd name="T0" fmla="*/ 60 w 134"/>
              <a:gd name="T1" fmla="*/ 135 h 136"/>
              <a:gd name="T2" fmla="*/ 60 w 134"/>
              <a:gd name="T3" fmla="*/ 135 h 136"/>
              <a:gd name="T4" fmla="*/ 48 w 134"/>
              <a:gd name="T5" fmla="*/ 133 h 136"/>
              <a:gd name="T6" fmla="*/ 17 w 134"/>
              <a:gd name="T7" fmla="*/ 101 h 136"/>
              <a:gd name="T8" fmla="*/ 0 w 134"/>
              <a:gd name="T9" fmla="*/ 62 h 136"/>
              <a:gd name="T10" fmla="*/ 17 w 134"/>
              <a:gd name="T11" fmla="*/ 22 h 136"/>
              <a:gd name="T12" fmla="*/ 96 w 134"/>
              <a:gd name="T13" fmla="*/ 22 h 136"/>
              <a:gd name="T14" fmla="*/ 127 w 134"/>
              <a:gd name="T15" fmla="*/ 53 h 136"/>
              <a:gd name="T16" fmla="*/ 127 w 134"/>
              <a:gd name="T17" fmla="*/ 73 h 136"/>
              <a:gd name="T18" fmla="*/ 68 w 134"/>
              <a:gd name="T19" fmla="*/ 133 h 136"/>
              <a:gd name="T20" fmla="*/ 60 w 134"/>
              <a:gd name="T21" fmla="*/ 135 h 136"/>
              <a:gd name="T22" fmla="*/ 60 w 134"/>
              <a:gd name="T23" fmla="*/ 34 h 136"/>
              <a:gd name="T24" fmla="*/ 40 w 134"/>
              <a:gd name="T25" fmla="*/ 42 h 136"/>
              <a:gd name="T26" fmla="*/ 32 w 134"/>
              <a:gd name="T27" fmla="*/ 62 h 136"/>
              <a:gd name="T28" fmla="*/ 40 w 134"/>
              <a:gd name="T29" fmla="*/ 82 h 136"/>
              <a:gd name="T30" fmla="*/ 60 w 134"/>
              <a:gd name="T31" fmla="*/ 101 h 136"/>
              <a:gd name="T32" fmla="*/ 99 w 134"/>
              <a:gd name="T33" fmla="*/ 62 h 136"/>
              <a:gd name="T34" fmla="*/ 79 w 134"/>
              <a:gd name="T35" fmla="*/ 42 h 136"/>
              <a:gd name="T36" fmla="*/ 60 w 134"/>
              <a:gd name="T37" fmla="*/ 3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" h="136">
                <a:moveTo>
                  <a:pt x="60" y="135"/>
                </a:moveTo>
                <a:lnTo>
                  <a:pt x="60" y="135"/>
                </a:lnTo>
                <a:cubicBezTo>
                  <a:pt x="57" y="135"/>
                  <a:pt x="51" y="133"/>
                  <a:pt x="48" y="133"/>
                </a:cubicBezTo>
                <a:lnTo>
                  <a:pt x="17" y="101"/>
                </a:lnTo>
                <a:cubicBezTo>
                  <a:pt x="6" y="90"/>
                  <a:pt x="0" y="76"/>
                  <a:pt x="0" y="62"/>
                </a:cubicBezTo>
                <a:cubicBezTo>
                  <a:pt x="0" y="48"/>
                  <a:pt x="6" y="34"/>
                  <a:pt x="17" y="22"/>
                </a:cubicBezTo>
                <a:cubicBezTo>
                  <a:pt x="40" y="0"/>
                  <a:pt x="77" y="0"/>
                  <a:pt x="96" y="22"/>
                </a:cubicBezTo>
                <a:lnTo>
                  <a:pt x="127" y="53"/>
                </a:lnTo>
                <a:cubicBezTo>
                  <a:pt x="133" y="59"/>
                  <a:pt x="133" y="68"/>
                  <a:pt x="127" y="73"/>
                </a:cubicBezTo>
                <a:lnTo>
                  <a:pt x="68" y="133"/>
                </a:lnTo>
                <a:cubicBezTo>
                  <a:pt x="68" y="135"/>
                  <a:pt x="63" y="135"/>
                  <a:pt x="60" y="135"/>
                </a:cubicBezTo>
                <a:close/>
                <a:moveTo>
                  <a:pt x="60" y="34"/>
                </a:moveTo>
                <a:cubicBezTo>
                  <a:pt x="51" y="34"/>
                  <a:pt x="46" y="37"/>
                  <a:pt x="40" y="42"/>
                </a:cubicBezTo>
                <a:cubicBezTo>
                  <a:pt x="34" y="48"/>
                  <a:pt x="32" y="54"/>
                  <a:pt x="32" y="62"/>
                </a:cubicBezTo>
                <a:cubicBezTo>
                  <a:pt x="32" y="71"/>
                  <a:pt x="34" y="76"/>
                  <a:pt x="40" y="82"/>
                </a:cubicBezTo>
                <a:lnTo>
                  <a:pt x="60" y="101"/>
                </a:lnTo>
                <a:lnTo>
                  <a:pt x="99" y="62"/>
                </a:lnTo>
                <a:lnTo>
                  <a:pt x="79" y="42"/>
                </a:lnTo>
                <a:cubicBezTo>
                  <a:pt x="74" y="37"/>
                  <a:pt x="68" y="34"/>
                  <a:pt x="60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" name="Freeform 488">
            <a:extLst>
              <a:ext uri="{FF2B5EF4-FFF2-40B4-BE49-F238E27FC236}">
                <a16:creationId xmlns:a16="http://schemas.microsoft.com/office/drawing/2014/main" id="{B5A5F8EA-2BAA-0C4B-BD4A-7845B624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7641226"/>
            <a:ext cx="308102" cy="212382"/>
          </a:xfrm>
          <a:custGeom>
            <a:avLst/>
            <a:gdLst>
              <a:gd name="T0" fmla="*/ 85 w 452"/>
              <a:gd name="T1" fmla="*/ 310 h 311"/>
              <a:gd name="T2" fmla="*/ 0 w 452"/>
              <a:gd name="T3" fmla="*/ 226 h 311"/>
              <a:gd name="T4" fmla="*/ 0 w 452"/>
              <a:gd name="T5" fmla="*/ 127 h 311"/>
              <a:gd name="T6" fmla="*/ 14 w 452"/>
              <a:gd name="T7" fmla="*/ 113 h 311"/>
              <a:gd name="T8" fmla="*/ 155 w 452"/>
              <a:gd name="T9" fmla="*/ 113 h 311"/>
              <a:gd name="T10" fmla="*/ 169 w 452"/>
              <a:gd name="T11" fmla="*/ 127 h 311"/>
              <a:gd name="T12" fmla="*/ 169 w 452"/>
              <a:gd name="T13" fmla="*/ 195 h 311"/>
              <a:gd name="T14" fmla="*/ 271 w 452"/>
              <a:gd name="T15" fmla="*/ 110 h 311"/>
              <a:gd name="T16" fmla="*/ 437 w 452"/>
              <a:gd name="T17" fmla="*/ 0 h 311"/>
              <a:gd name="T18" fmla="*/ 451 w 452"/>
              <a:gd name="T19" fmla="*/ 14 h 311"/>
              <a:gd name="T20" fmla="*/ 451 w 452"/>
              <a:gd name="T21" fmla="*/ 42 h 311"/>
              <a:gd name="T22" fmla="*/ 437 w 452"/>
              <a:gd name="T23" fmla="*/ 56 h 311"/>
              <a:gd name="T24" fmla="*/ 333 w 452"/>
              <a:gd name="T25" fmla="*/ 149 h 311"/>
              <a:gd name="T26" fmla="*/ 93 w 452"/>
              <a:gd name="T27" fmla="*/ 310 h 311"/>
              <a:gd name="T28" fmla="*/ 90 w 452"/>
              <a:gd name="T29" fmla="*/ 310 h 311"/>
              <a:gd name="T30" fmla="*/ 85 w 452"/>
              <a:gd name="T31" fmla="*/ 310 h 311"/>
              <a:gd name="T32" fmla="*/ 85 w 452"/>
              <a:gd name="T33" fmla="*/ 282 h 311"/>
              <a:gd name="T34" fmla="*/ 90 w 452"/>
              <a:gd name="T35" fmla="*/ 282 h 311"/>
              <a:gd name="T36" fmla="*/ 93 w 452"/>
              <a:gd name="T37" fmla="*/ 282 h 311"/>
              <a:gd name="T38" fmla="*/ 310 w 452"/>
              <a:gd name="T39" fmla="*/ 132 h 311"/>
              <a:gd name="T40" fmla="*/ 423 w 452"/>
              <a:gd name="T41" fmla="*/ 31 h 311"/>
              <a:gd name="T42" fmla="*/ 423 w 452"/>
              <a:gd name="T43" fmla="*/ 31 h 311"/>
              <a:gd name="T44" fmla="*/ 291 w 452"/>
              <a:gd name="T45" fmla="*/ 130 h 311"/>
              <a:gd name="T46" fmla="*/ 155 w 452"/>
              <a:gd name="T47" fmla="*/ 226 h 311"/>
              <a:gd name="T48" fmla="*/ 155 w 452"/>
              <a:gd name="T49" fmla="*/ 226 h 311"/>
              <a:gd name="T50" fmla="*/ 141 w 452"/>
              <a:gd name="T51" fmla="*/ 211 h 311"/>
              <a:gd name="T52" fmla="*/ 141 w 452"/>
              <a:gd name="T53" fmla="*/ 141 h 311"/>
              <a:gd name="T54" fmla="*/ 28 w 452"/>
              <a:gd name="T55" fmla="*/ 141 h 311"/>
              <a:gd name="T56" fmla="*/ 28 w 452"/>
              <a:gd name="T57" fmla="*/ 226 h 311"/>
              <a:gd name="T58" fmla="*/ 85 w 452"/>
              <a:gd name="T59" fmla="*/ 282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2" h="311">
                <a:moveTo>
                  <a:pt x="85" y="310"/>
                </a:moveTo>
                <a:cubicBezTo>
                  <a:pt x="37" y="310"/>
                  <a:pt x="0" y="274"/>
                  <a:pt x="0" y="226"/>
                </a:cubicBezTo>
                <a:lnTo>
                  <a:pt x="0" y="127"/>
                </a:lnTo>
                <a:cubicBezTo>
                  <a:pt x="0" y="118"/>
                  <a:pt x="6" y="113"/>
                  <a:pt x="14" y="113"/>
                </a:cubicBezTo>
                <a:lnTo>
                  <a:pt x="155" y="113"/>
                </a:lnTo>
                <a:cubicBezTo>
                  <a:pt x="164" y="113"/>
                  <a:pt x="169" y="118"/>
                  <a:pt x="169" y="127"/>
                </a:cubicBezTo>
                <a:lnTo>
                  <a:pt x="169" y="195"/>
                </a:lnTo>
                <a:cubicBezTo>
                  <a:pt x="206" y="186"/>
                  <a:pt x="237" y="149"/>
                  <a:pt x="271" y="110"/>
                </a:cubicBezTo>
                <a:cubicBezTo>
                  <a:pt x="316" y="59"/>
                  <a:pt x="364" y="0"/>
                  <a:pt x="437" y="0"/>
                </a:cubicBezTo>
                <a:cubicBezTo>
                  <a:pt x="446" y="0"/>
                  <a:pt x="451" y="5"/>
                  <a:pt x="451" y="14"/>
                </a:cubicBezTo>
                <a:lnTo>
                  <a:pt x="451" y="42"/>
                </a:lnTo>
                <a:cubicBezTo>
                  <a:pt x="451" y="51"/>
                  <a:pt x="446" y="56"/>
                  <a:pt x="437" y="56"/>
                </a:cubicBezTo>
                <a:cubicBezTo>
                  <a:pt x="401" y="59"/>
                  <a:pt x="370" y="101"/>
                  <a:pt x="333" y="149"/>
                </a:cubicBezTo>
                <a:cubicBezTo>
                  <a:pt x="279" y="220"/>
                  <a:pt x="212" y="310"/>
                  <a:pt x="93" y="310"/>
                </a:cubicBezTo>
                <a:cubicBezTo>
                  <a:pt x="93" y="310"/>
                  <a:pt x="93" y="310"/>
                  <a:pt x="90" y="310"/>
                </a:cubicBezTo>
                <a:cubicBezTo>
                  <a:pt x="90" y="310"/>
                  <a:pt x="87" y="310"/>
                  <a:pt x="85" y="310"/>
                </a:cubicBezTo>
                <a:close/>
                <a:moveTo>
                  <a:pt x="85" y="282"/>
                </a:moveTo>
                <a:cubicBezTo>
                  <a:pt x="87" y="282"/>
                  <a:pt x="87" y="282"/>
                  <a:pt x="90" y="282"/>
                </a:cubicBezTo>
                <a:lnTo>
                  <a:pt x="93" y="282"/>
                </a:lnTo>
                <a:cubicBezTo>
                  <a:pt x="198" y="279"/>
                  <a:pt x="257" y="203"/>
                  <a:pt x="310" y="132"/>
                </a:cubicBezTo>
                <a:cubicBezTo>
                  <a:pt x="347" y="82"/>
                  <a:pt x="381" y="39"/>
                  <a:pt x="423" y="31"/>
                </a:cubicBezTo>
                <a:lnTo>
                  <a:pt x="423" y="31"/>
                </a:lnTo>
                <a:cubicBezTo>
                  <a:pt x="370" y="39"/>
                  <a:pt x="330" y="85"/>
                  <a:pt x="291" y="130"/>
                </a:cubicBezTo>
                <a:cubicBezTo>
                  <a:pt x="248" y="178"/>
                  <a:pt x="209" y="226"/>
                  <a:pt x="155" y="226"/>
                </a:cubicBezTo>
                <a:lnTo>
                  <a:pt x="155" y="226"/>
                </a:lnTo>
                <a:cubicBezTo>
                  <a:pt x="147" y="226"/>
                  <a:pt x="141" y="220"/>
                  <a:pt x="141" y="211"/>
                </a:cubicBezTo>
                <a:lnTo>
                  <a:pt x="141" y="141"/>
                </a:lnTo>
                <a:lnTo>
                  <a:pt x="28" y="141"/>
                </a:lnTo>
                <a:lnTo>
                  <a:pt x="28" y="226"/>
                </a:lnTo>
                <a:cubicBezTo>
                  <a:pt x="28" y="257"/>
                  <a:pt x="54" y="282"/>
                  <a:pt x="85" y="2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9" name="Freeform 489">
            <a:extLst>
              <a:ext uri="{FF2B5EF4-FFF2-40B4-BE49-F238E27FC236}">
                <a16:creationId xmlns:a16="http://schemas.microsoft.com/office/drawing/2014/main" id="{DEB9344B-1426-5249-AFCD-CE901C00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896" y="7566445"/>
            <a:ext cx="77773" cy="134606"/>
          </a:xfrm>
          <a:custGeom>
            <a:avLst/>
            <a:gdLst>
              <a:gd name="T0" fmla="*/ 62 w 114"/>
              <a:gd name="T1" fmla="*/ 198 h 199"/>
              <a:gd name="T2" fmla="*/ 62 w 114"/>
              <a:gd name="T3" fmla="*/ 198 h 199"/>
              <a:gd name="T4" fmla="*/ 57 w 114"/>
              <a:gd name="T5" fmla="*/ 195 h 199"/>
              <a:gd name="T6" fmla="*/ 26 w 114"/>
              <a:gd name="T7" fmla="*/ 172 h 199"/>
              <a:gd name="T8" fmla="*/ 26 w 114"/>
              <a:gd name="T9" fmla="*/ 172 h 199"/>
              <a:gd name="T10" fmla="*/ 0 w 114"/>
              <a:gd name="T11" fmla="*/ 113 h 199"/>
              <a:gd name="T12" fmla="*/ 28 w 114"/>
              <a:gd name="T13" fmla="*/ 56 h 199"/>
              <a:gd name="T14" fmla="*/ 43 w 114"/>
              <a:gd name="T15" fmla="*/ 39 h 199"/>
              <a:gd name="T16" fmla="*/ 37 w 114"/>
              <a:gd name="T17" fmla="*/ 20 h 199"/>
              <a:gd name="T18" fmla="*/ 40 w 114"/>
              <a:gd name="T19" fmla="*/ 6 h 199"/>
              <a:gd name="T20" fmla="*/ 51 w 114"/>
              <a:gd name="T21" fmla="*/ 0 h 199"/>
              <a:gd name="T22" fmla="*/ 57 w 114"/>
              <a:gd name="T23" fmla="*/ 3 h 199"/>
              <a:gd name="T24" fmla="*/ 113 w 114"/>
              <a:gd name="T25" fmla="*/ 85 h 199"/>
              <a:gd name="T26" fmla="*/ 85 w 114"/>
              <a:gd name="T27" fmla="*/ 141 h 199"/>
              <a:gd name="T28" fmla="*/ 76 w 114"/>
              <a:gd name="T29" fmla="*/ 150 h 199"/>
              <a:gd name="T30" fmla="*/ 76 w 114"/>
              <a:gd name="T31" fmla="*/ 178 h 199"/>
              <a:gd name="T32" fmla="*/ 74 w 114"/>
              <a:gd name="T33" fmla="*/ 192 h 199"/>
              <a:gd name="T34" fmla="*/ 62 w 114"/>
              <a:gd name="T35" fmla="*/ 198 h 199"/>
              <a:gd name="T36" fmla="*/ 71 w 114"/>
              <a:gd name="T37" fmla="*/ 45 h 199"/>
              <a:gd name="T38" fmla="*/ 48 w 114"/>
              <a:gd name="T39" fmla="*/ 79 h 199"/>
              <a:gd name="T40" fmla="*/ 28 w 114"/>
              <a:gd name="T41" fmla="*/ 113 h 199"/>
              <a:gd name="T42" fmla="*/ 43 w 114"/>
              <a:gd name="T43" fmla="*/ 152 h 199"/>
              <a:gd name="T44" fmla="*/ 54 w 114"/>
              <a:gd name="T45" fmla="*/ 130 h 199"/>
              <a:gd name="T46" fmla="*/ 65 w 114"/>
              <a:gd name="T47" fmla="*/ 121 h 199"/>
              <a:gd name="T48" fmla="*/ 85 w 114"/>
              <a:gd name="T49" fmla="*/ 87 h 199"/>
              <a:gd name="T50" fmla="*/ 71 w 114"/>
              <a:gd name="T51" fmla="*/ 4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4" h="199">
                <a:moveTo>
                  <a:pt x="62" y="198"/>
                </a:moveTo>
                <a:lnTo>
                  <a:pt x="62" y="198"/>
                </a:lnTo>
                <a:cubicBezTo>
                  <a:pt x="59" y="198"/>
                  <a:pt x="57" y="198"/>
                  <a:pt x="57" y="195"/>
                </a:cubicBezTo>
                <a:cubicBezTo>
                  <a:pt x="43" y="189"/>
                  <a:pt x="34" y="181"/>
                  <a:pt x="26" y="172"/>
                </a:cubicBezTo>
                <a:lnTo>
                  <a:pt x="26" y="172"/>
                </a:lnTo>
                <a:cubicBezTo>
                  <a:pt x="9" y="155"/>
                  <a:pt x="0" y="135"/>
                  <a:pt x="0" y="113"/>
                </a:cubicBezTo>
                <a:cubicBezTo>
                  <a:pt x="0" y="82"/>
                  <a:pt x="17" y="68"/>
                  <a:pt x="28" y="56"/>
                </a:cubicBezTo>
                <a:cubicBezTo>
                  <a:pt x="37" y="48"/>
                  <a:pt x="43" y="45"/>
                  <a:pt x="43" y="39"/>
                </a:cubicBezTo>
                <a:cubicBezTo>
                  <a:pt x="43" y="37"/>
                  <a:pt x="43" y="31"/>
                  <a:pt x="37" y="20"/>
                </a:cubicBezTo>
                <a:cubicBezTo>
                  <a:pt x="34" y="14"/>
                  <a:pt x="37" y="9"/>
                  <a:pt x="40" y="6"/>
                </a:cubicBezTo>
                <a:cubicBezTo>
                  <a:pt x="43" y="4"/>
                  <a:pt x="45" y="0"/>
                  <a:pt x="51" y="0"/>
                </a:cubicBezTo>
                <a:cubicBezTo>
                  <a:pt x="54" y="0"/>
                  <a:pt x="54" y="0"/>
                  <a:pt x="57" y="3"/>
                </a:cubicBezTo>
                <a:cubicBezTo>
                  <a:pt x="79" y="17"/>
                  <a:pt x="113" y="37"/>
                  <a:pt x="113" y="85"/>
                </a:cubicBezTo>
                <a:cubicBezTo>
                  <a:pt x="113" y="113"/>
                  <a:pt x="96" y="130"/>
                  <a:pt x="85" y="141"/>
                </a:cubicBezTo>
                <a:cubicBezTo>
                  <a:pt x="82" y="144"/>
                  <a:pt x="79" y="147"/>
                  <a:pt x="76" y="150"/>
                </a:cubicBezTo>
                <a:cubicBezTo>
                  <a:pt x="71" y="155"/>
                  <a:pt x="68" y="161"/>
                  <a:pt x="76" y="178"/>
                </a:cubicBezTo>
                <a:cubicBezTo>
                  <a:pt x="79" y="183"/>
                  <a:pt x="76" y="189"/>
                  <a:pt x="74" y="192"/>
                </a:cubicBezTo>
                <a:cubicBezTo>
                  <a:pt x="71" y="195"/>
                  <a:pt x="68" y="198"/>
                  <a:pt x="62" y="198"/>
                </a:cubicBezTo>
                <a:close/>
                <a:moveTo>
                  <a:pt x="71" y="45"/>
                </a:moveTo>
                <a:cubicBezTo>
                  <a:pt x="68" y="59"/>
                  <a:pt x="57" y="71"/>
                  <a:pt x="48" y="79"/>
                </a:cubicBezTo>
                <a:cubicBezTo>
                  <a:pt x="37" y="87"/>
                  <a:pt x="28" y="96"/>
                  <a:pt x="28" y="113"/>
                </a:cubicBezTo>
                <a:cubicBezTo>
                  <a:pt x="28" y="130"/>
                  <a:pt x="34" y="141"/>
                  <a:pt x="43" y="152"/>
                </a:cubicBezTo>
                <a:cubicBezTo>
                  <a:pt x="43" y="144"/>
                  <a:pt x="48" y="138"/>
                  <a:pt x="54" y="130"/>
                </a:cubicBezTo>
                <a:cubicBezTo>
                  <a:pt x="57" y="127"/>
                  <a:pt x="59" y="124"/>
                  <a:pt x="65" y="121"/>
                </a:cubicBezTo>
                <a:cubicBezTo>
                  <a:pt x="76" y="110"/>
                  <a:pt x="85" y="104"/>
                  <a:pt x="85" y="87"/>
                </a:cubicBezTo>
                <a:cubicBezTo>
                  <a:pt x="85" y="71"/>
                  <a:pt x="79" y="56"/>
                  <a:pt x="71" y="4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0" name="Freeform 490">
            <a:extLst>
              <a:ext uri="{FF2B5EF4-FFF2-40B4-BE49-F238E27FC236}">
                <a16:creationId xmlns:a16="http://schemas.microsoft.com/office/drawing/2014/main" id="{F6B1C1A7-3CDD-8041-8D7D-D7BF7B38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8332212"/>
            <a:ext cx="308102" cy="287162"/>
          </a:xfrm>
          <a:custGeom>
            <a:avLst/>
            <a:gdLst>
              <a:gd name="T0" fmla="*/ 324 w 452"/>
              <a:gd name="T1" fmla="*/ 423 h 424"/>
              <a:gd name="T2" fmla="*/ 310 w 452"/>
              <a:gd name="T3" fmla="*/ 415 h 424"/>
              <a:gd name="T4" fmla="*/ 279 w 452"/>
              <a:gd name="T5" fmla="*/ 321 h 424"/>
              <a:gd name="T6" fmla="*/ 76 w 452"/>
              <a:gd name="T7" fmla="*/ 338 h 424"/>
              <a:gd name="T8" fmla="*/ 70 w 452"/>
              <a:gd name="T9" fmla="*/ 338 h 424"/>
              <a:gd name="T10" fmla="*/ 0 w 452"/>
              <a:gd name="T11" fmla="*/ 268 h 424"/>
              <a:gd name="T12" fmla="*/ 3 w 452"/>
              <a:gd name="T13" fmla="*/ 248 h 424"/>
              <a:gd name="T14" fmla="*/ 59 w 452"/>
              <a:gd name="T15" fmla="*/ 51 h 424"/>
              <a:gd name="T16" fmla="*/ 127 w 452"/>
              <a:gd name="T17" fmla="*/ 0 h 424"/>
              <a:gd name="T18" fmla="*/ 141 w 452"/>
              <a:gd name="T19" fmla="*/ 3 h 424"/>
              <a:gd name="T20" fmla="*/ 417 w 452"/>
              <a:gd name="T21" fmla="*/ 59 h 424"/>
              <a:gd name="T22" fmla="*/ 451 w 452"/>
              <a:gd name="T23" fmla="*/ 101 h 424"/>
              <a:gd name="T24" fmla="*/ 451 w 452"/>
              <a:gd name="T25" fmla="*/ 271 h 424"/>
              <a:gd name="T26" fmla="*/ 412 w 452"/>
              <a:gd name="T27" fmla="*/ 313 h 424"/>
              <a:gd name="T28" fmla="*/ 369 w 452"/>
              <a:gd name="T29" fmla="*/ 316 h 424"/>
              <a:gd name="T30" fmla="*/ 336 w 452"/>
              <a:gd name="T31" fmla="*/ 415 h 424"/>
              <a:gd name="T32" fmla="*/ 324 w 452"/>
              <a:gd name="T33" fmla="*/ 423 h 424"/>
              <a:gd name="T34" fmla="*/ 290 w 452"/>
              <a:gd name="T35" fmla="*/ 293 h 424"/>
              <a:gd name="T36" fmla="*/ 305 w 452"/>
              <a:gd name="T37" fmla="*/ 302 h 424"/>
              <a:gd name="T38" fmla="*/ 324 w 452"/>
              <a:gd name="T39" fmla="*/ 364 h 424"/>
              <a:gd name="T40" fmla="*/ 347 w 452"/>
              <a:gd name="T41" fmla="*/ 296 h 424"/>
              <a:gd name="T42" fmla="*/ 358 w 452"/>
              <a:gd name="T43" fmla="*/ 288 h 424"/>
              <a:gd name="T44" fmla="*/ 409 w 452"/>
              <a:gd name="T45" fmla="*/ 282 h 424"/>
              <a:gd name="T46" fmla="*/ 423 w 452"/>
              <a:gd name="T47" fmla="*/ 268 h 424"/>
              <a:gd name="T48" fmla="*/ 423 w 452"/>
              <a:gd name="T49" fmla="*/ 99 h 424"/>
              <a:gd name="T50" fmla="*/ 412 w 452"/>
              <a:gd name="T51" fmla="*/ 84 h 424"/>
              <a:gd name="T52" fmla="*/ 135 w 452"/>
              <a:gd name="T53" fmla="*/ 28 h 424"/>
              <a:gd name="T54" fmla="*/ 127 w 452"/>
              <a:gd name="T55" fmla="*/ 28 h 424"/>
              <a:gd name="T56" fmla="*/ 87 w 452"/>
              <a:gd name="T57" fmla="*/ 59 h 424"/>
              <a:gd name="T58" fmla="*/ 31 w 452"/>
              <a:gd name="T59" fmla="*/ 257 h 424"/>
              <a:gd name="T60" fmla="*/ 28 w 452"/>
              <a:gd name="T61" fmla="*/ 268 h 424"/>
              <a:gd name="T62" fmla="*/ 70 w 452"/>
              <a:gd name="T63" fmla="*/ 310 h 424"/>
              <a:gd name="T64" fmla="*/ 73 w 452"/>
              <a:gd name="T65" fmla="*/ 310 h 424"/>
              <a:gd name="T66" fmla="*/ 290 w 452"/>
              <a:gd name="T67" fmla="*/ 29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2" h="424">
                <a:moveTo>
                  <a:pt x="324" y="423"/>
                </a:moveTo>
                <a:cubicBezTo>
                  <a:pt x="319" y="423"/>
                  <a:pt x="313" y="420"/>
                  <a:pt x="310" y="415"/>
                </a:cubicBezTo>
                <a:lnTo>
                  <a:pt x="279" y="321"/>
                </a:lnTo>
                <a:lnTo>
                  <a:pt x="76" y="338"/>
                </a:lnTo>
                <a:cubicBezTo>
                  <a:pt x="76" y="338"/>
                  <a:pt x="73" y="338"/>
                  <a:pt x="70" y="338"/>
                </a:cubicBezTo>
                <a:cubicBezTo>
                  <a:pt x="31" y="338"/>
                  <a:pt x="0" y="307"/>
                  <a:pt x="0" y="268"/>
                </a:cubicBezTo>
                <a:cubicBezTo>
                  <a:pt x="0" y="262"/>
                  <a:pt x="0" y="254"/>
                  <a:pt x="3" y="248"/>
                </a:cubicBezTo>
                <a:lnTo>
                  <a:pt x="59" y="51"/>
                </a:lnTo>
                <a:cubicBezTo>
                  <a:pt x="67" y="19"/>
                  <a:pt x="96" y="0"/>
                  <a:pt x="127" y="0"/>
                </a:cubicBezTo>
                <a:cubicBezTo>
                  <a:pt x="132" y="0"/>
                  <a:pt x="138" y="0"/>
                  <a:pt x="141" y="3"/>
                </a:cubicBezTo>
                <a:lnTo>
                  <a:pt x="417" y="59"/>
                </a:lnTo>
                <a:cubicBezTo>
                  <a:pt x="437" y="62"/>
                  <a:pt x="451" y="82"/>
                  <a:pt x="451" y="101"/>
                </a:cubicBezTo>
                <a:lnTo>
                  <a:pt x="451" y="271"/>
                </a:lnTo>
                <a:cubicBezTo>
                  <a:pt x="451" y="293"/>
                  <a:pt x="434" y="310"/>
                  <a:pt x="412" y="313"/>
                </a:cubicBezTo>
                <a:lnTo>
                  <a:pt x="369" y="316"/>
                </a:lnTo>
                <a:lnTo>
                  <a:pt x="336" y="415"/>
                </a:lnTo>
                <a:cubicBezTo>
                  <a:pt x="336" y="420"/>
                  <a:pt x="330" y="423"/>
                  <a:pt x="324" y="423"/>
                </a:cubicBezTo>
                <a:close/>
                <a:moveTo>
                  <a:pt x="290" y="293"/>
                </a:moveTo>
                <a:cubicBezTo>
                  <a:pt x="296" y="293"/>
                  <a:pt x="302" y="296"/>
                  <a:pt x="305" y="302"/>
                </a:cubicBezTo>
                <a:lnTo>
                  <a:pt x="324" y="364"/>
                </a:lnTo>
                <a:lnTo>
                  <a:pt x="347" y="296"/>
                </a:lnTo>
                <a:cubicBezTo>
                  <a:pt x="350" y="290"/>
                  <a:pt x="352" y="288"/>
                  <a:pt x="358" y="288"/>
                </a:cubicBezTo>
                <a:lnTo>
                  <a:pt x="409" y="282"/>
                </a:lnTo>
                <a:cubicBezTo>
                  <a:pt x="417" y="282"/>
                  <a:pt x="423" y="276"/>
                  <a:pt x="423" y="268"/>
                </a:cubicBezTo>
                <a:lnTo>
                  <a:pt x="423" y="99"/>
                </a:lnTo>
                <a:cubicBezTo>
                  <a:pt x="423" y="93"/>
                  <a:pt x="417" y="87"/>
                  <a:pt x="412" y="84"/>
                </a:cubicBezTo>
                <a:lnTo>
                  <a:pt x="135" y="28"/>
                </a:lnTo>
                <a:cubicBezTo>
                  <a:pt x="132" y="28"/>
                  <a:pt x="130" y="28"/>
                  <a:pt x="127" y="28"/>
                </a:cubicBezTo>
                <a:cubicBezTo>
                  <a:pt x="107" y="28"/>
                  <a:pt x="90" y="39"/>
                  <a:pt x="87" y="59"/>
                </a:cubicBezTo>
                <a:lnTo>
                  <a:pt x="31" y="257"/>
                </a:lnTo>
                <a:cubicBezTo>
                  <a:pt x="31" y="259"/>
                  <a:pt x="28" y="265"/>
                  <a:pt x="28" y="268"/>
                </a:cubicBezTo>
                <a:cubicBezTo>
                  <a:pt x="28" y="290"/>
                  <a:pt x="48" y="310"/>
                  <a:pt x="70" y="310"/>
                </a:cubicBezTo>
                <a:lnTo>
                  <a:pt x="73" y="310"/>
                </a:lnTo>
                <a:lnTo>
                  <a:pt x="290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" name="Freeform 491">
            <a:extLst>
              <a:ext uri="{FF2B5EF4-FFF2-40B4-BE49-F238E27FC236}">
                <a16:creationId xmlns:a16="http://schemas.microsoft.com/office/drawing/2014/main" id="{00DE6257-58BD-4A40-BD12-37139610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8332212"/>
            <a:ext cx="308102" cy="191442"/>
          </a:xfrm>
          <a:custGeom>
            <a:avLst/>
            <a:gdLst>
              <a:gd name="T0" fmla="*/ 380 w 455"/>
              <a:gd name="T1" fmla="*/ 282 h 283"/>
              <a:gd name="T2" fmla="*/ 380 w 455"/>
              <a:gd name="T3" fmla="*/ 282 h 283"/>
              <a:gd name="T4" fmla="*/ 11 w 455"/>
              <a:gd name="T5" fmla="*/ 226 h 283"/>
              <a:gd name="T6" fmla="*/ 0 w 455"/>
              <a:gd name="T7" fmla="*/ 211 h 283"/>
              <a:gd name="T8" fmla="*/ 0 w 455"/>
              <a:gd name="T9" fmla="*/ 14 h 283"/>
              <a:gd name="T10" fmla="*/ 5 w 455"/>
              <a:gd name="T11" fmla="*/ 3 h 283"/>
              <a:gd name="T12" fmla="*/ 16 w 455"/>
              <a:gd name="T13" fmla="*/ 0 h 283"/>
              <a:gd name="T14" fmla="*/ 440 w 455"/>
              <a:gd name="T15" fmla="*/ 28 h 283"/>
              <a:gd name="T16" fmla="*/ 451 w 455"/>
              <a:gd name="T17" fmla="*/ 34 h 283"/>
              <a:gd name="T18" fmla="*/ 454 w 455"/>
              <a:gd name="T19" fmla="*/ 45 h 283"/>
              <a:gd name="T20" fmla="*/ 397 w 455"/>
              <a:gd name="T21" fmla="*/ 271 h 283"/>
              <a:gd name="T22" fmla="*/ 380 w 455"/>
              <a:gd name="T23" fmla="*/ 282 h 283"/>
              <a:gd name="T24" fmla="*/ 28 w 455"/>
              <a:gd name="T25" fmla="*/ 200 h 283"/>
              <a:gd name="T26" fmla="*/ 369 w 455"/>
              <a:gd name="T27" fmla="*/ 254 h 283"/>
              <a:gd name="T28" fmla="*/ 417 w 455"/>
              <a:gd name="T29" fmla="*/ 56 h 283"/>
              <a:gd name="T30" fmla="*/ 28 w 455"/>
              <a:gd name="T31" fmla="*/ 28 h 283"/>
              <a:gd name="T32" fmla="*/ 28 w 455"/>
              <a:gd name="T33" fmla="*/ 20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5" h="283">
                <a:moveTo>
                  <a:pt x="380" y="282"/>
                </a:moveTo>
                <a:cubicBezTo>
                  <a:pt x="380" y="282"/>
                  <a:pt x="378" y="282"/>
                  <a:pt x="380" y="282"/>
                </a:cubicBezTo>
                <a:lnTo>
                  <a:pt x="11" y="226"/>
                </a:lnTo>
                <a:cubicBezTo>
                  <a:pt x="5" y="226"/>
                  <a:pt x="0" y="220"/>
                  <a:pt x="0" y="211"/>
                </a:cubicBezTo>
                <a:lnTo>
                  <a:pt x="0" y="14"/>
                </a:lnTo>
                <a:cubicBezTo>
                  <a:pt x="0" y="11"/>
                  <a:pt x="2" y="5"/>
                  <a:pt x="5" y="3"/>
                </a:cubicBezTo>
                <a:cubicBezTo>
                  <a:pt x="8" y="0"/>
                  <a:pt x="11" y="0"/>
                  <a:pt x="16" y="0"/>
                </a:cubicBezTo>
                <a:lnTo>
                  <a:pt x="440" y="28"/>
                </a:lnTo>
                <a:cubicBezTo>
                  <a:pt x="443" y="28"/>
                  <a:pt x="448" y="31"/>
                  <a:pt x="451" y="34"/>
                </a:cubicBezTo>
                <a:cubicBezTo>
                  <a:pt x="454" y="36"/>
                  <a:pt x="454" y="42"/>
                  <a:pt x="454" y="45"/>
                </a:cubicBezTo>
                <a:lnTo>
                  <a:pt x="397" y="271"/>
                </a:lnTo>
                <a:cubicBezTo>
                  <a:pt x="392" y="279"/>
                  <a:pt x="386" y="282"/>
                  <a:pt x="380" y="282"/>
                </a:cubicBezTo>
                <a:close/>
                <a:moveTo>
                  <a:pt x="28" y="200"/>
                </a:moveTo>
                <a:lnTo>
                  <a:pt x="369" y="254"/>
                </a:lnTo>
                <a:lnTo>
                  <a:pt x="417" y="56"/>
                </a:lnTo>
                <a:lnTo>
                  <a:pt x="28" y="28"/>
                </a:lnTo>
                <a:lnTo>
                  <a:pt x="28" y="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2" name="Freeform 492">
            <a:extLst>
              <a:ext uri="{FF2B5EF4-FFF2-40B4-BE49-F238E27FC236}">
                <a16:creationId xmlns:a16="http://schemas.microsoft.com/office/drawing/2014/main" id="{DE6F783B-CF4B-7F4B-9977-E81F9BF2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303" y="8484766"/>
            <a:ext cx="176486" cy="95721"/>
          </a:xfrm>
          <a:custGeom>
            <a:avLst/>
            <a:gdLst>
              <a:gd name="T0" fmla="*/ 17 w 258"/>
              <a:gd name="T1" fmla="*/ 141 h 142"/>
              <a:gd name="T2" fmla="*/ 5 w 258"/>
              <a:gd name="T3" fmla="*/ 135 h 142"/>
              <a:gd name="T4" fmla="*/ 3 w 258"/>
              <a:gd name="T5" fmla="*/ 118 h 142"/>
              <a:gd name="T6" fmla="*/ 65 w 258"/>
              <a:gd name="T7" fmla="*/ 8 h 142"/>
              <a:gd name="T8" fmla="*/ 84 w 258"/>
              <a:gd name="T9" fmla="*/ 2 h 142"/>
              <a:gd name="T10" fmla="*/ 90 w 258"/>
              <a:gd name="T11" fmla="*/ 22 h 142"/>
              <a:gd name="T12" fmla="*/ 48 w 258"/>
              <a:gd name="T13" fmla="*/ 98 h 142"/>
              <a:gd name="T14" fmla="*/ 237 w 258"/>
              <a:gd name="T15" fmla="*/ 28 h 142"/>
              <a:gd name="T16" fmla="*/ 254 w 258"/>
              <a:gd name="T17" fmla="*/ 36 h 142"/>
              <a:gd name="T18" fmla="*/ 245 w 258"/>
              <a:gd name="T19" fmla="*/ 53 h 142"/>
              <a:gd name="T20" fmla="*/ 20 w 258"/>
              <a:gd name="T21" fmla="*/ 138 h 142"/>
              <a:gd name="T22" fmla="*/ 17 w 258"/>
              <a:gd name="T2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8" h="142">
                <a:moveTo>
                  <a:pt x="17" y="141"/>
                </a:moveTo>
                <a:cubicBezTo>
                  <a:pt x="14" y="141"/>
                  <a:pt x="8" y="138"/>
                  <a:pt x="5" y="135"/>
                </a:cubicBezTo>
                <a:cubicBezTo>
                  <a:pt x="3" y="129"/>
                  <a:pt x="0" y="124"/>
                  <a:pt x="3" y="118"/>
                </a:cubicBezTo>
                <a:lnTo>
                  <a:pt x="65" y="8"/>
                </a:lnTo>
                <a:cubicBezTo>
                  <a:pt x="68" y="2"/>
                  <a:pt x="76" y="0"/>
                  <a:pt x="84" y="2"/>
                </a:cubicBezTo>
                <a:cubicBezTo>
                  <a:pt x="90" y="5"/>
                  <a:pt x="93" y="14"/>
                  <a:pt x="90" y="22"/>
                </a:cubicBezTo>
                <a:lnTo>
                  <a:pt x="48" y="98"/>
                </a:lnTo>
                <a:lnTo>
                  <a:pt x="237" y="28"/>
                </a:lnTo>
                <a:cubicBezTo>
                  <a:pt x="245" y="25"/>
                  <a:pt x="251" y="28"/>
                  <a:pt x="254" y="36"/>
                </a:cubicBezTo>
                <a:cubicBezTo>
                  <a:pt x="257" y="45"/>
                  <a:pt x="254" y="50"/>
                  <a:pt x="245" y="53"/>
                </a:cubicBezTo>
                <a:lnTo>
                  <a:pt x="20" y="138"/>
                </a:lnTo>
                <a:cubicBezTo>
                  <a:pt x="20" y="141"/>
                  <a:pt x="20" y="141"/>
                  <a:pt x="1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" name="Freeform 493">
            <a:extLst>
              <a:ext uri="{FF2B5EF4-FFF2-40B4-BE49-F238E27FC236}">
                <a16:creationId xmlns:a16="http://schemas.microsoft.com/office/drawing/2014/main" id="{F14E8F8C-C7A2-1842-AE85-8A7D0356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303" y="8535618"/>
            <a:ext cx="116661" cy="101703"/>
          </a:xfrm>
          <a:custGeom>
            <a:avLst/>
            <a:gdLst>
              <a:gd name="T0" fmla="*/ 158 w 173"/>
              <a:gd name="T1" fmla="*/ 149 h 150"/>
              <a:gd name="T2" fmla="*/ 149 w 173"/>
              <a:gd name="T3" fmla="*/ 146 h 150"/>
              <a:gd name="T4" fmla="*/ 8 w 173"/>
              <a:gd name="T5" fmla="*/ 62 h 150"/>
              <a:gd name="T6" fmla="*/ 3 w 173"/>
              <a:gd name="T7" fmla="*/ 42 h 150"/>
              <a:gd name="T8" fmla="*/ 22 w 173"/>
              <a:gd name="T9" fmla="*/ 36 h 150"/>
              <a:gd name="T10" fmla="*/ 124 w 173"/>
              <a:gd name="T11" fmla="*/ 98 h 150"/>
              <a:gd name="T12" fmla="*/ 90 w 173"/>
              <a:gd name="T13" fmla="*/ 22 h 150"/>
              <a:gd name="T14" fmla="*/ 96 w 173"/>
              <a:gd name="T15" fmla="*/ 3 h 150"/>
              <a:gd name="T16" fmla="*/ 115 w 173"/>
              <a:gd name="T17" fmla="*/ 8 h 150"/>
              <a:gd name="T18" fmla="*/ 169 w 173"/>
              <a:gd name="T19" fmla="*/ 127 h 150"/>
              <a:gd name="T20" fmla="*/ 166 w 173"/>
              <a:gd name="T21" fmla="*/ 144 h 150"/>
              <a:gd name="T22" fmla="*/ 158 w 173"/>
              <a:gd name="T23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50">
                <a:moveTo>
                  <a:pt x="158" y="149"/>
                </a:moveTo>
                <a:cubicBezTo>
                  <a:pt x="155" y="149"/>
                  <a:pt x="152" y="149"/>
                  <a:pt x="149" y="146"/>
                </a:cubicBezTo>
                <a:lnTo>
                  <a:pt x="8" y="62"/>
                </a:lnTo>
                <a:cubicBezTo>
                  <a:pt x="3" y="59"/>
                  <a:pt x="0" y="50"/>
                  <a:pt x="3" y="42"/>
                </a:cubicBezTo>
                <a:cubicBezTo>
                  <a:pt x="5" y="36"/>
                  <a:pt x="14" y="34"/>
                  <a:pt x="22" y="36"/>
                </a:cubicBezTo>
                <a:lnTo>
                  <a:pt x="124" y="98"/>
                </a:lnTo>
                <a:lnTo>
                  <a:pt x="90" y="22"/>
                </a:lnTo>
                <a:cubicBezTo>
                  <a:pt x="87" y="14"/>
                  <a:pt x="90" y="8"/>
                  <a:pt x="96" y="3"/>
                </a:cubicBezTo>
                <a:cubicBezTo>
                  <a:pt x="104" y="0"/>
                  <a:pt x="110" y="3"/>
                  <a:pt x="115" y="8"/>
                </a:cubicBezTo>
                <a:lnTo>
                  <a:pt x="169" y="127"/>
                </a:lnTo>
                <a:cubicBezTo>
                  <a:pt x="172" y="132"/>
                  <a:pt x="169" y="138"/>
                  <a:pt x="166" y="144"/>
                </a:cubicBezTo>
                <a:cubicBezTo>
                  <a:pt x="163" y="149"/>
                  <a:pt x="161" y="149"/>
                  <a:pt x="158" y="14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4" name="Freeform 494">
            <a:extLst>
              <a:ext uri="{FF2B5EF4-FFF2-40B4-BE49-F238E27FC236}">
                <a16:creationId xmlns:a16="http://schemas.microsoft.com/office/drawing/2014/main" id="{A376E75C-2347-594E-966D-180F063E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349" y="8406992"/>
            <a:ext cx="230329" cy="230329"/>
          </a:xfrm>
          <a:custGeom>
            <a:avLst/>
            <a:gdLst>
              <a:gd name="T0" fmla="*/ 325 w 340"/>
              <a:gd name="T1" fmla="*/ 338 h 339"/>
              <a:gd name="T2" fmla="*/ 14 w 340"/>
              <a:gd name="T3" fmla="*/ 338 h 339"/>
              <a:gd name="T4" fmla="*/ 0 w 340"/>
              <a:gd name="T5" fmla="*/ 324 h 339"/>
              <a:gd name="T6" fmla="*/ 0 w 340"/>
              <a:gd name="T7" fmla="*/ 14 h 339"/>
              <a:gd name="T8" fmla="*/ 14 w 340"/>
              <a:gd name="T9" fmla="*/ 0 h 339"/>
              <a:gd name="T10" fmla="*/ 325 w 340"/>
              <a:gd name="T11" fmla="*/ 0 h 339"/>
              <a:gd name="T12" fmla="*/ 339 w 340"/>
              <a:gd name="T13" fmla="*/ 14 h 339"/>
              <a:gd name="T14" fmla="*/ 339 w 340"/>
              <a:gd name="T15" fmla="*/ 324 h 339"/>
              <a:gd name="T16" fmla="*/ 325 w 340"/>
              <a:gd name="T17" fmla="*/ 338 h 339"/>
              <a:gd name="T18" fmla="*/ 29 w 340"/>
              <a:gd name="T19" fmla="*/ 310 h 339"/>
              <a:gd name="T20" fmla="*/ 311 w 340"/>
              <a:gd name="T21" fmla="*/ 310 h 339"/>
              <a:gd name="T22" fmla="*/ 311 w 340"/>
              <a:gd name="T23" fmla="*/ 28 h 339"/>
              <a:gd name="T24" fmla="*/ 29 w 340"/>
              <a:gd name="T25" fmla="*/ 28 h 339"/>
              <a:gd name="T26" fmla="*/ 29 w 340"/>
              <a:gd name="T27" fmla="*/ 31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339">
                <a:moveTo>
                  <a:pt x="325" y="338"/>
                </a:moveTo>
                <a:lnTo>
                  <a:pt x="14" y="338"/>
                </a:lnTo>
                <a:cubicBezTo>
                  <a:pt x="6" y="338"/>
                  <a:pt x="0" y="333"/>
                  <a:pt x="0" y="324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325" y="0"/>
                </a:lnTo>
                <a:cubicBezTo>
                  <a:pt x="333" y="0"/>
                  <a:pt x="339" y="5"/>
                  <a:pt x="339" y="14"/>
                </a:cubicBezTo>
                <a:lnTo>
                  <a:pt x="339" y="324"/>
                </a:lnTo>
                <a:cubicBezTo>
                  <a:pt x="339" y="333"/>
                  <a:pt x="333" y="338"/>
                  <a:pt x="325" y="338"/>
                </a:cubicBezTo>
                <a:close/>
                <a:moveTo>
                  <a:pt x="29" y="310"/>
                </a:moveTo>
                <a:lnTo>
                  <a:pt x="311" y="310"/>
                </a:lnTo>
                <a:lnTo>
                  <a:pt x="311" y="28"/>
                </a:lnTo>
                <a:lnTo>
                  <a:pt x="29" y="28"/>
                </a:lnTo>
                <a:lnTo>
                  <a:pt x="29" y="3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" name="Freeform 495">
            <a:extLst>
              <a:ext uri="{FF2B5EF4-FFF2-40B4-BE49-F238E27FC236}">
                <a16:creationId xmlns:a16="http://schemas.microsoft.com/office/drawing/2014/main" id="{3B67865A-552A-D146-803E-9B7ECD2E5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122" y="8332212"/>
            <a:ext cx="230329" cy="230327"/>
          </a:xfrm>
          <a:custGeom>
            <a:avLst/>
            <a:gdLst>
              <a:gd name="T0" fmla="*/ 325 w 340"/>
              <a:gd name="T1" fmla="*/ 338 h 339"/>
              <a:gd name="T2" fmla="*/ 14 w 340"/>
              <a:gd name="T3" fmla="*/ 338 h 339"/>
              <a:gd name="T4" fmla="*/ 0 w 340"/>
              <a:gd name="T5" fmla="*/ 324 h 339"/>
              <a:gd name="T6" fmla="*/ 0 w 340"/>
              <a:gd name="T7" fmla="*/ 14 h 339"/>
              <a:gd name="T8" fmla="*/ 14 w 340"/>
              <a:gd name="T9" fmla="*/ 0 h 339"/>
              <a:gd name="T10" fmla="*/ 325 w 340"/>
              <a:gd name="T11" fmla="*/ 0 h 339"/>
              <a:gd name="T12" fmla="*/ 339 w 340"/>
              <a:gd name="T13" fmla="*/ 14 h 339"/>
              <a:gd name="T14" fmla="*/ 339 w 340"/>
              <a:gd name="T15" fmla="*/ 324 h 339"/>
              <a:gd name="T16" fmla="*/ 325 w 340"/>
              <a:gd name="T17" fmla="*/ 338 h 339"/>
              <a:gd name="T18" fmla="*/ 28 w 340"/>
              <a:gd name="T19" fmla="*/ 310 h 339"/>
              <a:gd name="T20" fmla="*/ 311 w 340"/>
              <a:gd name="T21" fmla="*/ 310 h 339"/>
              <a:gd name="T22" fmla="*/ 311 w 340"/>
              <a:gd name="T23" fmla="*/ 28 h 339"/>
              <a:gd name="T24" fmla="*/ 28 w 340"/>
              <a:gd name="T25" fmla="*/ 28 h 339"/>
              <a:gd name="T26" fmla="*/ 28 w 340"/>
              <a:gd name="T27" fmla="*/ 31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339">
                <a:moveTo>
                  <a:pt x="325" y="338"/>
                </a:moveTo>
                <a:lnTo>
                  <a:pt x="14" y="338"/>
                </a:lnTo>
                <a:cubicBezTo>
                  <a:pt x="6" y="338"/>
                  <a:pt x="0" y="333"/>
                  <a:pt x="0" y="324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325" y="0"/>
                </a:lnTo>
                <a:cubicBezTo>
                  <a:pt x="333" y="0"/>
                  <a:pt x="339" y="5"/>
                  <a:pt x="339" y="14"/>
                </a:cubicBezTo>
                <a:lnTo>
                  <a:pt x="339" y="324"/>
                </a:lnTo>
                <a:cubicBezTo>
                  <a:pt x="339" y="333"/>
                  <a:pt x="333" y="338"/>
                  <a:pt x="325" y="338"/>
                </a:cubicBezTo>
                <a:close/>
                <a:moveTo>
                  <a:pt x="28" y="310"/>
                </a:moveTo>
                <a:lnTo>
                  <a:pt x="311" y="310"/>
                </a:lnTo>
                <a:lnTo>
                  <a:pt x="311" y="28"/>
                </a:lnTo>
                <a:lnTo>
                  <a:pt x="28" y="28"/>
                </a:lnTo>
                <a:lnTo>
                  <a:pt x="28" y="3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" name="Freeform 496">
            <a:extLst>
              <a:ext uri="{FF2B5EF4-FFF2-40B4-BE49-F238E27FC236}">
                <a16:creationId xmlns:a16="http://schemas.microsoft.com/office/drawing/2014/main" id="{056F7C1C-995C-9149-A5C3-4CF9BF57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38" y="8541601"/>
            <a:ext cx="98713" cy="95721"/>
          </a:xfrm>
          <a:custGeom>
            <a:avLst/>
            <a:gdLst>
              <a:gd name="T0" fmla="*/ 17 w 145"/>
              <a:gd name="T1" fmla="*/ 141 h 142"/>
              <a:gd name="T2" fmla="*/ 6 w 145"/>
              <a:gd name="T3" fmla="*/ 138 h 142"/>
              <a:gd name="T4" fmla="*/ 6 w 145"/>
              <a:gd name="T5" fmla="*/ 119 h 142"/>
              <a:gd name="T6" fmla="*/ 118 w 145"/>
              <a:gd name="T7" fmla="*/ 6 h 142"/>
              <a:gd name="T8" fmla="*/ 138 w 145"/>
              <a:gd name="T9" fmla="*/ 6 h 142"/>
              <a:gd name="T10" fmla="*/ 138 w 145"/>
              <a:gd name="T11" fmla="*/ 26 h 142"/>
              <a:gd name="T12" fmla="*/ 25 w 145"/>
              <a:gd name="T13" fmla="*/ 138 h 142"/>
              <a:gd name="T14" fmla="*/ 17 w 145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2">
                <a:moveTo>
                  <a:pt x="17" y="141"/>
                </a:moveTo>
                <a:cubicBezTo>
                  <a:pt x="14" y="141"/>
                  <a:pt x="8" y="141"/>
                  <a:pt x="6" y="138"/>
                </a:cubicBezTo>
                <a:cubicBezTo>
                  <a:pt x="0" y="133"/>
                  <a:pt x="0" y="124"/>
                  <a:pt x="6" y="119"/>
                </a:cubicBezTo>
                <a:lnTo>
                  <a:pt x="118" y="6"/>
                </a:lnTo>
                <a:cubicBezTo>
                  <a:pt x="124" y="0"/>
                  <a:pt x="132" y="1"/>
                  <a:pt x="138" y="6"/>
                </a:cubicBezTo>
                <a:cubicBezTo>
                  <a:pt x="143" y="12"/>
                  <a:pt x="144" y="20"/>
                  <a:pt x="138" y="26"/>
                </a:cubicBezTo>
                <a:lnTo>
                  <a:pt x="25" y="138"/>
                </a:lnTo>
                <a:cubicBezTo>
                  <a:pt x="25" y="141"/>
                  <a:pt x="20" y="141"/>
                  <a:pt x="1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" name="Freeform 497">
            <a:extLst>
              <a:ext uri="{FF2B5EF4-FFF2-40B4-BE49-F238E27FC236}">
                <a16:creationId xmlns:a16="http://schemas.microsoft.com/office/drawing/2014/main" id="{E482E252-2E00-FB48-98D9-F7306163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59" y="8541601"/>
            <a:ext cx="98711" cy="95721"/>
          </a:xfrm>
          <a:custGeom>
            <a:avLst/>
            <a:gdLst>
              <a:gd name="T0" fmla="*/ 17 w 145"/>
              <a:gd name="T1" fmla="*/ 141 h 142"/>
              <a:gd name="T2" fmla="*/ 6 w 145"/>
              <a:gd name="T3" fmla="*/ 138 h 142"/>
              <a:gd name="T4" fmla="*/ 6 w 145"/>
              <a:gd name="T5" fmla="*/ 119 h 142"/>
              <a:gd name="T6" fmla="*/ 119 w 145"/>
              <a:gd name="T7" fmla="*/ 6 h 142"/>
              <a:gd name="T8" fmla="*/ 139 w 145"/>
              <a:gd name="T9" fmla="*/ 6 h 142"/>
              <a:gd name="T10" fmla="*/ 139 w 145"/>
              <a:gd name="T11" fmla="*/ 26 h 142"/>
              <a:gd name="T12" fmla="*/ 26 w 145"/>
              <a:gd name="T13" fmla="*/ 138 h 142"/>
              <a:gd name="T14" fmla="*/ 17 w 145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2">
                <a:moveTo>
                  <a:pt x="17" y="141"/>
                </a:moveTo>
                <a:cubicBezTo>
                  <a:pt x="15" y="141"/>
                  <a:pt x="9" y="141"/>
                  <a:pt x="6" y="138"/>
                </a:cubicBezTo>
                <a:cubicBezTo>
                  <a:pt x="0" y="133"/>
                  <a:pt x="0" y="124"/>
                  <a:pt x="6" y="119"/>
                </a:cubicBezTo>
                <a:lnTo>
                  <a:pt x="119" y="6"/>
                </a:lnTo>
                <a:cubicBezTo>
                  <a:pt x="125" y="0"/>
                  <a:pt x="133" y="1"/>
                  <a:pt x="139" y="6"/>
                </a:cubicBezTo>
                <a:cubicBezTo>
                  <a:pt x="144" y="12"/>
                  <a:pt x="144" y="20"/>
                  <a:pt x="139" y="26"/>
                </a:cubicBezTo>
                <a:lnTo>
                  <a:pt x="26" y="138"/>
                </a:lnTo>
                <a:cubicBezTo>
                  <a:pt x="26" y="141"/>
                  <a:pt x="20" y="141"/>
                  <a:pt x="1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" name="Freeform 498">
            <a:extLst>
              <a:ext uri="{FF2B5EF4-FFF2-40B4-BE49-F238E27FC236}">
                <a16:creationId xmlns:a16="http://schemas.microsoft.com/office/drawing/2014/main" id="{F9336343-43E1-664B-B279-55295BAF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59" y="8332212"/>
            <a:ext cx="98711" cy="95721"/>
          </a:xfrm>
          <a:custGeom>
            <a:avLst/>
            <a:gdLst>
              <a:gd name="T0" fmla="*/ 17 w 145"/>
              <a:gd name="T1" fmla="*/ 141 h 142"/>
              <a:gd name="T2" fmla="*/ 6 w 145"/>
              <a:gd name="T3" fmla="*/ 138 h 142"/>
              <a:gd name="T4" fmla="*/ 6 w 145"/>
              <a:gd name="T5" fmla="*/ 118 h 142"/>
              <a:gd name="T6" fmla="*/ 119 w 145"/>
              <a:gd name="T7" fmla="*/ 5 h 142"/>
              <a:gd name="T8" fmla="*/ 139 w 145"/>
              <a:gd name="T9" fmla="*/ 5 h 142"/>
              <a:gd name="T10" fmla="*/ 139 w 145"/>
              <a:gd name="T11" fmla="*/ 25 h 142"/>
              <a:gd name="T12" fmla="*/ 26 w 145"/>
              <a:gd name="T13" fmla="*/ 138 h 142"/>
              <a:gd name="T14" fmla="*/ 17 w 145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2">
                <a:moveTo>
                  <a:pt x="17" y="141"/>
                </a:moveTo>
                <a:cubicBezTo>
                  <a:pt x="15" y="141"/>
                  <a:pt x="9" y="141"/>
                  <a:pt x="6" y="138"/>
                </a:cubicBezTo>
                <a:cubicBezTo>
                  <a:pt x="0" y="132"/>
                  <a:pt x="0" y="124"/>
                  <a:pt x="6" y="118"/>
                </a:cubicBezTo>
                <a:lnTo>
                  <a:pt x="119" y="5"/>
                </a:lnTo>
                <a:cubicBezTo>
                  <a:pt x="125" y="0"/>
                  <a:pt x="133" y="0"/>
                  <a:pt x="139" y="5"/>
                </a:cubicBezTo>
                <a:cubicBezTo>
                  <a:pt x="144" y="11"/>
                  <a:pt x="144" y="19"/>
                  <a:pt x="139" y="25"/>
                </a:cubicBezTo>
                <a:lnTo>
                  <a:pt x="26" y="138"/>
                </a:lnTo>
                <a:cubicBezTo>
                  <a:pt x="26" y="141"/>
                  <a:pt x="20" y="141"/>
                  <a:pt x="1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" name="Freeform 499">
            <a:extLst>
              <a:ext uri="{FF2B5EF4-FFF2-40B4-BE49-F238E27FC236}">
                <a16:creationId xmlns:a16="http://schemas.microsoft.com/office/drawing/2014/main" id="{4D5FFD02-04EC-A645-B870-CB6E1942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38" y="8332212"/>
            <a:ext cx="98713" cy="95721"/>
          </a:xfrm>
          <a:custGeom>
            <a:avLst/>
            <a:gdLst>
              <a:gd name="T0" fmla="*/ 17 w 145"/>
              <a:gd name="T1" fmla="*/ 141 h 142"/>
              <a:gd name="T2" fmla="*/ 6 w 145"/>
              <a:gd name="T3" fmla="*/ 138 h 142"/>
              <a:gd name="T4" fmla="*/ 6 w 145"/>
              <a:gd name="T5" fmla="*/ 118 h 142"/>
              <a:gd name="T6" fmla="*/ 118 w 145"/>
              <a:gd name="T7" fmla="*/ 5 h 142"/>
              <a:gd name="T8" fmla="*/ 138 w 145"/>
              <a:gd name="T9" fmla="*/ 5 h 142"/>
              <a:gd name="T10" fmla="*/ 138 w 145"/>
              <a:gd name="T11" fmla="*/ 25 h 142"/>
              <a:gd name="T12" fmla="*/ 25 w 145"/>
              <a:gd name="T13" fmla="*/ 138 h 142"/>
              <a:gd name="T14" fmla="*/ 17 w 145"/>
              <a:gd name="T1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2">
                <a:moveTo>
                  <a:pt x="17" y="141"/>
                </a:moveTo>
                <a:cubicBezTo>
                  <a:pt x="14" y="141"/>
                  <a:pt x="8" y="141"/>
                  <a:pt x="6" y="138"/>
                </a:cubicBezTo>
                <a:cubicBezTo>
                  <a:pt x="0" y="132"/>
                  <a:pt x="0" y="124"/>
                  <a:pt x="6" y="118"/>
                </a:cubicBezTo>
                <a:lnTo>
                  <a:pt x="118" y="5"/>
                </a:lnTo>
                <a:cubicBezTo>
                  <a:pt x="124" y="0"/>
                  <a:pt x="132" y="0"/>
                  <a:pt x="138" y="5"/>
                </a:cubicBezTo>
                <a:cubicBezTo>
                  <a:pt x="143" y="11"/>
                  <a:pt x="144" y="19"/>
                  <a:pt x="138" y="25"/>
                </a:cubicBezTo>
                <a:lnTo>
                  <a:pt x="25" y="138"/>
                </a:lnTo>
                <a:cubicBezTo>
                  <a:pt x="25" y="141"/>
                  <a:pt x="20" y="141"/>
                  <a:pt x="17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0" name="Freeform 500">
            <a:extLst>
              <a:ext uri="{FF2B5EF4-FFF2-40B4-BE49-F238E27FC236}">
                <a16:creationId xmlns:a16="http://schemas.microsoft.com/office/drawing/2014/main" id="{0295CF80-595D-A04C-AE31-19FDC7E8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116" y="8538609"/>
            <a:ext cx="311093" cy="98713"/>
          </a:xfrm>
          <a:custGeom>
            <a:avLst/>
            <a:gdLst>
              <a:gd name="T0" fmla="*/ 226 w 457"/>
              <a:gd name="T1" fmla="*/ 144 h 145"/>
              <a:gd name="T2" fmla="*/ 220 w 457"/>
              <a:gd name="T3" fmla="*/ 141 h 145"/>
              <a:gd name="T4" fmla="*/ 9 w 457"/>
              <a:gd name="T5" fmla="*/ 29 h 145"/>
              <a:gd name="T6" fmla="*/ 3 w 457"/>
              <a:gd name="T7" fmla="*/ 12 h 145"/>
              <a:gd name="T8" fmla="*/ 17 w 457"/>
              <a:gd name="T9" fmla="*/ 0 h 145"/>
              <a:gd name="T10" fmla="*/ 440 w 457"/>
              <a:gd name="T11" fmla="*/ 0 h 145"/>
              <a:gd name="T12" fmla="*/ 454 w 457"/>
              <a:gd name="T13" fmla="*/ 12 h 145"/>
              <a:gd name="T14" fmla="*/ 449 w 457"/>
              <a:gd name="T15" fmla="*/ 29 h 145"/>
              <a:gd name="T16" fmla="*/ 237 w 457"/>
              <a:gd name="T17" fmla="*/ 141 h 145"/>
              <a:gd name="T18" fmla="*/ 226 w 457"/>
              <a:gd name="T19" fmla="*/ 144 h 145"/>
              <a:gd name="T20" fmla="*/ 71 w 457"/>
              <a:gd name="T21" fmla="*/ 31 h 145"/>
              <a:gd name="T22" fmla="*/ 226 w 457"/>
              <a:gd name="T23" fmla="*/ 113 h 145"/>
              <a:gd name="T24" fmla="*/ 381 w 457"/>
              <a:gd name="T25" fmla="*/ 31 h 145"/>
              <a:gd name="T26" fmla="*/ 71 w 457"/>
              <a:gd name="T27" fmla="*/ 3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7" h="145">
                <a:moveTo>
                  <a:pt x="226" y="144"/>
                </a:moveTo>
                <a:cubicBezTo>
                  <a:pt x="223" y="144"/>
                  <a:pt x="220" y="144"/>
                  <a:pt x="220" y="141"/>
                </a:cubicBezTo>
                <a:lnTo>
                  <a:pt x="9" y="29"/>
                </a:lnTo>
                <a:cubicBezTo>
                  <a:pt x="3" y="26"/>
                  <a:pt x="0" y="21"/>
                  <a:pt x="3" y="12"/>
                </a:cubicBezTo>
                <a:cubicBezTo>
                  <a:pt x="6" y="4"/>
                  <a:pt x="11" y="0"/>
                  <a:pt x="17" y="0"/>
                </a:cubicBezTo>
                <a:lnTo>
                  <a:pt x="440" y="0"/>
                </a:lnTo>
                <a:cubicBezTo>
                  <a:pt x="446" y="0"/>
                  <a:pt x="451" y="7"/>
                  <a:pt x="454" y="12"/>
                </a:cubicBezTo>
                <a:cubicBezTo>
                  <a:pt x="456" y="18"/>
                  <a:pt x="454" y="26"/>
                  <a:pt x="449" y="29"/>
                </a:cubicBezTo>
                <a:lnTo>
                  <a:pt x="237" y="141"/>
                </a:lnTo>
                <a:cubicBezTo>
                  <a:pt x="231" y="144"/>
                  <a:pt x="229" y="144"/>
                  <a:pt x="226" y="144"/>
                </a:cubicBezTo>
                <a:close/>
                <a:moveTo>
                  <a:pt x="71" y="31"/>
                </a:moveTo>
                <a:lnTo>
                  <a:pt x="226" y="113"/>
                </a:lnTo>
                <a:lnTo>
                  <a:pt x="381" y="31"/>
                </a:lnTo>
                <a:lnTo>
                  <a:pt x="71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" name="Freeform 501">
            <a:extLst>
              <a:ext uri="{FF2B5EF4-FFF2-40B4-BE49-F238E27FC236}">
                <a16:creationId xmlns:a16="http://schemas.microsoft.com/office/drawing/2014/main" id="{E46466AF-A965-E046-9D1F-FB7071CF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125" y="8329219"/>
            <a:ext cx="311093" cy="233320"/>
          </a:xfrm>
          <a:custGeom>
            <a:avLst/>
            <a:gdLst>
              <a:gd name="T0" fmla="*/ 440 w 458"/>
              <a:gd name="T1" fmla="*/ 341 h 346"/>
              <a:gd name="T2" fmla="*/ 429 w 458"/>
              <a:gd name="T3" fmla="*/ 336 h 346"/>
              <a:gd name="T4" fmla="*/ 229 w 458"/>
              <a:gd name="T5" fmla="*/ 42 h 346"/>
              <a:gd name="T6" fmla="*/ 28 w 458"/>
              <a:gd name="T7" fmla="*/ 336 h 346"/>
              <a:gd name="T8" fmla="*/ 9 w 458"/>
              <a:gd name="T9" fmla="*/ 339 h 346"/>
              <a:gd name="T10" fmla="*/ 6 w 458"/>
              <a:gd name="T11" fmla="*/ 319 h 346"/>
              <a:gd name="T12" fmla="*/ 218 w 458"/>
              <a:gd name="T13" fmla="*/ 8 h 346"/>
              <a:gd name="T14" fmla="*/ 240 w 458"/>
              <a:gd name="T15" fmla="*/ 8 h 346"/>
              <a:gd name="T16" fmla="*/ 452 w 458"/>
              <a:gd name="T17" fmla="*/ 319 h 346"/>
              <a:gd name="T18" fmla="*/ 449 w 458"/>
              <a:gd name="T19" fmla="*/ 339 h 346"/>
              <a:gd name="T20" fmla="*/ 440 w 458"/>
              <a:gd name="T21" fmla="*/ 34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8" h="346">
                <a:moveTo>
                  <a:pt x="440" y="341"/>
                </a:moveTo>
                <a:cubicBezTo>
                  <a:pt x="435" y="341"/>
                  <a:pt x="432" y="339"/>
                  <a:pt x="429" y="336"/>
                </a:cubicBezTo>
                <a:lnTo>
                  <a:pt x="229" y="42"/>
                </a:lnTo>
                <a:lnTo>
                  <a:pt x="28" y="336"/>
                </a:lnTo>
                <a:cubicBezTo>
                  <a:pt x="23" y="341"/>
                  <a:pt x="14" y="345"/>
                  <a:pt x="9" y="339"/>
                </a:cubicBezTo>
                <a:cubicBezTo>
                  <a:pt x="3" y="334"/>
                  <a:pt x="0" y="324"/>
                  <a:pt x="6" y="319"/>
                </a:cubicBezTo>
                <a:lnTo>
                  <a:pt x="218" y="8"/>
                </a:lnTo>
                <a:cubicBezTo>
                  <a:pt x="223" y="0"/>
                  <a:pt x="234" y="0"/>
                  <a:pt x="240" y="8"/>
                </a:cubicBezTo>
                <a:lnTo>
                  <a:pt x="452" y="319"/>
                </a:lnTo>
                <a:cubicBezTo>
                  <a:pt x="457" y="324"/>
                  <a:pt x="455" y="333"/>
                  <a:pt x="449" y="339"/>
                </a:cubicBezTo>
                <a:cubicBezTo>
                  <a:pt x="446" y="341"/>
                  <a:pt x="443" y="341"/>
                  <a:pt x="440" y="3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2" name="Freeform 502">
            <a:extLst>
              <a:ext uri="{FF2B5EF4-FFF2-40B4-BE49-F238E27FC236}">
                <a16:creationId xmlns:a16="http://schemas.microsoft.com/office/drawing/2014/main" id="{9BF7EF53-5CB1-C444-BF7C-6A0162DD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697" y="8332212"/>
            <a:ext cx="20940" cy="308100"/>
          </a:xfrm>
          <a:custGeom>
            <a:avLst/>
            <a:gdLst>
              <a:gd name="T0" fmla="*/ 14 w 29"/>
              <a:gd name="T1" fmla="*/ 451 h 452"/>
              <a:gd name="T2" fmla="*/ 0 w 29"/>
              <a:gd name="T3" fmla="*/ 437 h 452"/>
              <a:gd name="T4" fmla="*/ 0 w 29"/>
              <a:gd name="T5" fmla="*/ 14 h 452"/>
              <a:gd name="T6" fmla="*/ 14 w 29"/>
              <a:gd name="T7" fmla="*/ 0 h 452"/>
              <a:gd name="T8" fmla="*/ 28 w 29"/>
              <a:gd name="T9" fmla="*/ 14 h 452"/>
              <a:gd name="T10" fmla="*/ 28 w 29"/>
              <a:gd name="T11" fmla="*/ 437 h 452"/>
              <a:gd name="T12" fmla="*/ 14 w 29"/>
              <a:gd name="T1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452">
                <a:moveTo>
                  <a:pt x="14" y="451"/>
                </a:moveTo>
                <a:cubicBezTo>
                  <a:pt x="5" y="451"/>
                  <a:pt x="0" y="446"/>
                  <a:pt x="0" y="437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437"/>
                </a:lnTo>
                <a:cubicBezTo>
                  <a:pt x="28" y="446"/>
                  <a:pt x="22" y="451"/>
                  <a:pt x="14" y="45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" name="Freeform 503">
            <a:extLst>
              <a:ext uri="{FF2B5EF4-FFF2-40B4-BE49-F238E27FC236}">
                <a16:creationId xmlns:a16="http://schemas.microsoft.com/office/drawing/2014/main" id="{72E20E5D-4EE7-6E40-B208-65F4AAFB2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790" y="3010731"/>
            <a:ext cx="134606" cy="56835"/>
          </a:xfrm>
          <a:custGeom>
            <a:avLst/>
            <a:gdLst>
              <a:gd name="T0" fmla="*/ 183 w 198"/>
              <a:gd name="T1" fmla="*/ 84 h 85"/>
              <a:gd name="T2" fmla="*/ 14 w 198"/>
              <a:gd name="T3" fmla="*/ 84 h 85"/>
              <a:gd name="T4" fmla="*/ 0 w 198"/>
              <a:gd name="T5" fmla="*/ 70 h 85"/>
              <a:gd name="T6" fmla="*/ 0 w 198"/>
              <a:gd name="T7" fmla="*/ 14 h 85"/>
              <a:gd name="T8" fmla="*/ 14 w 198"/>
              <a:gd name="T9" fmla="*/ 0 h 85"/>
              <a:gd name="T10" fmla="*/ 183 w 198"/>
              <a:gd name="T11" fmla="*/ 0 h 85"/>
              <a:gd name="T12" fmla="*/ 197 w 198"/>
              <a:gd name="T13" fmla="*/ 14 h 85"/>
              <a:gd name="T14" fmla="*/ 197 w 198"/>
              <a:gd name="T15" fmla="*/ 70 h 85"/>
              <a:gd name="T16" fmla="*/ 183 w 198"/>
              <a:gd name="T17" fmla="*/ 84 h 85"/>
              <a:gd name="T18" fmla="*/ 28 w 198"/>
              <a:gd name="T19" fmla="*/ 56 h 85"/>
              <a:gd name="T20" fmla="*/ 169 w 198"/>
              <a:gd name="T21" fmla="*/ 56 h 85"/>
              <a:gd name="T22" fmla="*/ 169 w 198"/>
              <a:gd name="T23" fmla="*/ 28 h 85"/>
              <a:gd name="T24" fmla="*/ 28 w 198"/>
              <a:gd name="T25" fmla="*/ 28 h 85"/>
              <a:gd name="T26" fmla="*/ 28 w 198"/>
              <a:gd name="T27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8" h="85">
                <a:moveTo>
                  <a:pt x="183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183" y="0"/>
                </a:lnTo>
                <a:cubicBezTo>
                  <a:pt x="192" y="0"/>
                  <a:pt x="197" y="5"/>
                  <a:pt x="197" y="14"/>
                </a:cubicBezTo>
                <a:lnTo>
                  <a:pt x="197" y="70"/>
                </a:lnTo>
                <a:cubicBezTo>
                  <a:pt x="197" y="79"/>
                  <a:pt x="192" y="84"/>
                  <a:pt x="183" y="84"/>
                </a:cubicBezTo>
                <a:close/>
                <a:moveTo>
                  <a:pt x="28" y="56"/>
                </a:moveTo>
                <a:lnTo>
                  <a:pt x="169" y="56"/>
                </a:lnTo>
                <a:lnTo>
                  <a:pt x="169" y="28"/>
                </a:lnTo>
                <a:lnTo>
                  <a:pt x="28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" name="Freeform 504">
            <a:extLst>
              <a:ext uri="{FF2B5EF4-FFF2-40B4-BE49-F238E27FC236}">
                <a16:creationId xmlns:a16="http://schemas.microsoft.com/office/drawing/2014/main" id="{56CB9026-3CAE-474C-B722-D1365AD54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03" y="2971845"/>
            <a:ext cx="212382" cy="269215"/>
          </a:xfrm>
          <a:custGeom>
            <a:avLst/>
            <a:gdLst>
              <a:gd name="T0" fmla="*/ 282 w 312"/>
              <a:gd name="T1" fmla="*/ 395 h 396"/>
              <a:gd name="T2" fmla="*/ 212 w 312"/>
              <a:gd name="T3" fmla="*/ 395 h 396"/>
              <a:gd name="T4" fmla="*/ 198 w 312"/>
              <a:gd name="T5" fmla="*/ 381 h 396"/>
              <a:gd name="T6" fmla="*/ 212 w 312"/>
              <a:gd name="T7" fmla="*/ 367 h 396"/>
              <a:gd name="T8" fmla="*/ 282 w 312"/>
              <a:gd name="T9" fmla="*/ 367 h 396"/>
              <a:gd name="T10" fmla="*/ 282 w 312"/>
              <a:gd name="T11" fmla="*/ 29 h 396"/>
              <a:gd name="T12" fmla="*/ 29 w 312"/>
              <a:gd name="T13" fmla="*/ 29 h 396"/>
              <a:gd name="T14" fmla="*/ 29 w 312"/>
              <a:gd name="T15" fmla="*/ 71 h 396"/>
              <a:gd name="T16" fmla="*/ 14 w 312"/>
              <a:gd name="T17" fmla="*/ 85 h 396"/>
              <a:gd name="T18" fmla="*/ 0 w 312"/>
              <a:gd name="T19" fmla="*/ 71 h 396"/>
              <a:gd name="T20" fmla="*/ 0 w 312"/>
              <a:gd name="T21" fmla="*/ 29 h 396"/>
              <a:gd name="T22" fmla="*/ 29 w 312"/>
              <a:gd name="T23" fmla="*/ 0 h 396"/>
              <a:gd name="T24" fmla="*/ 282 w 312"/>
              <a:gd name="T25" fmla="*/ 0 h 396"/>
              <a:gd name="T26" fmla="*/ 311 w 312"/>
              <a:gd name="T27" fmla="*/ 29 h 396"/>
              <a:gd name="T28" fmla="*/ 311 w 312"/>
              <a:gd name="T29" fmla="*/ 367 h 396"/>
              <a:gd name="T30" fmla="*/ 282 w 312"/>
              <a:gd name="T3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" h="396">
                <a:moveTo>
                  <a:pt x="282" y="395"/>
                </a:moveTo>
                <a:lnTo>
                  <a:pt x="212" y="395"/>
                </a:lnTo>
                <a:cubicBezTo>
                  <a:pt x="203" y="395"/>
                  <a:pt x="198" y="389"/>
                  <a:pt x="198" y="381"/>
                </a:cubicBezTo>
                <a:cubicBezTo>
                  <a:pt x="198" y="372"/>
                  <a:pt x="203" y="367"/>
                  <a:pt x="212" y="367"/>
                </a:cubicBezTo>
                <a:lnTo>
                  <a:pt x="282" y="367"/>
                </a:lnTo>
                <a:lnTo>
                  <a:pt x="282" y="29"/>
                </a:lnTo>
                <a:lnTo>
                  <a:pt x="29" y="29"/>
                </a:lnTo>
                <a:lnTo>
                  <a:pt x="29" y="71"/>
                </a:lnTo>
                <a:cubicBezTo>
                  <a:pt x="29" y="79"/>
                  <a:pt x="23" y="85"/>
                  <a:pt x="14" y="85"/>
                </a:cubicBezTo>
                <a:cubicBezTo>
                  <a:pt x="6" y="85"/>
                  <a:pt x="0" y="79"/>
                  <a:pt x="0" y="71"/>
                </a:cubicBezTo>
                <a:lnTo>
                  <a:pt x="0" y="29"/>
                </a:lnTo>
                <a:cubicBezTo>
                  <a:pt x="0" y="12"/>
                  <a:pt x="12" y="0"/>
                  <a:pt x="29" y="0"/>
                </a:cubicBezTo>
                <a:lnTo>
                  <a:pt x="282" y="0"/>
                </a:lnTo>
                <a:cubicBezTo>
                  <a:pt x="299" y="0"/>
                  <a:pt x="311" y="12"/>
                  <a:pt x="311" y="29"/>
                </a:cubicBezTo>
                <a:lnTo>
                  <a:pt x="311" y="367"/>
                </a:lnTo>
                <a:cubicBezTo>
                  <a:pt x="311" y="384"/>
                  <a:pt x="299" y="395"/>
                  <a:pt x="282" y="39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" name="Freeform 505">
            <a:extLst>
              <a:ext uri="{FF2B5EF4-FFF2-40B4-BE49-F238E27FC236}">
                <a16:creationId xmlns:a16="http://schemas.microsoft.com/office/drawing/2014/main" id="{E538E570-DF87-1C41-AA4F-24C9BF71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459" y="3106452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" name="Freeform 506">
            <a:extLst>
              <a:ext uri="{FF2B5EF4-FFF2-40B4-BE49-F238E27FC236}">
                <a16:creationId xmlns:a16="http://schemas.microsoft.com/office/drawing/2014/main" id="{25D8F40F-E5D3-154A-9648-EE88D883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459" y="3163287"/>
            <a:ext cx="20938" cy="20938"/>
          </a:xfrm>
          <a:custGeom>
            <a:avLst/>
            <a:gdLst>
              <a:gd name="T0" fmla="*/ 14 w 29"/>
              <a:gd name="T1" fmla="*/ 29 h 30"/>
              <a:gd name="T2" fmla="*/ 0 w 29"/>
              <a:gd name="T3" fmla="*/ 29 h 30"/>
              <a:gd name="T4" fmla="*/ 0 w 29"/>
              <a:gd name="T5" fmla="*/ 0 h 30"/>
              <a:gd name="T6" fmla="*/ 28 w 29"/>
              <a:gd name="T7" fmla="*/ 0 h 30"/>
              <a:gd name="T8" fmla="*/ 28 w 29"/>
              <a:gd name="T9" fmla="*/ 29 h 30"/>
              <a:gd name="T10" fmla="*/ 14 w 29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0">
                <a:moveTo>
                  <a:pt x="14" y="29"/>
                </a:moveTo>
                <a:lnTo>
                  <a:pt x="0" y="29"/>
                </a:lnTo>
                <a:lnTo>
                  <a:pt x="0" y="0"/>
                </a:lnTo>
                <a:lnTo>
                  <a:pt x="28" y="0"/>
                </a:lnTo>
                <a:lnTo>
                  <a:pt x="28" y="29"/>
                </a:lnTo>
                <a:lnTo>
                  <a:pt x="14" y="2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" name="Freeform 507">
            <a:extLst>
              <a:ext uri="{FF2B5EF4-FFF2-40B4-BE49-F238E27FC236}">
                <a16:creationId xmlns:a16="http://schemas.microsoft.com/office/drawing/2014/main" id="{5A04F435-DC49-A640-8977-F901A2E6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990" y="3085514"/>
            <a:ext cx="59826" cy="56833"/>
          </a:xfrm>
          <a:custGeom>
            <a:avLst/>
            <a:gdLst>
              <a:gd name="T0" fmla="*/ 42 w 86"/>
              <a:gd name="T1" fmla="*/ 84 h 85"/>
              <a:gd name="T2" fmla="*/ 0 w 86"/>
              <a:gd name="T3" fmla="*/ 42 h 85"/>
              <a:gd name="T4" fmla="*/ 42 w 86"/>
              <a:gd name="T5" fmla="*/ 0 h 85"/>
              <a:gd name="T6" fmla="*/ 85 w 86"/>
              <a:gd name="T7" fmla="*/ 42 h 85"/>
              <a:gd name="T8" fmla="*/ 42 w 86"/>
              <a:gd name="T9" fmla="*/ 84 h 85"/>
              <a:gd name="T10" fmla="*/ 42 w 86"/>
              <a:gd name="T11" fmla="*/ 28 h 85"/>
              <a:gd name="T12" fmla="*/ 28 w 86"/>
              <a:gd name="T13" fmla="*/ 42 h 85"/>
              <a:gd name="T14" fmla="*/ 42 w 86"/>
              <a:gd name="T15" fmla="*/ 56 h 85"/>
              <a:gd name="T16" fmla="*/ 56 w 86"/>
              <a:gd name="T17" fmla="*/ 42 h 85"/>
              <a:gd name="T18" fmla="*/ 42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2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19"/>
                  <a:pt x="20" y="0"/>
                  <a:pt x="42" y="0"/>
                </a:cubicBezTo>
                <a:cubicBezTo>
                  <a:pt x="65" y="0"/>
                  <a:pt x="85" y="19"/>
                  <a:pt x="85" y="42"/>
                </a:cubicBezTo>
                <a:cubicBezTo>
                  <a:pt x="85" y="65"/>
                  <a:pt x="65" y="84"/>
                  <a:pt x="42" y="84"/>
                </a:cubicBezTo>
                <a:close/>
                <a:moveTo>
                  <a:pt x="42" y="28"/>
                </a:moveTo>
                <a:cubicBezTo>
                  <a:pt x="34" y="28"/>
                  <a:pt x="28" y="33"/>
                  <a:pt x="28" y="42"/>
                </a:cubicBezTo>
                <a:cubicBezTo>
                  <a:pt x="28" y="50"/>
                  <a:pt x="34" y="56"/>
                  <a:pt x="42" y="56"/>
                </a:cubicBezTo>
                <a:cubicBezTo>
                  <a:pt x="51" y="56"/>
                  <a:pt x="56" y="50"/>
                  <a:pt x="56" y="42"/>
                </a:cubicBezTo>
                <a:cubicBezTo>
                  <a:pt x="56" y="33"/>
                  <a:pt x="51" y="28"/>
                  <a:pt x="42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" name="Freeform 508">
            <a:extLst>
              <a:ext uri="{FF2B5EF4-FFF2-40B4-BE49-F238E27FC236}">
                <a16:creationId xmlns:a16="http://schemas.microsoft.com/office/drawing/2014/main" id="{4870BFFE-54A6-5D45-A67F-6F4AC383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878" y="3181235"/>
            <a:ext cx="59826" cy="56833"/>
          </a:xfrm>
          <a:custGeom>
            <a:avLst/>
            <a:gdLst>
              <a:gd name="T0" fmla="*/ 43 w 86"/>
              <a:gd name="T1" fmla="*/ 84 h 85"/>
              <a:gd name="T2" fmla="*/ 0 w 86"/>
              <a:gd name="T3" fmla="*/ 42 h 85"/>
              <a:gd name="T4" fmla="*/ 43 w 86"/>
              <a:gd name="T5" fmla="*/ 0 h 85"/>
              <a:gd name="T6" fmla="*/ 85 w 86"/>
              <a:gd name="T7" fmla="*/ 42 h 85"/>
              <a:gd name="T8" fmla="*/ 43 w 86"/>
              <a:gd name="T9" fmla="*/ 84 h 85"/>
              <a:gd name="T10" fmla="*/ 43 w 86"/>
              <a:gd name="T11" fmla="*/ 28 h 85"/>
              <a:gd name="T12" fmla="*/ 29 w 86"/>
              <a:gd name="T13" fmla="*/ 42 h 85"/>
              <a:gd name="T14" fmla="*/ 43 w 86"/>
              <a:gd name="T15" fmla="*/ 56 h 85"/>
              <a:gd name="T16" fmla="*/ 57 w 86"/>
              <a:gd name="T17" fmla="*/ 42 h 85"/>
              <a:gd name="T18" fmla="*/ 43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3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19"/>
                  <a:pt x="21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cubicBezTo>
                  <a:pt x="85" y="65"/>
                  <a:pt x="65" y="84"/>
                  <a:pt x="43" y="84"/>
                </a:cubicBezTo>
                <a:close/>
                <a:moveTo>
                  <a:pt x="43" y="28"/>
                </a:moveTo>
                <a:cubicBezTo>
                  <a:pt x="34" y="28"/>
                  <a:pt x="29" y="33"/>
                  <a:pt x="29" y="42"/>
                </a:cubicBezTo>
                <a:cubicBezTo>
                  <a:pt x="29" y="50"/>
                  <a:pt x="35" y="56"/>
                  <a:pt x="43" y="56"/>
                </a:cubicBezTo>
                <a:cubicBezTo>
                  <a:pt x="52" y="56"/>
                  <a:pt x="57" y="50"/>
                  <a:pt x="57" y="42"/>
                </a:cubicBezTo>
                <a:cubicBezTo>
                  <a:pt x="57" y="33"/>
                  <a:pt x="51" y="28"/>
                  <a:pt x="43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" name="Freeform 509">
            <a:extLst>
              <a:ext uri="{FF2B5EF4-FFF2-40B4-BE49-F238E27FC236}">
                <a16:creationId xmlns:a16="http://schemas.microsoft.com/office/drawing/2014/main" id="{043480DC-8A47-B547-9250-EC113FD0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990" y="3106452"/>
            <a:ext cx="95721" cy="116661"/>
          </a:xfrm>
          <a:custGeom>
            <a:avLst/>
            <a:gdLst>
              <a:gd name="T0" fmla="*/ 14 w 142"/>
              <a:gd name="T1" fmla="*/ 169 h 170"/>
              <a:gd name="T2" fmla="*/ 6 w 142"/>
              <a:gd name="T3" fmla="*/ 166 h 170"/>
              <a:gd name="T4" fmla="*/ 3 w 142"/>
              <a:gd name="T5" fmla="*/ 147 h 170"/>
              <a:gd name="T6" fmla="*/ 116 w 142"/>
              <a:gd name="T7" fmla="*/ 5 h 170"/>
              <a:gd name="T8" fmla="*/ 135 w 142"/>
              <a:gd name="T9" fmla="*/ 3 h 170"/>
              <a:gd name="T10" fmla="*/ 138 w 142"/>
              <a:gd name="T11" fmla="*/ 22 h 170"/>
              <a:gd name="T12" fmla="*/ 25 w 142"/>
              <a:gd name="T13" fmla="*/ 164 h 170"/>
              <a:gd name="T14" fmla="*/ 14 w 142"/>
              <a:gd name="T1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170">
                <a:moveTo>
                  <a:pt x="14" y="169"/>
                </a:moveTo>
                <a:cubicBezTo>
                  <a:pt x="11" y="169"/>
                  <a:pt x="8" y="169"/>
                  <a:pt x="6" y="166"/>
                </a:cubicBezTo>
                <a:cubicBezTo>
                  <a:pt x="0" y="161"/>
                  <a:pt x="0" y="152"/>
                  <a:pt x="3" y="147"/>
                </a:cubicBezTo>
                <a:lnTo>
                  <a:pt x="116" y="5"/>
                </a:lnTo>
                <a:cubicBezTo>
                  <a:pt x="121" y="0"/>
                  <a:pt x="130" y="0"/>
                  <a:pt x="135" y="3"/>
                </a:cubicBezTo>
                <a:cubicBezTo>
                  <a:pt x="141" y="8"/>
                  <a:pt x="141" y="17"/>
                  <a:pt x="138" y="22"/>
                </a:cubicBezTo>
                <a:lnTo>
                  <a:pt x="25" y="164"/>
                </a:lnTo>
                <a:cubicBezTo>
                  <a:pt x="23" y="166"/>
                  <a:pt x="17" y="169"/>
                  <a:pt x="14" y="16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" name="Freeform 510">
            <a:extLst>
              <a:ext uri="{FF2B5EF4-FFF2-40B4-BE49-F238E27FC236}">
                <a16:creationId xmlns:a16="http://schemas.microsoft.com/office/drawing/2014/main" id="{056282A8-588A-7E41-95F1-5FD52EB9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182" y="3049618"/>
            <a:ext cx="230329" cy="230327"/>
          </a:xfrm>
          <a:custGeom>
            <a:avLst/>
            <a:gdLst>
              <a:gd name="T0" fmla="*/ 170 w 340"/>
              <a:gd name="T1" fmla="*/ 339 h 340"/>
              <a:gd name="T2" fmla="*/ 0 w 340"/>
              <a:gd name="T3" fmla="*/ 169 h 340"/>
              <a:gd name="T4" fmla="*/ 170 w 340"/>
              <a:gd name="T5" fmla="*/ 0 h 340"/>
              <a:gd name="T6" fmla="*/ 339 w 340"/>
              <a:gd name="T7" fmla="*/ 169 h 340"/>
              <a:gd name="T8" fmla="*/ 170 w 340"/>
              <a:gd name="T9" fmla="*/ 339 h 340"/>
              <a:gd name="T10" fmla="*/ 170 w 340"/>
              <a:gd name="T11" fmla="*/ 28 h 340"/>
              <a:gd name="T12" fmla="*/ 28 w 340"/>
              <a:gd name="T13" fmla="*/ 169 h 340"/>
              <a:gd name="T14" fmla="*/ 170 w 340"/>
              <a:gd name="T15" fmla="*/ 311 h 340"/>
              <a:gd name="T16" fmla="*/ 311 w 340"/>
              <a:gd name="T17" fmla="*/ 169 h 340"/>
              <a:gd name="T18" fmla="*/ 170 w 340"/>
              <a:gd name="T19" fmla="*/ 28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340">
                <a:moveTo>
                  <a:pt x="170" y="339"/>
                </a:moveTo>
                <a:cubicBezTo>
                  <a:pt x="76" y="339"/>
                  <a:pt x="0" y="262"/>
                  <a:pt x="0" y="169"/>
                </a:cubicBezTo>
                <a:cubicBezTo>
                  <a:pt x="0" y="75"/>
                  <a:pt x="77" y="0"/>
                  <a:pt x="170" y="0"/>
                </a:cubicBezTo>
                <a:cubicBezTo>
                  <a:pt x="264" y="0"/>
                  <a:pt x="339" y="75"/>
                  <a:pt x="339" y="169"/>
                </a:cubicBezTo>
                <a:cubicBezTo>
                  <a:pt x="339" y="262"/>
                  <a:pt x="263" y="339"/>
                  <a:pt x="170" y="339"/>
                </a:cubicBezTo>
                <a:close/>
                <a:moveTo>
                  <a:pt x="170" y="28"/>
                </a:moveTo>
                <a:cubicBezTo>
                  <a:pt x="90" y="28"/>
                  <a:pt x="28" y="89"/>
                  <a:pt x="28" y="169"/>
                </a:cubicBezTo>
                <a:cubicBezTo>
                  <a:pt x="28" y="248"/>
                  <a:pt x="91" y="311"/>
                  <a:pt x="170" y="311"/>
                </a:cubicBezTo>
                <a:cubicBezTo>
                  <a:pt x="250" y="311"/>
                  <a:pt x="311" y="248"/>
                  <a:pt x="311" y="169"/>
                </a:cubicBezTo>
                <a:cubicBezTo>
                  <a:pt x="311" y="89"/>
                  <a:pt x="249" y="28"/>
                  <a:pt x="17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" name="Freeform 511">
            <a:extLst>
              <a:ext uri="{FF2B5EF4-FFF2-40B4-BE49-F238E27FC236}">
                <a16:creationId xmlns:a16="http://schemas.microsoft.com/office/drawing/2014/main" id="{3CF90B3E-85DC-E64A-851C-1D2C38F6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49" y="3067566"/>
            <a:ext cx="308102" cy="59826"/>
          </a:xfrm>
          <a:custGeom>
            <a:avLst/>
            <a:gdLst>
              <a:gd name="T0" fmla="*/ 437 w 452"/>
              <a:gd name="T1" fmla="*/ 85 h 86"/>
              <a:gd name="T2" fmla="*/ 14 w 452"/>
              <a:gd name="T3" fmla="*/ 85 h 86"/>
              <a:gd name="T4" fmla="*/ 0 w 452"/>
              <a:gd name="T5" fmla="*/ 71 h 86"/>
              <a:gd name="T6" fmla="*/ 0 w 452"/>
              <a:gd name="T7" fmla="*/ 15 h 86"/>
              <a:gd name="T8" fmla="*/ 14 w 452"/>
              <a:gd name="T9" fmla="*/ 0 h 86"/>
              <a:gd name="T10" fmla="*/ 437 w 452"/>
              <a:gd name="T11" fmla="*/ 0 h 86"/>
              <a:gd name="T12" fmla="*/ 451 w 452"/>
              <a:gd name="T13" fmla="*/ 15 h 86"/>
              <a:gd name="T14" fmla="*/ 451 w 452"/>
              <a:gd name="T15" fmla="*/ 71 h 86"/>
              <a:gd name="T16" fmla="*/ 437 w 452"/>
              <a:gd name="T17" fmla="*/ 85 h 86"/>
              <a:gd name="T18" fmla="*/ 28 w 452"/>
              <a:gd name="T19" fmla="*/ 57 h 86"/>
              <a:gd name="T20" fmla="*/ 423 w 452"/>
              <a:gd name="T21" fmla="*/ 57 h 86"/>
              <a:gd name="T22" fmla="*/ 423 w 452"/>
              <a:gd name="T23" fmla="*/ 29 h 86"/>
              <a:gd name="T24" fmla="*/ 28 w 452"/>
              <a:gd name="T25" fmla="*/ 29 h 86"/>
              <a:gd name="T26" fmla="*/ 28 w 452"/>
              <a:gd name="T27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86">
                <a:moveTo>
                  <a:pt x="437" y="85"/>
                </a:moveTo>
                <a:lnTo>
                  <a:pt x="14" y="85"/>
                </a:lnTo>
                <a:cubicBezTo>
                  <a:pt x="6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437" y="0"/>
                </a:lnTo>
                <a:cubicBezTo>
                  <a:pt x="446" y="0"/>
                  <a:pt x="451" y="6"/>
                  <a:pt x="451" y="15"/>
                </a:cubicBezTo>
                <a:lnTo>
                  <a:pt x="451" y="71"/>
                </a:lnTo>
                <a:cubicBezTo>
                  <a:pt x="451" y="79"/>
                  <a:pt x="446" y="85"/>
                  <a:pt x="437" y="85"/>
                </a:cubicBezTo>
                <a:close/>
                <a:moveTo>
                  <a:pt x="28" y="57"/>
                </a:moveTo>
                <a:lnTo>
                  <a:pt x="423" y="57"/>
                </a:lnTo>
                <a:lnTo>
                  <a:pt x="423" y="29"/>
                </a:lnTo>
                <a:lnTo>
                  <a:pt x="28" y="29"/>
                </a:lnTo>
                <a:lnTo>
                  <a:pt x="2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2" name="Freeform 512">
            <a:extLst>
              <a:ext uri="{FF2B5EF4-FFF2-40B4-BE49-F238E27FC236}">
                <a16:creationId xmlns:a16="http://schemas.microsoft.com/office/drawing/2014/main" id="{9571E19E-7159-B649-AB43-103B8302A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06" y="3103461"/>
            <a:ext cx="269215" cy="176484"/>
          </a:xfrm>
          <a:custGeom>
            <a:avLst/>
            <a:gdLst>
              <a:gd name="T0" fmla="*/ 328 w 399"/>
              <a:gd name="T1" fmla="*/ 257 h 258"/>
              <a:gd name="T2" fmla="*/ 74 w 399"/>
              <a:gd name="T3" fmla="*/ 257 h 258"/>
              <a:gd name="T4" fmla="*/ 60 w 399"/>
              <a:gd name="T5" fmla="*/ 246 h 258"/>
              <a:gd name="T6" fmla="*/ 3 w 399"/>
              <a:gd name="T7" fmla="*/ 20 h 258"/>
              <a:gd name="T8" fmla="*/ 14 w 399"/>
              <a:gd name="T9" fmla="*/ 3 h 258"/>
              <a:gd name="T10" fmla="*/ 31 w 399"/>
              <a:gd name="T11" fmla="*/ 14 h 258"/>
              <a:gd name="T12" fmla="*/ 85 w 399"/>
              <a:gd name="T13" fmla="*/ 229 h 258"/>
              <a:gd name="T14" fmla="*/ 316 w 399"/>
              <a:gd name="T15" fmla="*/ 229 h 258"/>
              <a:gd name="T16" fmla="*/ 370 w 399"/>
              <a:gd name="T17" fmla="*/ 14 h 258"/>
              <a:gd name="T18" fmla="*/ 387 w 399"/>
              <a:gd name="T19" fmla="*/ 3 h 258"/>
              <a:gd name="T20" fmla="*/ 398 w 399"/>
              <a:gd name="T21" fmla="*/ 20 h 258"/>
              <a:gd name="T22" fmla="*/ 342 w 399"/>
              <a:gd name="T23" fmla="*/ 246 h 258"/>
              <a:gd name="T24" fmla="*/ 328 w 399"/>
              <a:gd name="T25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9" h="258">
                <a:moveTo>
                  <a:pt x="328" y="257"/>
                </a:moveTo>
                <a:lnTo>
                  <a:pt x="74" y="257"/>
                </a:lnTo>
                <a:cubicBezTo>
                  <a:pt x="68" y="257"/>
                  <a:pt x="62" y="251"/>
                  <a:pt x="60" y="246"/>
                </a:cubicBezTo>
                <a:lnTo>
                  <a:pt x="3" y="20"/>
                </a:lnTo>
                <a:cubicBezTo>
                  <a:pt x="0" y="11"/>
                  <a:pt x="6" y="6"/>
                  <a:pt x="14" y="3"/>
                </a:cubicBezTo>
                <a:cubicBezTo>
                  <a:pt x="23" y="0"/>
                  <a:pt x="29" y="6"/>
                  <a:pt x="31" y="14"/>
                </a:cubicBezTo>
                <a:lnTo>
                  <a:pt x="85" y="229"/>
                </a:lnTo>
                <a:lnTo>
                  <a:pt x="316" y="229"/>
                </a:lnTo>
                <a:lnTo>
                  <a:pt x="370" y="14"/>
                </a:lnTo>
                <a:cubicBezTo>
                  <a:pt x="373" y="6"/>
                  <a:pt x="379" y="3"/>
                  <a:pt x="387" y="3"/>
                </a:cubicBezTo>
                <a:cubicBezTo>
                  <a:pt x="395" y="6"/>
                  <a:pt x="398" y="11"/>
                  <a:pt x="398" y="20"/>
                </a:cubicBezTo>
                <a:lnTo>
                  <a:pt x="342" y="246"/>
                </a:lnTo>
                <a:cubicBezTo>
                  <a:pt x="339" y="251"/>
                  <a:pt x="333" y="257"/>
                  <a:pt x="328" y="25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" name="Freeform 513">
            <a:extLst>
              <a:ext uri="{FF2B5EF4-FFF2-40B4-BE49-F238E27FC236}">
                <a16:creationId xmlns:a16="http://schemas.microsoft.com/office/drawing/2014/main" id="{C7F6DEC5-F26F-BD47-B12B-C383F4C0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30" y="3163287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5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2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" name="Freeform 514">
            <a:extLst>
              <a:ext uri="{FF2B5EF4-FFF2-40B4-BE49-F238E27FC236}">
                <a16:creationId xmlns:a16="http://schemas.microsoft.com/office/drawing/2014/main" id="{3C8DCD84-B2E6-C443-98B8-9E5F875F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670" y="3163287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3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" name="Freeform 515">
            <a:extLst>
              <a:ext uri="{FF2B5EF4-FFF2-40B4-BE49-F238E27FC236}">
                <a16:creationId xmlns:a16="http://schemas.microsoft.com/office/drawing/2014/main" id="{7B9FCB9D-160A-5D4C-9A1B-D425E832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390" y="3163287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3" y="113"/>
                  <a:pt x="14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6" name="Freeform 516">
            <a:extLst>
              <a:ext uri="{FF2B5EF4-FFF2-40B4-BE49-F238E27FC236}">
                <a16:creationId xmlns:a16="http://schemas.microsoft.com/office/drawing/2014/main" id="{C4DE0982-245B-6D4A-9600-D07CC4F2E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844" y="3010731"/>
            <a:ext cx="77773" cy="77773"/>
          </a:xfrm>
          <a:custGeom>
            <a:avLst/>
            <a:gdLst>
              <a:gd name="T0" fmla="*/ 99 w 114"/>
              <a:gd name="T1" fmla="*/ 113 h 114"/>
              <a:gd name="T2" fmla="*/ 85 w 114"/>
              <a:gd name="T3" fmla="*/ 99 h 114"/>
              <a:gd name="T4" fmla="*/ 85 w 114"/>
              <a:gd name="T5" fmla="*/ 28 h 114"/>
              <a:gd name="T6" fmla="*/ 29 w 114"/>
              <a:gd name="T7" fmla="*/ 28 h 114"/>
              <a:gd name="T8" fmla="*/ 29 w 114"/>
              <a:gd name="T9" fmla="*/ 99 h 114"/>
              <a:gd name="T10" fmla="*/ 15 w 114"/>
              <a:gd name="T11" fmla="*/ 113 h 114"/>
              <a:gd name="T12" fmla="*/ 0 w 114"/>
              <a:gd name="T13" fmla="*/ 99 h 114"/>
              <a:gd name="T14" fmla="*/ 0 w 114"/>
              <a:gd name="T15" fmla="*/ 14 h 114"/>
              <a:gd name="T16" fmla="*/ 15 w 114"/>
              <a:gd name="T17" fmla="*/ 0 h 114"/>
              <a:gd name="T18" fmla="*/ 99 w 114"/>
              <a:gd name="T19" fmla="*/ 0 h 114"/>
              <a:gd name="T20" fmla="*/ 113 w 114"/>
              <a:gd name="T21" fmla="*/ 14 h 114"/>
              <a:gd name="T22" fmla="*/ 113 w 114"/>
              <a:gd name="T23" fmla="*/ 99 h 114"/>
              <a:gd name="T24" fmla="*/ 99 w 114"/>
              <a:gd name="T2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4">
                <a:moveTo>
                  <a:pt x="99" y="113"/>
                </a:moveTo>
                <a:cubicBezTo>
                  <a:pt x="91" y="113"/>
                  <a:pt x="85" y="107"/>
                  <a:pt x="85" y="99"/>
                </a:cubicBezTo>
                <a:lnTo>
                  <a:pt x="85" y="28"/>
                </a:lnTo>
                <a:lnTo>
                  <a:pt x="29" y="28"/>
                </a:lnTo>
                <a:lnTo>
                  <a:pt x="29" y="99"/>
                </a:lnTo>
                <a:cubicBezTo>
                  <a:pt x="29" y="107"/>
                  <a:pt x="24" y="113"/>
                  <a:pt x="15" y="113"/>
                </a:cubicBezTo>
                <a:cubicBezTo>
                  <a:pt x="7" y="113"/>
                  <a:pt x="0" y="107"/>
                  <a:pt x="0" y="99"/>
                </a:cubicBezTo>
                <a:lnTo>
                  <a:pt x="0" y="14"/>
                </a:lnTo>
                <a:cubicBezTo>
                  <a:pt x="0" y="5"/>
                  <a:pt x="6" y="0"/>
                  <a:pt x="15" y="0"/>
                </a:cubicBezTo>
                <a:lnTo>
                  <a:pt x="99" y="0"/>
                </a:lnTo>
                <a:cubicBezTo>
                  <a:pt x="108" y="0"/>
                  <a:pt x="113" y="5"/>
                  <a:pt x="113" y="14"/>
                </a:cubicBezTo>
                <a:lnTo>
                  <a:pt x="113" y="99"/>
                </a:lnTo>
                <a:cubicBezTo>
                  <a:pt x="113" y="107"/>
                  <a:pt x="108" y="113"/>
                  <a:pt x="99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" name="Freeform 517">
            <a:extLst>
              <a:ext uri="{FF2B5EF4-FFF2-40B4-BE49-F238E27FC236}">
                <a16:creationId xmlns:a16="http://schemas.microsoft.com/office/drawing/2014/main" id="{850077EB-4F43-DF43-B9E7-4C9BB0E9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452" y="2992783"/>
            <a:ext cx="77773" cy="95721"/>
          </a:xfrm>
          <a:custGeom>
            <a:avLst/>
            <a:gdLst>
              <a:gd name="T0" fmla="*/ 99 w 114"/>
              <a:gd name="T1" fmla="*/ 141 h 142"/>
              <a:gd name="T2" fmla="*/ 85 w 114"/>
              <a:gd name="T3" fmla="*/ 127 h 142"/>
              <a:gd name="T4" fmla="*/ 85 w 114"/>
              <a:gd name="T5" fmla="*/ 28 h 142"/>
              <a:gd name="T6" fmla="*/ 28 w 114"/>
              <a:gd name="T7" fmla="*/ 28 h 142"/>
              <a:gd name="T8" fmla="*/ 28 w 114"/>
              <a:gd name="T9" fmla="*/ 127 h 142"/>
              <a:gd name="T10" fmla="*/ 14 w 114"/>
              <a:gd name="T11" fmla="*/ 141 h 142"/>
              <a:gd name="T12" fmla="*/ 0 w 114"/>
              <a:gd name="T13" fmla="*/ 127 h 142"/>
              <a:gd name="T14" fmla="*/ 0 w 114"/>
              <a:gd name="T15" fmla="*/ 14 h 142"/>
              <a:gd name="T16" fmla="*/ 14 w 114"/>
              <a:gd name="T17" fmla="*/ 0 h 142"/>
              <a:gd name="T18" fmla="*/ 99 w 114"/>
              <a:gd name="T19" fmla="*/ 0 h 142"/>
              <a:gd name="T20" fmla="*/ 113 w 114"/>
              <a:gd name="T21" fmla="*/ 14 h 142"/>
              <a:gd name="T22" fmla="*/ 113 w 114"/>
              <a:gd name="T23" fmla="*/ 127 h 142"/>
              <a:gd name="T24" fmla="*/ 99 w 114"/>
              <a:gd name="T2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42">
                <a:moveTo>
                  <a:pt x="99" y="141"/>
                </a:moveTo>
                <a:cubicBezTo>
                  <a:pt x="90" y="141"/>
                  <a:pt x="85" y="135"/>
                  <a:pt x="85" y="127"/>
                </a:cubicBezTo>
                <a:lnTo>
                  <a:pt x="85" y="28"/>
                </a:lnTo>
                <a:lnTo>
                  <a:pt x="28" y="28"/>
                </a:lnTo>
                <a:lnTo>
                  <a:pt x="28" y="127"/>
                </a:lnTo>
                <a:cubicBezTo>
                  <a:pt x="28" y="135"/>
                  <a:pt x="23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5"/>
                  <a:pt x="113" y="14"/>
                </a:cubicBezTo>
                <a:lnTo>
                  <a:pt x="113" y="127"/>
                </a:lnTo>
                <a:cubicBezTo>
                  <a:pt x="113" y="135"/>
                  <a:pt x="107" y="141"/>
                  <a:pt x="99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" name="Freeform 518">
            <a:extLst>
              <a:ext uri="{FF2B5EF4-FFF2-40B4-BE49-F238E27FC236}">
                <a16:creationId xmlns:a16="http://schemas.microsoft.com/office/drawing/2014/main" id="{E44216A9-009B-9F45-B279-B7BAA235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670" y="2971845"/>
            <a:ext cx="95721" cy="116659"/>
          </a:xfrm>
          <a:custGeom>
            <a:avLst/>
            <a:gdLst>
              <a:gd name="T0" fmla="*/ 127 w 142"/>
              <a:gd name="T1" fmla="*/ 170 h 171"/>
              <a:gd name="T2" fmla="*/ 113 w 142"/>
              <a:gd name="T3" fmla="*/ 156 h 171"/>
              <a:gd name="T4" fmla="*/ 113 w 142"/>
              <a:gd name="T5" fmla="*/ 29 h 171"/>
              <a:gd name="T6" fmla="*/ 28 w 142"/>
              <a:gd name="T7" fmla="*/ 29 h 171"/>
              <a:gd name="T8" fmla="*/ 28 w 142"/>
              <a:gd name="T9" fmla="*/ 156 h 171"/>
              <a:gd name="T10" fmla="*/ 14 w 142"/>
              <a:gd name="T11" fmla="*/ 170 h 171"/>
              <a:gd name="T12" fmla="*/ 0 w 142"/>
              <a:gd name="T13" fmla="*/ 156 h 171"/>
              <a:gd name="T14" fmla="*/ 0 w 142"/>
              <a:gd name="T15" fmla="*/ 14 h 171"/>
              <a:gd name="T16" fmla="*/ 14 w 142"/>
              <a:gd name="T17" fmla="*/ 0 h 171"/>
              <a:gd name="T18" fmla="*/ 127 w 142"/>
              <a:gd name="T19" fmla="*/ 0 h 171"/>
              <a:gd name="T20" fmla="*/ 141 w 142"/>
              <a:gd name="T21" fmla="*/ 14 h 171"/>
              <a:gd name="T22" fmla="*/ 141 w 142"/>
              <a:gd name="T23" fmla="*/ 156 h 171"/>
              <a:gd name="T24" fmla="*/ 127 w 142"/>
              <a:gd name="T2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71">
                <a:moveTo>
                  <a:pt x="127" y="170"/>
                </a:moveTo>
                <a:cubicBezTo>
                  <a:pt x="119" y="170"/>
                  <a:pt x="113" y="164"/>
                  <a:pt x="113" y="156"/>
                </a:cubicBezTo>
                <a:lnTo>
                  <a:pt x="113" y="29"/>
                </a:lnTo>
                <a:lnTo>
                  <a:pt x="28" y="29"/>
                </a:lnTo>
                <a:lnTo>
                  <a:pt x="28" y="156"/>
                </a:lnTo>
                <a:cubicBezTo>
                  <a:pt x="28" y="164"/>
                  <a:pt x="23" y="170"/>
                  <a:pt x="14" y="170"/>
                </a:cubicBezTo>
                <a:cubicBezTo>
                  <a:pt x="6" y="170"/>
                  <a:pt x="0" y="164"/>
                  <a:pt x="0" y="156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6"/>
                  <a:pt x="141" y="14"/>
                </a:cubicBezTo>
                <a:lnTo>
                  <a:pt x="141" y="156"/>
                </a:lnTo>
                <a:cubicBezTo>
                  <a:pt x="141" y="164"/>
                  <a:pt x="136" y="170"/>
                  <a:pt x="127" y="1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9" name="Freeform 519">
            <a:extLst>
              <a:ext uri="{FF2B5EF4-FFF2-40B4-BE49-F238E27FC236}">
                <a16:creationId xmlns:a16="http://schemas.microsoft.com/office/drawing/2014/main" id="{BBD86668-B41E-AA4B-A765-D8A137F6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603" y="3067566"/>
            <a:ext cx="38886" cy="95721"/>
          </a:xfrm>
          <a:custGeom>
            <a:avLst/>
            <a:gdLst>
              <a:gd name="T0" fmla="*/ 28 w 58"/>
              <a:gd name="T1" fmla="*/ 141 h 142"/>
              <a:gd name="T2" fmla="*/ 14 w 58"/>
              <a:gd name="T3" fmla="*/ 141 h 142"/>
              <a:gd name="T4" fmla="*/ 0 w 58"/>
              <a:gd name="T5" fmla="*/ 127 h 142"/>
              <a:gd name="T6" fmla="*/ 14 w 58"/>
              <a:gd name="T7" fmla="*/ 113 h 142"/>
              <a:gd name="T8" fmla="*/ 28 w 58"/>
              <a:gd name="T9" fmla="*/ 113 h 142"/>
              <a:gd name="T10" fmla="*/ 28 w 58"/>
              <a:gd name="T11" fmla="*/ 85 h 142"/>
              <a:gd name="T12" fmla="*/ 0 w 58"/>
              <a:gd name="T13" fmla="*/ 57 h 142"/>
              <a:gd name="T14" fmla="*/ 0 w 58"/>
              <a:gd name="T15" fmla="*/ 29 h 142"/>
              <a:gd name="T16" fmla="*/ 28 w 58"/>
              <a:gd name="T17" fmla="*/ 0 h 142"/>
              <a:gd name="T18" fmla="*/ 43 w 58"/>
              <a:gd name="T19" fmla="*/ 0 h 142"/>
              <a:gd name="T20" fmla="*/ 57 w 58"/>
              <a:gd name="T21" fmla="*/ 15 h 142"/>
              <a:gd name="T22" fmla="*/ 43 w 58"/>
              <a:gd name="T23" fmla="*/ 29 h 142"/>
              <a:gd name="T24" fmla="*/ 28 w 58"/>
              <a:gd name="T25" fmla="*/ 29 h 142"/>
              <a:gd name="T26" fmla="*/ 28 w 58"/>
              <a:gd name="T27" fmla="*/ 57 h 142"/>
              <a:gd name="T28" fmla="*/ 57 w 58"/>
              <a:gd name="T29" fmla="*/ 85 h 142"/>
              <a:gd name="T30" fmla="*/ 57 w 58"/>
              <a:gd name="T31" fmla="*/ 113 h 142"/>
              <a:gd name="T32" fmla="*/ 28 w 58"/>
              <a:gd name="T3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" h="142">
                <a:moveTo>
                  <a:pt x="28" y="141"/>
                </a:moveTo>
                <a:lnTo>
                  <a:pt x="14" y="141"/>
                </a:lnTo>
                <a:cubicBezTo>
                  <a:pt x="6" y="141"/>
                  <a:pt x="0" y="135"/>
                  <a:pt x="0" y="127"/>
                </a:cubicBezTo>
                <a:cubicBezTo>
                  <a:pt x="0" y="118"/>
                  <a:pt x="6" y="113"/>
                  <a:pt x="14" y="113"/>
                </a:cubicBezTo>
                <a:lnTo>
                  <a:pt x="28" y="113"/>
                </a:lnTo>
                <a:lnTo>
                  <a:pt x="28" y="85"/>
                </a:lnTo>
                <a:cubicBezTo>
                  <a:pt x="11" y="85"/>
                  <a:pt x="0" y="74"/>
                  <a:pt x="0" y="57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43" y="0"/>
                </a:lnTo>
                <a:cubicBezTo>
                  <a:pt x="51" y="0"/>
                  <a:pt x="57" y="6"/>
                  <a:pt x="57" y="15"/>
                </a:cubicBezTo>
                <a:cubicBezTo>
                  <a:pt x="57" y="23"/>
                  <a:pt x="51" y="29"/>
                  <a:pt x="43" y="29"/>
                </a:cubicBezTo>
                <a:lnTo>
                  <a:pt x="28" y="29"/>
                </a:lnTo>
                <a:lnTo>
                  <a:pt x="28" y="57"/>
                </a:lnTo>
                <a:cubicBezTo>
                  <a:pt x="45" y="57"/>
                  <a:pt x="57" y="68"/>
                  <a:pt x="57" y="85"/>
                </a:cubicBezTo>
                <a:lnTo>
                  <a:pt x="57" y="113"/>
                </a:lnTo>
                <a:cubicBezTo>
                  <a:pt x="57" y="130"/>
                  <a:pt x="45" y="141"/>
                  <a:pt x="28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" name="Freeform 520">
            <a:extLst>
              <a:ext uri="{FF2B5EF4-FFF2-40B4-BE49-F238E27FC236}">
                <a16:creationId xmlns:a16="http://schemas.microsoft.com/office/drawing/2014/main" id="{9BB31FE2-EEF2-1A4C-BC96-B0B6DF0E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219" y="3067566"/>
            <a:ext cx="38886" cy="95721"/>
          </a:xfrm>
          <a:custGeom>
            <a:avLst/>
            <a:gdLst>
              <a:gd name="T0" fmla="*/ 42 w 57"/>
              <a:gd name="T1" fmla="*/ 141 h 142"/>
              <a:gd name="T2" fmla="*/ 14 w 57"/>
              <a:gd name="T3" fmla="*/ 141 h 142"/>
              <a:gd name="T4" fmla="*/ 0 w 57"/>
              <a:gd name="T5" fmla="*/ 127 h 142"/>
              <a:gd name="T6" fmla="*/ 0 w 57"/>
              <a:gd name="T7" fmla="*/ 15 h 142"/>
              <a:gd name="T8" fmla="*/ 14 w 57"/>
              <a:gd name="T9" fmla="*/ 0 h 142"/>
              <a:gd name="T10" fmla="*/ 28 w 57"/>
              <a:gd name="T11" fmla="*/ 15 h 142"/>
              <a:gd name="T12" fmla="*/ 28 w 57"/>
              <a:gd name="T13" fmla="*/ 113 h 142"/>
              <a:gd name="T14" fmla="*/ 42 w 57"/>
              <a:gd name="T15" fmla="*/ 113 h 142"/>
              <a:gd name="T16" fmla="*/ 56 w 57"/>
              <a:gd name="T17" fmla="*/ 127 h 142"/>
              <a:gd name="T18" fmla="*/ 42 w 57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142">
                <a:moveTo>
                  <a:pt x="42" y="141"/>
                </a:moveTo>
                <a:lnTo>
                  <a:pt x="14" y="141"/>
                </a:lnTo>
                <a:cubicBezTo>
                  <a:pt x="5" y="141"/>
                  <a:pt x="0" y="136"/>
                  <a:pt x="0" y="127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113"/>
                </a:lnTo>
                <a:lnTo>
                  <a:pt x="42" y="113"/>
                </a:lnTo>
                <a:cubicBezTo>
                  <a:pt x="51" y="113"/>
                  <a:pt x="56" y="118"/>
                  <a:pt x="56" y="127"/>
                </a:cubicBezTo>
                <a:cubicBezTo>
                  <a:pt x="56" y="135"/>
                  <a:pt x="51" y="141"/>
                  <a:pt x="42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" name="Freeform 521">
            <a:extLst>
              <a:ext uri="{FF2B5EF4-FFF2-40B4-BE49-F238E27FC236}">
                <a16:creationId xmlns:a16="http://schemas.microsoft.com/office/drawing/2014/main" id="{1A59F0FA-AB87-BF45-A1D1-EE951D57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052" y="3067566"/>
            <a:ext cx="38888" cy="95721"/>
          </a:xfrm>
          <a:custGeom>
            <a:avLst/>
            <a:gdLst>
              <a:gd name="T0" fmla="*/ 43 w 58"/>
              <a:gd name="T1" fmla="*/ 141 h 142"/>
              <a:gd name="T2" fmla="*/ 14 w 58"/>
              <a:gd name="T3" fmla="*/ 141 h 142"/>
              <a:gd name="T4" fmla="*/ 0 w 58"/>
              <a:gd name="T5" fmla="*/ 127 h 142"/>
              <a:gd name="T6" fmla="*/ 0 w 58"/>
              <a:gd name="T7" fmla="*/ 15 h 142"/>
              <a:gd name="T8" fmla="*/ 14 w 58"/>
              <a:gd name="T9" fmla="*/ 0 h 142"/>
              <a:gd name="T10" fmla="*/ 29 w 58"/>
              <a:gd name="T11" fmla="*/ 15 h 142"/>
              <a:gd name="T12" fmla="*/ 29 w 58"/>
              <a:gd name="T13" fmla="*/ 113 h 142"/>
              <a:gd name="T14" fmla="*/ 43 w 58"/>
              <a:gd name="T15" fmla="*/ 113 h 142"/>
              <a:gd name="T16" fmla="*/ 57 w 58"/>
              <a:gd name="T17" fmla="*/ 127 h 142"/>
              <a:gd name="T18" fmla="*/ 43 w 58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142">
                <a:moveTo>
                  <a:pt x="43" y="141"/>
                </a:moveTo>
                <a:lnTo>
                  <a:pt x="14" y="141"/>
                </a:lnTo>
                <a:cubicBezTo>
                  <a:pt x="6" y="141"/>
                  <a:pt x="0" y="136"/>
                  <a:pt x="0" y="127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9" y="6"/>
                  <a:pt x="29" y="15"/>
                </a:cubicBezTo>
                <a:lnTo>
                  <a:pt x="29" y="113"/>
                </a:lnTo>
                <a:lnTo>
                  <a:pt x="43" y="113"/>
                </a:lnTo>
                <a:cubicBezTo>
                  <a:pt x="51" y="113"/>
                  <a:pt x="57" y="118"/>
                  <a:pt x="57" y="127"/>
                </a:cubicBezTo>
                <a:cubicBezTo>
                  <a:pt x="57" y="135"/>
                  <a:pt x="51" y="141"/>
                  <a:pt x="43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" name="Freeform 522">
            <a:extLst>
              <a:ext uri="{FF2B5EF4-FFF2-40B4-BE49-F238E27FC236}">
                <a16:creationId xmlns:a16="http://schemas.microsoft.com/office/drawing/2014/main" id="{3C0F7D26-9141-9841-B763-BC5E1D3C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052" y="3067566"/>
            <a:ext cx="38888" cy="20938"/>
          </a:xfrm>
          <a:custGeom>
            <a:avLst/>
            <a:gdLst>
              <a:gd name="T0" fmla="*/ 43 w 58"/>
              <a:gd name="T1" fmla="*/ 29 h 30"/>
              <a:gd name="T2" fmla="*/ 14 w 58"/>
              <a:gd name="T3" fmla="*/ 29 h 30"/>
              <a:gd name="T4" fmla="*/ 0 w 58"/>
              <a:gd name="T5" fmla="*/ 15 h 30"/>
              <a:gd name="T6" fmla="*/ 14 w 58"/>
              <a:gd name="T7" fmla="*/ 0 h 30"/>
              <a:gd name="T8" fmla="*/ 43 w 58"/>
              <a:gd name="T9" fmla="*/ 0 h 30"/>
              <a:gd name="T10" fmla="*/ 57 w 58"/>
              <a:gd name="T11" fmla="*/ 15 h 30"/>
              <a:gd name="T12" fmla="*/ 43 w 58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30">
                <a:moveTo>
                  <a:pt x="43" y="29"/>
                </a:moveTo>
                <a:lnTo>
                  <a:pt x="14" y="29"/>
                </a:lnTo>
                <a:cubicBezTo>
                  <a:pt x="6" y="29"/>
                  <a:pt x="0" y="23"/>
                  <a:pt x="0" y="15"/>
                </a:cubicBezTo>
                <a:cubicBezTo>
                  <a:pt x="0" y="6"/>
                  <a:pt x="6" y="0"/>
                  <a:pt x="14" y="0"/>
                </a:cubicBezTo>
                <a:lnTo>
                  <a:pt x="43" y="0"/>
                </a:lnTo>
                <a:cubicBezTo>
                  <a:pt x="51" y="0"/>
                  <a:pt x="57" y="6"/>
                  <a:pt x="57" y="15"/>
                </a:cubicBezTo>
                <a:cubicBezTo>
                  <a:pt x="57" y="23"/>
                  <a:pt x="51" y="29"/>
                  <a:pt x="43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" name="Freeform 523">
            <a:extLst>
              <a:ext uri="{FF2B5EF4-FFF2-40B4-BE49-F238E27FC236}">
                <a16:creationId xmlns:a16="http://schemas.microsoft.com/office/drawing/2014/main" id="{B575A1B3-605E-E44A-8FA6-90C1E34A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052" y="3106452"/>
            <a:ext cx="38888" cy="20940"/>
          </a:xfrm>
          <a:custGeom>
            <a:avLst/>
            <a:gdLst>
              <a:gd name="T0" fmla="*/ 43 w 58"/>
              <a:gd name="T1" fmla="*/ 28 h 29"/>
              <a:gd name="T2" fmla="*/ 14 w 58"/>
              <a:gd name="T3" fmla="*/ 28 h 29"/>
              <a:gd name="T4" fmla="*/ 0 w 58"/>
              <a:gd name="T5" fmla="*/ 14 h 29"/>
              <a:gd name="T6" fmla="*/ 14 w 58"/>
              <a:gd name="T7" fmla="*/ 0 h 29"/>
              <a:gd name="T8" fmla="*/ 43 w 58"/>
              <a:gd name="T9" fmla="*/ 0 h 29"/>
              <a:gd name="T10" fmla="*/ 57 w 58"/>
              <a:gd name="T11" fmla="*/ 14 h 29"/>
              <a:gd name="T12" fmla="*/ 43 w 58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29">
                <a:moveTo>
                  <a:pt x="43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43" y="0"/>
                </a:lnTo>
                <a:cubicBezTo>
                  <a:pt x="51" y="0"/>
                  <a:pt x="57" y="5"/>
                  <a:pt x="57" y="14"/>
                </a:cubicBezTo>
                <a:cubicBezTo>
                  <a:pt x="57" y="22"/>
                  <a:pt x="51" y="28"/>
                  <a:pt x="43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" name="Freeform 524">
            <a:extLst>
              <a:ext uri="{FF2B5EF4-FFF2-40B4-BE49-F238E27FC236}">
                <a16:creationId xmlns:a16="http://schemas.microsoft.com/office/drawing/2014/main" id="{ABDD872D-290C-1948-9784-B06A0B95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36" y="3067566"/>
            <a:ext cx="59826" cy="95721"/>
          </a:xfrm>
          <a:custGeom>
            <a:avLst/>
            <a:gdLst>
              <a:gd name="T0" fmla="*/ 70 w 88"/>
              <a:gd name="T1" fmla="*/ 141 h 142"/>
              <a:gd name="T2" fmla="*/ 56 w 88"/>
              <a:gd name="T3" fmla="*/ 130 h 142"/>
              <a:gd name="T4" fmla="*/ 42 w 88"/>
              <a:gd name="T5" fmla="*/ 71 h 142"/>
              <a:gd name="T6" fmla="*/ 28 w 88"/>
              <a:gd name="T7" fmla="*/ 130 h 142"/>
              <a:gd name="T8" fmla="*/ 11 w 88"/>
              <a:gd name="T9" fmla="*/ 141 h 142"/>
              <a:gd name="T10" fmla="*/ 0 w 88"/>
              <a:gd name="T11" fmla="*/ 125 h 142"/>
              <a:gd name="T12" fmla="*/ 28 w 88"/>
              <a:gd name="T13" fmla="*/ 12 h 142"/>
              <a:gd name="T14" fmla="*/ 56 w 88"/>
              <a:gd name="T15" fmla="*/ 12 h 142"/>
              <a:gd name="T16" fmla="*/ 85 w 88"/>
              <a:gd name="T17" fmla="*/ 125 h 142"/>
              <a:gd name="T18" fmla="*/ 73 w 88"/>
              <a:gd name="T19" fmla="*/ 141 h 142"/>
              <a:gd name="T20" fmla="*/ 70 w 88"/>
              <a:gd name="T2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142">
                <a:moveTo>
                  <a:pt x="70" y="141"/>
                </a:moveTo>
                <a:cubicBezTo>
                  <a:pt x="65" y="141"/>
                  <a:pt x="59" y="136"/>
                  <a:pt x="56" y="130"/>
                </a:cubicBezTo>
                <a:lnTo>
                  <a:pt x="42" y="71"/>
                </a:lnTo>
                <a:lnTo>
                  <a:pt x="28" y="130"/>
                </a:lnTo>
                <a:cubicBezTo>
                  <a:pt x="25" y="139"/>
                  <a:pt x="20" y="141"/>
                  <a:pt x="11" y="141"/>
                </a:cubicBezTo>
                <a:cubicBezTo>
                  <a:pt x="3" y="139"/>
                  <a:pt x="0" y="133"/>
                  <a:pt x="0" y="125"/>
                </a:cubicBezTo>
                <a:lnTo>
                  <a:pt x="28" y="12"/>
                </a:lnTo>
                <a:cubicBezTo>
                  <a:pt x="31" y="0"/>
                  <a:pt x="53" y="0"/>
                  <a:pt x="56" y="12"/>
                </a:cubicBezTo>
                <a:lnTo>
                  <a:pt x="85" y="125"/>
                </a:lnTo>
                <a:cubicBezTo>
                  <a:pt x="87" y="133"/>
                  <a:pt x="82" y="139"/>
                  <a:pt x="73" y="141"/>
                </a:cubicBezTo>
                <a:lnTo>
                  <a:pt x="70" y="14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" name="Freeform 525">
            <a:extLst>
              <a:ext uri="{FF2B5EF4-FFF2-40B4-BE49-F238E27FC236}">
                <a16:creationId xmlns:a16="http://schemas.microsoft.com/office/drawing/2014/main" id="{DFD99C07-CA39-0A45-AF6F-FCE4E868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428" y="3124399"/>
            <a:ext cx="47860" cy="20940"/>
          </a:xfrm>
          <a:custGeom>
            <a:avLst/>
            <a:gdLst>
              <a:gd name="T0" fmla="*/ 57 w 72"/>
              <a:gd name="T1" fmla="*/ 28 h 29"/>
              <a:gd name="T2" fmla="*/ 15 w 72"/>
              <a:gd name="T3" fmla="*/ 28 h 29"/>
              <a:gd name="T4" fmla="*/ 0 w 72"/>
              <a:gd name="T5" fmla="*/ 14 h 29"/>
              <a:gd name="T6" fmla="*/ 15 w 72"/>
              <a:gd name="T7" fmla="*/ 0 h 29"/>
              <a:gd name="T8" fmla="*/ 57 w 72"/>
              <a:gd name="T9" fmla="*/ 0 h 29"/>
              <a:gd name="T10" fmla="*/ 71 w 72"/>
              <a:gd name="T11" fmla="*/ 14 h 29"/>
              <a:gd name="T12" fmla="*/ 57 w 7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29">
                <a:moveTo>
                  <a:pt x="57" y="28"/>
                </a:moveTo>
                <a:lnTo>
                  <a:pt x="15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lnTo>
                  <a:pt x="57" y="0"/>
                </a:lnTo>
                <a:cubicBezTo>
                  <a:pt x="65" y="0"/>
                  <a:pt x="71" y="5"/>
                  <a:pt x="71" y="14"/>
                </a:cubicBezTo>
                <a:cubicBezTo>
                  <a:pt x="71" y="22"/>
                  <a:pt x="65" y="28"/>
                  <a:pt x="5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Freeform 526">
            <a:extLst>
              <a:ext uri="{FF2B5EF4-FFF2-40B4-BE49-F238E27FC236}">
                <a16:creationId xmlns:a16="http://schemas.microsoft.com/office/drawing/2014/main" id="{0047F976-9DD6-6B4E-BFF9-9616824A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3010731"/>
            <a:ext cx="308102" cy="212382"/>
          </a:xfrm>
          <a:custGeom>
            <a:avLst/>
            <a:gdLst>
              <a:gd name="T0" fmla="*/ 423 w 452"/>
              <a:gd name="T1" fmla="*/ 310 h 311"/>
              <a:gd name="T2" fmla="*/ 28 w 452"/>
              <a:gd name="T3" fmla="*/ 310 h 311"/>
              <a:gd name="T4" fmla="*/ 0 w 452"/>
              <a:gd name="T5" fmla="*/ 282 h 311"/>
              <a:gd name="T6" fmla="*/ 0 w 452"/>
              <a:gd name="T7" fmla="*/ 28 h 311"/>
              <a:gd name="T8" fmla="*/ 28 w 452"/>
              <a:gd name="T9" fmla="*/ 0 h 311"/>
              <a:gd name="T10" fmla="*/ 423 w 452"/>
              <a:gd name="T11" fmla="*/ 0 h 311"/>
              <a:gd name="T12" fmla="*/ 451 w 452"/>
              <a:gd name="T13" fmla="*/ 28 h 311"/>
              <a:gd name="T14" fmla="*/ 451 w 452"/>
              <a:gd name="T15" fmla="*/ 282 h 311"/>
              <a:gd name="T16" fmla="*/ 423 w 452"/>
              <a:gd name="T17" fmla="*/ 310 h 311"/>
              <a:gd name="T18" fmla="*/ 28 w 452"/>
              <a:gd name="T19" fmla="*/ 28 h 311"/>
              <a:gd name="T20" fmla="*/ 28 w 452"/>
              <a:gd name="T21" fmla="*/ 282 h 311"/>
              <a:gd name="T22" fmla="*/ 423 w 452"/>
              <a:gd name="T23" fmla="*/ 282 h 311"/>
              <a:gd name="T24" fmla="*/ 423 w 452"/>
              <a:gd name="T25" fmla="*/ 28 h 311"/>
              <a:gd name="T26" fmla="*/ 28 w 452"/>
              <a:gd name="T27" fmla="*/ 2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11">
                <a:moveTo>
                  <a:pt x="423" y="310"/>
                </a:moveTo>
                <a:lnTo>
                  <a:pt x="28" y="310"/>
                </a:lnTo>
                <a:cubicBezTo>
                  <a:pt x="11" y="310"/>
                  <a:pt x="0" y="299"/>
                  <a:pt x="0" y="282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1"/>
                  <a:pt x="451" y="28"/>
                </a:cubicBezTo>
                <a:lnTo>
                  <a:pt x="451" y="282"/>
                </a:lnTo>
                <a:cubicBezTo>
                  <a:pt x="451" y="299"/>
                  <a:pt x="440" y="310"/>
                  <a:pt x="423" y="310"/>
                </a:cubicBezTo>
                <a:close/>
                <a:moveTo>
                  <a:pt x="28" y="28"/>
                </a:moveTo>
                <a:lnTo>
                  <a:pt x="28" y="282"/>
                </a:lnTo>
                <a:lnTo>
                  <a:pt x="423" y="282"/>
                </a:lnTo>
                <a:lnTo>
                  <a:pt x="423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Freeform 527">
            <a:extLst>
              <a:ext uri="{FF2B5EF4-FFF2-40B4-BE49-F238E27FC236}">
                <a16:creationId xmlns:a16="http://schemas.microsoft.com/office/drawing/2014/main" id="{921FF93C-1F9C-E14A-A1D2-F4DA6D58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16" y="4581152"/>
            <a:ext cx="308102" cy="230327"/>
          </a:xfrm>
          <a:custGeom>
            <a:avLst/>
            <a:gdLst>
              <a:gd name="T0" fmla="*/ 14 w 455"/>
              <a:gd name="T1" fmla="*/ 338 h 339"/>
              <a:gd name="T2" fmla="*/ 5 w 455"/>
              <a:gd name="T3" fmla="*/ 336 h 339"/>
              <a:gd name="T4" fmla="*/ 0 w 455"/>
              <a:gd name="T5" fmla="*/ 324 h 339"/>
              <a:gd name="T6" fmla="*/ 0 w 455"/>
              <a:gd name="T7" fmla="*/ 70 h 339"/>
              <a:gd name="T8" fmla="*/ 8 w 455"/>
              <a:gd name="T9" fmla="*/ 56 h 339"/>
              <a:gd name="T10" fmla="*/ 149 w 455"/>
              <a:gd name="T11" fmla="*/ 0 h 339"/>
              <a:gd name="T12" fmla="*/ 161 w 455"/>
              <a:gd name="T13" fmla="*/ 0 h 339"/>
              <a:gd name="T14" fmla="*/ 245 w 455"/>
              <a:gd name="T15" fmla="*/ 34 h 339"/>
              <a:gd name="T16" fmla="*/ 254 w 455"/>
              <a:gd name="T17" fmla="*/ 51 h 339"/>
              <a:gd name="T18" fmla="*/ 237 w 455"/>
              <a:gd name="T19" fmla="*/ 59 h 339"/>
              <a:gd name="T20" fmla="*/ 158 w 455"/>
              <a:gd name="T21" fmla="*/ 28 h 339"/>
              <a:gd name="T22" fmla="*/ 31 w 455"/>
              <a:gd name="T23" fmla="*/ 79 h 339"/>
              <a:gd name="T24" fmla="*/ 31 w 455"/>
              <a:gd name="T25" fmla="*/ 302 h 339"/>
              <a:gd name="T26" fmla="*/ 152 w 455"/>
              <a:gd name="T27" fmla="*/ 254 h 339"/>
              <a:gd name="T28" fmla="*/ 163 w 455"/>
              <a:gd name="T29" fmla="*/ 254 h 339"/>
              <a:gd name="T30" fmla="*/ 299 w 455"/>
              <a:gd name="T31" fmla="*/ 307 h 339"/>
              <a:gd name="T32" fmla="*/ 426 w 455"/>
              <a:gd name="T33" fmla="*/ 257 h 339"/>
              <a:gd name="T34" fmla="*/ 426 w 455"/>
              <a:gd name="T35" fmla="*/ 96 h 339"/>
              <a:gd name="T36" fmla="*/ 440 w 455"/>
              <a:gd name="T37" fmla="*/ 82 h 339"/>
              <a:gd name="T38" fmla="*/ 454 w 455"/>
              <a:gd name="T39" fmla="*/ 96 h 339"/>
              <a:gd name="T40" fmla="*/ 454 w 455"/>
              <a:gd name="T41" fmla="*/ 265 h 339"/>
              <a:gd name="T42" fmla="*/ 446 w 455"/>
              <a:gd name="T43" fmla="*/ 279 h 339"/>
              <a:gd name="T44" fmla="*/ 305 w 455"/>
              <a:gd name="T45" fmla="*/ 336 h 339"/>
              <a:gd name="T46" fmla="*/ 293 w 455"/>
              <a:gd name="T47" fmla="*/ 336 h 339"/>
              <a:gd name="T48" fmla="*/ 158 w 455"/>
              <a:gd name="T49" fmla="*/ 282 h 339"/>
              <a:gd name="T50" fmla="*/ 22 w 455"/>
              <a:gd name="T51" fmla="*/ 336 h 339"/>
              <a:gd name="T52" fmla="*/ 14 w 455"/>
              <a:gd name="T53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5" h="339">
                <a:moveTo>
                  <a:pt x="14" y="338"/>
                </a:moveTo>
                <a:cubicBezTo>
                  <a:pt x="11" y="338"/>
                  <a:pt x="8" y="338"/>
                  <a:pt x="5" y="336"/>
                </a:cubicBezTo>
                <a:cubicBezTo>
                  <a:pt x="3" y="333"/>
                  <a:pt x="0" y="330"/>
                  <a:pt x="0" y="324"/>
                </a:cubicBezTo>
                <a:lnTo>
                  <a:pt x="0" y="70"/>
                </a:lnTo>
                <a:cubicBezTo>
                  <a:pt x="0" y="65"/>
                  <a:pt x="3" y="59"/>
                  <a:pt x="8" y="56"/>
                </a:cubicBezTo>
                <a:lnTo>
                  <a:pt x="149" y="0"/>
                </a:lnTo>
                <a:cubicBezTo>
                  <a:pt x="152" y="0"/>
                  <a:pt x="158" y="0"/>
                  <a:pt x="161" y="0"/>
                </a:cubicBezTo>
                <a:lnTo>
                  <a:pt x="245" y="34"/>
                </a:lnTo>
                <a:cubicBezTo>
                  <a:pt x="254" y="36"/>
                  <a:pt x="257" y="45"/>
                  <a:pt x="254" y="51"/>
                </a:cubicBezTo>
                <a:cubicBezTo>
                  <a:pt x="251" y="59"/>
                  <a:pt x="242" y="62"/>
                  <a:pt x="237" y="59"/>
                </a:cubicBezTo>
                <a:lnTo>
                  <a:pt x="158" y="28"/>
                </a:lnTo>
                <a:lnTo>
                  <a:pt x="31" y="79"/>
                </a:lnTo>
                <a:lnTo>
                  <a:pt x="31" y="302"/>
                </a:lnTo>
                <a:lnTo>
                  <a:pt x="152" y="254"/>
                </a:lnTo>
                <a:cubicBezTo>
                  <a:pt x="155" y="254"/>
                  <a:pt x="161" y="254"/>
                  <a:pt x="163" y="254"/>
                </a:cubicBezTo>
                <a:lnTo>
                  <a:pt x="299" y="307"/>
                </a:lnTo>
                <a:lnTo>
                  <a:pt x="426" y="257"/>
                </a:lnTo>
                <a:lnTo>
                  <a:pt x="426" y="96"/>
                </a:lnTo>
                <a:cubicBezTo>
                  <a:pt x="426" y="87"/>
                  <a:pt x="432" y="82"/>
                  <a:pt x="440" y="82"/>
                </a:cubicBezTo>
                <a:cubicBezTo>
                  <a:pt x="448" y="82"/>
                  <a:pt x="454" y="87"/>
                  <a:pt x="454" y="96"/>
                </a:cubicBezTo>
                <a:lnTo>
                  <a:pt x="454" y="265"/>
                </a:lnTo>
                <a:cubicBezTo>
                  <a:pt x="454" y="271"/>
                  <a:pt x="451" y="276"/>
                  <a:pt x="446" y="279"/>
                </a:cubicBezTo>
                <a:lnTo>
                  <a:pt x="305" y="336"/>
                </a:lnTo>
                <a:cubicBezTo>
                  <a:pt x="302" y="336"/>
                  <a:pt x="296" y="336"/>
                  <a:pt x="293" y="336"/>
                </a:cubicBezTo>
                <a:lnTo>
                  <a:pt x="158" y="282"/>
                </a:lnTo>
                <a:lnTo>
                  <a:pt x="22" y="336"/>
                </a:lnTo>
                <a:cubicBezTo>
                  <a:pt x="17" y="338"/>
                  <a:pt x="17" y="338"/>
                  <a:pt x="14" y="33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528">
            <a:extLst>
              <a:ext uri="{FF2B5EF4-FFF2-40B4-BE49-F238E27FC236}">
                <a16:creationId xmlns:a16="http://schemas.microsoft.com/office/drawing/2014/main" id="{62E23E5C-670B-224C-9691-1E62B0A1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37" y="4581152"/>
            <a:ext cx="20940" cy="191442"/>
          </a:xfrm>
          <a:custGeom>
            <a:avLst/>
            <a:gdLst>
              <a:gd name="T0" fmla="*/ 14 w 29"/>
              <a:gd name="T1" fmla="*/ 282 h 283"/>
              <a:gd name="T2" fmla="*/ 0 w 29"/>
              <a:gd name="T3" fmla="*/ 268 h 283"/>
              <a:gd name="T4" fmla="*/ 0 w 29"/>
              <a:gd name="T5" fmla="*/ 14 h 283"/>
              <a:gd name="T6" fmla="*/ 14 w 29"/>
              <a:gd name="T7" fmla="*/ 0 h 283"/>
              <a:gd name="T8" fmla="*/ 28 w 29"/>
              <a:gd name="T9" fmla="*/ 14 h 283"/>
              <a:gd name="T10" fmla="*/ 28 w 29"/>
              <a:gd name="T11" fmla="*/ 268 h 283"/>
              <a:gd name="T12" fmla="*/ 14 w 29"/>
              <a:gd name="T13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83">
                <a:moveTo>
                  <a:pt x="14" y="282"/>
                </a:moveTo>
                <a:cubicBezTo>
                  <a:pt x="5" y="282"/>
                  <a:pt x="0" y="276"/>
                  <a:pt x="0" y="268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268"/>
                </a:lnTo>
                <a:cubicBezTo>
                  <a:pt x="28" y="276"/>
                  <a:pt x="22" y="282"/>
                  <a:pt x="14" y="28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Freeform 529">
            <a:extLst>
              <a:ext uri="{FF2B5EF4-FFF2-40B4-BE49-F238E27FC236}">
                <a16:creationId xmlns:a16="http://schemas.microsoft.com/office/drawing/2014/main" id="{1812F13C-6EFD-D34A-A3BA-308DB034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58" y="4676872"/>
            <a:ext cx="20940" cy="134606"/>
          </a:xfrm>
          <a:custGeom>
            <a:avLst/>
            <a:gdLst>
              <a:gd name="T0" fmla="*/ 14 w 29"/>
              <a:gd name="T1" fmla="*/ 197 h 198"/>
              <a:gd name="T2" fmla="*/ 0 w 29"/>
              <a:gd name="T3" fmla="*/ 183 h 198"/>
              <a:gd name="T4" fmla="*/ 0 w 29"/>
              <a:gd name="T5" fmla="*/ 14 h 198"/>
              <a:gd name="T6" fmla="*/ 14 w 29"/>
              <a:gd name="T7" fmla="*/ 0 h 198"/>
              <a:gd name="T8" fmla="*/ 28 w 29"/>
              <a:gd name="T9" fmla="*/ 14 h 198"/>
              <a:gd name="T10" fmla="*/ 28 w 29"/>
              <a:gd name="T11" fmla="*/ 183 h 198"/>
              <a:gd name="T12" fmla="*/ 14 w 29"/>
              <a:gd name="T13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98">
                <a:moveTo>
                  <a:pt x="14" y="197"/>
                </a:move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83"/>
                </a:lnTo>
                <a:cubicBezTo>
                  <a:pt x="28" y="192"/>
                  <a:pt x="23" y="197"/>
                  <a:pt x="14" y="197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530">
            <a:extLst>
              <a:ext uri="{FF2B5EF4-FFF2-40B4-BE49-F238E27FC236}">
                <a16:creationId xmlns:a16="http://schemas.microsoft.com/office/drawing/2014/main" id="{23D06F9D-CD12-6A43-9745-8D92B2BC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98" y="4542264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3 h 86"/>
              <a:gd name="T4" fmla="*/ 42 w 86"/>
              <a:gd name="T5" fmla="*/ 0 h 86"/>
              <a:gd name="T6" fmla="*/ 85 w 86"/>
              <a:gd name="T7" fmla="*/ 43 h 86"/>
              <a:gd name="T8" fmla="*/ 42 w 86"/>
              <a:gd name="T9" fmla="*/ 85 h 86"/>
              <a:gd name="T10" fmla="*/ 42 w 86"/>
              <a:gd name="T11" fmla="*/ 29 h 86"/>
              <a:gd name="T12" fmla="*/ 28 w 86"/>
              <a:gd name="T13" fmla="*/ 43 h 86"/>
              <a:gd name="T14" fmla="*/ 42 w 86"/>
              <a:gd name="T15" fmla="*/ 57 h 86"/>
              <a:gd name="T16" fmla="*/ 57 w 86"/>
              <a:gd name="T17" fmla="*/ 43 h 86"/>
              <a:gd name="T18" fmla="*/ 42 w 86"/>
              <a:gd name="T19" fmla="*/ 2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5"/>
                  <a:pt x="0" y="43"/>
                </a:cubicBezTo>
                <a:cubicBezTo>
                  <a:pt x="0" y="20"/>
                  <a:pt x="19" y="0"/>
                  <a:pt x="42" y="0"/>
                </a:cubicBezTo>
                <a:cubicBezTo>
                  <a:pt x="64" y="0"/>
                  <a:pt x="85" y="20"/>
                  <a:pt x="85" y="43"/>
                </a:cubicBezTo>
                <a:cubicBezTo>
                  <a:pt x="85" y="65"/>
                  <a:pt x="65" y="85"/>
                  <a:pt x="42" y="85"/>
                </a:cubicBezTo>
                <a:close/>
                <a:moveTo>
                  <a:pt x="42" y="29"/>
                </a:moveTo>
                <a:cubicBezTo>
                  <a:pt x="34" y="29"/>
                  <a:pt x="28" y="34"/>
                  <a:pt x="28" y="43"/>
                </a:cubicBezTo>
                <a:cubicBezTo>
                  <a:pt x="28" y="51"/>
                  <a:pt x="33" y="57"/>
                  <a:pt x="42" y="57"/>
                </a:cubicBezTo>
                <a:cubicBezTo>
                  <a:pt x="50" y="57"/>
                  <a:pt x="57" y="51"/>
                  <a:pt x="57" y="43"/>
                </a:cubicBezTo>
                <a:cubicBezTo>
                  <a:pt x="57" y="34"/>
                  <a:pt x="51" y="29"/>
                  <a:pt x="42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Freeform 531">
            <a:extLst>
              <a:ext uri="{FF2B5EF4-FFF2-40B4-BE49-F238E27FC236}">
                <a16:creationId xmlns:a16="http://schemas.microsoft.com/office/drawing/2014/main" id="{8046D429-A855-8446-AB16-B9ED0E91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10" y="4503378"/>
            <a:ext cx="134608" cy="173494"/>
          </a:xfrm>
          <a:custGeom>
            <a:avLst/>
            <a:gdLst>
              <a:gd name="T0" fmla="*/ 98 w 198"/>
              <a:gd name="T1" fmla="*/ 254 h 255"/>
              <a:gd name="T2" fmla="*/ 87 w 198"/>
              <a:gd name="T3" fmla="*/ 248 h 255"/>
              <a:gd name="T4" fmla="*/ 0 w 198"/>
              <a:gd name="T5" fmla="*/ 99 h 255"/>
              <a:gd name="T6" fmla="*/ 98 w 198"/>
              <a:gd name="T7" fmla="*/ 0 h 255"/>
              <a:gd name="T8" fmla="*/ 197 w 198"/>
              <a:gd name="T9" fmla="*/ 99 h 255"/>
              <a:gd name="T10" fmla="*/ 110 w 198"/>
              <a:gd name="T11" fmla="*/ 248 h 255"/>
              <a:gd name="T12" fmla="*/ 98 w 198"/>
              <a:gd name="T13" fmla="*/ 254 h 255"/>
              <a:gd name="T14" fmla="*/ 98 w 198"/>
              <a:gd name="T15" fmla="*/ 28 h 255"/>
              <a:gd name="T16" fmla="*/ 28 w 198"/>
              <a:gd name="T17" fmla="*/ 99 h 255"/>
              <a:gd name="T18" fmla="*/ 98 w 198"/>
              <a:gd name="T19" fmla="*/ 217 h 255"/>
              <a:gd name="T20" fmla="*/ 169 w 198"/>
              <a:gd name="T21" fmla="*/ 99 h 255"/>
              <a:gd name="T22" fmla="*/ 98 w 198"/>
              <a:gd name="T23" fmla="*/ 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255">
                <a:moveTo>
                  <a:pt x="98" y="254"/>
                </a:moveTo>
                <a:cubicBezTo>
                  <a:pt x="96" y="254"/>
                  <a:pt x="90" y="251"/>
                  <a:pt x="87" y="248"/>
                </a:cubicBezTo>
                <a:cubicBezTo>
                  <a:pt x="79" y="237"/>
                  <a:pt x="0" y="149"/>
                  <a:pt x="0" y="99"/>
                </a:cubicBezTo>
                <a:cubicBezTo>
                  <a:pt x="0" y="45"/>
                  <a:pt x="44" y="0"/>
                  <a:pt x="98" y="0"/>
                </a:cubicBezTo>
                <a:cubicBezTo>
                  <a:pt x="151" y="0"/>
                  <a:pt x="197" y="45"/>
                  <a:pt x="197" y="99"/>
                </a:cubicBezTo>
                <a:cubicBezTo>
                  <a:pt x="197" y="149"/>
                  <a:pt x="118" y="240"/>
                  <a:pt x="110" y="248"/>
                </a:cubicBezTo>
                <a:cubicBezTo>
                  <a:pt x="107" y="251"/>
                  <a:pt x="101" y="254"/>
                  <a:pt x="98" y="254"/>
                </a:cubicBezTo>
                <a:close/>
                <a:moveTo>
                  <a:pt x="98" y="28"/>
                </a:moveTo>
                <a:cubicBezTo>
                  <a:pt x="59" y="28"/>
                  <a:pt x="28" y="59"/>
                  <a:pt x="28" y="99"/>
                </a:cubicBezTo>
                <a:cubicBezTo>
                  <a:pt x="28" y="127"/>
                  <a:pt x="67" y="180"/>
                  <a:pt x="98" y="217"/>
                </a:cubicBezTo>
                <a:cubicBezTo>
                  <a:pt x="130" y="180"/>
                  <a:pt x="169" y="124"/>
                  <a:pt x="169" y="99"/>
                </a:cubicBezTo>
                <a:cubicBezTo>
                  <a:pt x="169" y="59"/>
                  <a:pt x="138" y="28"/>
                  <a:pt x="98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532">
            <a:extLst>
              <a:ext uri="{FF2B5EF4-FFF2-40B4-BE49-F238E27FC236}">
                <a16:creationId xmlns:a16="http://schemas.microsoft.com/office/drawing/2014/main" id="{C1BD4218-CA31-A140-8B9B-4856166E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83" y="4500386"/>
            <a:ext cx="308102" cy="233320"/>
          </a:xfrm>
          <a:custGeom>
            <a:avLst/>
            <a:gdLst>
              <a:gd name="T0" fmla="*/ 14 w 452"/>
              <a:gd name="T1" fmla="*/ 341 h 342"/>
              <a:gd name="T2" fmla="*/ 5 w 452"/>
              <a:gd name="T3" fmla="*/ 339 h 342"/>
              <a:gd name="T4" fmla="*/ 0 w 452"/>
              <a:gd name="T5" fmla="*/ 327 h 342"/>
              <a:gd name="T6" fmla="*/ 0 w 452"/>
              <a:gd name="T7" fmla="*/ 73 h 342"/>
              <a:gd name="T8" fmla="*/ 8 w 452"/>
              <a:gd name="T9" fmla="*/ 59 h 342"/>
              <a:gd name="T10" fmla="*/ 149 w 452"/>
              <a:gd name="T11" fmla="*/ 3 h 342"/>
              <a:gd name="T12" fmla="*/ 160 w 452"/>
              <a:gd name="T13" fmla="*/ 3 h 342"/>
              <a:gd name="T14" fmla="*/ 296 w 452"/>
              <a:gd name="T15" fmla="*/ 56 h 342"/>
              <a:gd name="T16" fmla="*/ 431 w 452"/>
              <a:gd name="T17" fmla="*/ 3 h 342"/>
              <a:gd name="T18" fmla="*/ 445 w 452"/>
              <a:gd name="T19" fmla="*/ 6 h 342"/>
              <a:gd name="T20" fmla="*/ 451 w 452"/>
              <a:gd name="T21" fmla="*/ 17 h 342"/>
              <a:gd name="T22" fmla="*/ 451 w 452"/>
              <a:gd name="T23" fmla="*/ 271 h 342"/>
              <a:gd name="T24" fmla="*/ 437 w 452"/>
              <a:gd name="T25" fmla="*/ 285 h 342"/>
              <a:gd name="T26" fmla="*/ 423 w 452"/>
              <a:gd name="T27" fmla="*/ 271 h 342"/>
              <a:gd name="T28" fmla="*/ 423 w 452"/>
              <a:gd name="T29" fmla="*/ 37 h 342"/>
              <a:gd name="T30" fmla="*/ 301 w 452"/>
              <a:gd name="T31" fmla="*/ 85 h 342"/>
              <a:gd name="T32" fmla="*/ 290 w 452"/>
              <a:gd name="T33" fmla="*/ 85 h 342"/>
              <a:gd name="T34" fmla="*/ 155 w 452"/>
              <a:gd name="T35" fmla="*/ 31 h 342"/>
              <a:gd name="T36" fmla="*/ 28 w 452"/>
              <a:gd name="T37" fmla="*/ 82 h 342"/>
              <a:gd name="T38" fmla="*/ 28 w 452"/>
              <a:gd name="T39" fmla="*/ 305 h 342"/>
              <a:gd name="T40" fmla="*/ 95 w 452"/>
              <a:gd name="T41" fmla="*/ 279 h 342"/>
              <a:gd name="T42" fmla="*/ 112 w 452"/>
              <a:gd name="T43" fmla="*/ 288 h 342"/>
              <a:gd name="T44" fmla="*/ 104 w 452"/>
              <a:gd name="T45" fmla="*/ 305 h 342"/>
              <a:gd name="T46" fmla="*/ 16 w 452"/>
              <a:gd name="T47" fmla="*/ 339 h 342"/>
              <a:gd name="T48" fmla="*/ 14 w 452"/>
              <a:gd name="T49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2" h="342">
                <a:moveTo>
                  <a:pt x="14" y="341"/>
                </a:moveTo>
                <a:cubicBezTo>
                  <a:pt x="11" y="341"/>
                  <a:pt x="8" y="341"/>
                  <a:pt x="5" y="339"/>
                </a:cubicBezTo>
                <a:cubicBezTo>
                  <a:pt x="2" y="336"/>
                  <a:pt x="0" y="333"/>
                  <a:pt x="0" y="327"/>
                </a:cubicBezTo>
                <a:lnTo>
                  <a:pt x="0" y="73"/>
                </a:lnTo>
                <a:cubicBezTo>
                  <a:pt x="0" y="68"/>
                  <a:pt x="2" y="62"/>
                  <a:pt x="8" y="59"/>
                </a:cubicBezTo>
                <a:lnTo>
                  <a:pt x="149" y="3"/>
                </a:lnTo>
                <a:cubicBezTo>
                  <a:pt x="152" y="3"/>
                  <a:pt x="158" y="3"/>
                  <a:pt x="160" y="3"/>
                </a:cubicBezTo>
                <a:lnTo>
                  <a:pt x="296" y="56"/>
                </a:lnTo>
                <a:lnTo>
                  <a:pt x="431" y="3"/>
                </a:lnTo>
                <a:cubicBezTo>
                  <a:pt x="437" y="0"/>
                  <a:pt x="440" y="3"/>
                  <a:pt x="445" y="6"/>
                </a:cubicBezTo>
                <a:cubicBezTo>
                  <a:pt x="448" y="8"/>
                  <a:pt x="451" y="11"/>
                  <a:pt x="451" y="17"/>
                </a:cubicBezTo>
                <a:lnTo>
                  <a:pt x="451" y="271"/>
                </a:lnTo>
                <a:cubicBezTo>
                  <a:pt x="451" y="279"/>
                  <a:pt x="445" y="285"/>
                  <a:pt x="437" y="285"/>
                </a:cubicBezTo>
                <a:cubicBezTo>
                  <a:pt x="428" y="285"/>
                  <a:pt x="423" y="279"/>
                  <a:pt x="423" y="271"/>
                </a:cubicBezTo>
                <a:lnTo>
                  <a:pt x="423" y="37"/>
                </a:lnTo>
                <a:lnTo>
                  <a:pt x="301" y="85"/>
                </a:lnTo>
                <a:cubicBezTo>
                  <a:pt x="299" y="85"/>
                  <a:pt x="293" y="85"/>
                  <a:pt x="290" y="85"/>
                </a:cubicBezTo>
                <a:lnTo>
                  <a:pt x="155" y="31"/>
                </a:lnTo>
                <a:lnTo>
                  <a:pt x="28" y="82"/>
                </a:lnTo>
                <a:lnTo>
                  <a:pt x="28" y="305"/>
                </a:lnTo>
                <a:lnTo>
                  <a:pt x="95" y="279"/>
                </a:lnTo>
                <a:cubicBezTo>
                  <a:pt x="104" y="277"/>
                  <a:pt x="109" y="279"/>
                  <a:pt x="112" y="288"/>
                </a:cubicBezTo>
                <a:cubicBezTo>
                  <a:pt x="114" y="296"/>
                  <a:pt x="112" y="302"/>
                  <a:pt x="104" y="305"/>
                </a:cubicBezTo>
                <a:lnTo>
                  <a:pt x="16" y="339"/>
                </a:lnTo>
                <a:cubicBezTo>
                  <a:pt x="16" y="341"/>
                  <a:pt x="16" y="341"/>
                  <a:pt x="14" y="3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533">
            <a:extLst>
              <a:ext uri="{FF2B5EF4-FFF2-40B4-BE49-F238E27FC236}">
                <a16:creationId xmlns:a16="http://schemas.microsoft.com/office/drawing/2014/main" id="{A42A67FF-911D-C644-B303-7214BA27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303" y="4503378"/>
            <a:ext cx="20940" cy="104694"/>
          </a:xfrm>
          <a:custGeom>
            <a:avLst/>
            <a:gdLst>
              <a:gd name="T0" fmla="*/ 14 w 29"/>
              <a:gd name="T1" fmla="*/ 155 h 156"/>
              <a:gd name="T2" fmla="*/ 0 w 29"/>
              <a:gd name="T3" fmla="*/ 141 h 156"/>
              <a:gd name="T4" fmla="*/ 0 w 29"/>
              <a:gd name="T5" fmla="*/ 14 h 156"/>
              <a:gd name="T6" fmla="*/ 14 w 29"/>
              <a:gd name="T7" fmla="*/ 0 h 156"/>
              <a:gd name="T8" fmla="*/ 28 w 29"/>
              <a:gd name="T9" fmla="*/ 14 h 156"/>
              <a:gd name="T10" fmla="*/ 28 w 29"/>
              <a:gd name="T11" fmla="*/ 141 h 156"/>
              <a:gd name="T12" fmla="*/ 14 w 29"/>
              <a:gd name="T13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56">
                <a:moveTo>
                  <a:pt x="14" y="155"/>
                </a:moveTo>
                <a:cubicBezTo>
                  <a:pt x="5" y="155"/>
                  <a:pt x="0" y="149"/>
                  <a:pt x="0" y="141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141"/>
                </a:lnTo>
                <a:cubicBezTo>
                  <a:pt x="28" y="149"/>
                  <a:pt x="22" y="155"/>
                  <a:pt x="14" y="15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Freeform 534">
            <a:extLst>
              <a:ext uri="{FF2B5EF4-FFF2-40B4-BE49-F238E27FC236}">
                <a16:creationId xmlns:a16="http://schemas.microsoft.com/office/drawing/2014/main" id="{7E2398B7-A697-9A46-99FC-C7D0255C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024" y="4542264"/>
            <a:ext cx="20940" cy="41878"/>
          </a:xfrm>
          <a:custGeom>
            <a:avLst/>
            <a:gdLst>
              <a:gd name="T0" fmla="*/ 14 w 29"/>
              <a:gd name="T1" fmla="*/ 60 h 61"/>
              <a:gd name="T2" fmla="*/ 0 w 29"/>
              <a:gd name="T3" fmla="*/ 45 h 61"/>
              <a:gd name="T4" fmla="*/ 0 w 29"/>
              <a:gd name="T5" fmla="*/ 14 h 61"/>
              <a:gd name="T6" fmla="*/ 14 w 29"/>
              <a:gd name="T7" fmla="*/ 0 h 61"/>
              <a:gd name="T8" fmla="*/ 28 w 29"/>
              <a:gd name="T9" fmla="*/ 14 h 61"/>
              <a:gd name="T10" fmla="*/ 28 w 29"/>
              <a:gd name="T11" fmla="*/ 45 h 61"/>
              <a:gd name="T12" fmla="*/ 14 w 29"/>
              <a:gd name="T13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1">
                <a:moveTo>
                  <a:pt x="14" y="60"/>
                </a:moveTo>
                <a:cubicBezTo>
                  <a:pt x="5" y="60"/>
                  <a:pt x="0" y="54"/>
                  <a:pt x="0" y="45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45"/>
                </a:lnTo>
                <a:cubicBezTo>
                  <a:pt x="28" y="54"/>
                  <a:pt x="22" y="60"/>
                  <a:pt x="14" y="6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Freeform 535">
            <a:extLst>
              <a:ext uri="{FF2B5EF4-FFF2-40B4-BE49-F238E27FC236}">
                <a16:creationId xmlns:a16="http://schemas.microsoft.com/office/drawing/2014/main" id="{F3CA3956-115B-2E4C-8BEB-D1B68275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929" y="4727723"/>
            <a:ext cx="83756" cy="80765"/>
          </a:xfrm>
          <a:custGeom>
            <a:avLst/>
            <a:gdLst>
              <a:gd name="T0" fmla="*/ 108 w 123"/>
              <a:gd name="T1" fmla="*/ 119 h 120"/>
              <a:gd name="T2" fmla="*/ 97 w 123"/>
              <a:gd name="T3" fmla="*/ 117 h 120"/>
              <a:gd name="T4" fmla="*/ 6 w 123"/>
              <a:gd name="T5" fmla="*/ 26 h 120"/>
              <a:gd name="T6" fmla="*/ 6 w 123"/>
              <a:gd name="T7" fmla="*/ 6 h 120"/>
              <a:gd name="T8" fmla="*/ 26 w 123"/>
              <a:gd name="T9" fmla="*/ 6 h 120"/>
              <a:gd name="T10" fmla="*/ 116 w 123"/>
              <a:gd name="T11" fmla="*/ 97 h 120"/>
              <a:gd name="T12" fmla="*/ 116 w 123"/>
              <a:gd name="T13" fmla="*/ 117 h 120"/>
              <a:gd name="T14" fmla="*/ 108 w 123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120">
                <a:moveTo>
                  <a:pt x="108" y="119"/>
                </a:moveTo>
                <a:cubicBezTo>
                  <a:pt x="105" y="119"/>
                  <a:pt x="99" y="119"/>
                  <a:pt x="97" y="117"/>
                </a:cubicBezTo>
                <a:lnTo>
                  <a:pt x="6" y="26"/>
                </a:lnTo>
                <a:cubicBezTo>
                  <a:pt x="1" y="21"/>
                  <a:pt x="0" y="11"/>
                  <a:pt x="6" y="6"/>
                </a:cubicBezTo>
                <a:cubicBezTo>
                  <a:pt x="11" y="0"/>
                  <a:pt x="20" y="1"/>
                  <a:pt x="26" y="6"/>
                </a:cubicBezTo>
                <a:lnTo>
                  <a:pt x="116" y="97"/>
                </a:lnTo>
                <a:cubicBezTo>
                  <a:pt x="122" y="102"/>
                  <a:pt x="122" y="111"/>
                  <a:pt x="116" y="117"/>
                </a:cubicBezTo>
                <a:cubicBezTo>
                  <a:pt x="116" y="119"/>
                  <a:pt x="111" y="119"/>
                  <a:pt x="108" y="11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Freeform 536">
            <a:extLst>
              <a:ext uri="{FF2B5EF4-FFF2-40B4-BE49-F238E27FC236}">
                <a16:creationId xmlns:a16="http://schemas.microsoft.com/office/drawing/2014/main" id="{E5D7D687-2C2E-B14C-B74D-43A1933A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303" y="4599099"/>
            <a:ext cx="173494" cy="173494"/>
          </a:xfrm>
          <a:custGeom>
            <a:avLst/>
            <a:gdLst>
              <a:gd name="T0" fmla="*/ 127 w 255"/>
              <a:gd name="T1" fmla="*/ 254 h 255"/>
              <a:gd name="T2" fmla="*/ 0 w 255"/>
              <a:gd name="T3" fmla="*/ 127 h 255"/>
              <a:gd name="T4" fmla="*/ 127 w 255"/>
              <a:gd name="T5" fmla="*/ 0 h 255"/>
              <a:gd name="T6" fmla="*/ 254 w 255"/>
              <a:gd name="T7" fmla="*/ 127 h 255"/>
              <a:gd name="T8" fmla="*/ 127 w 255"/>
              <a:gd name="T9" fmla="*/ 254 h 255"/>
              <a:gd name="T10" fmla="*/ 127 w 255"/>
              <a:gd name="T11" fmla="*/ 28 h 255"/>
              <a:gd name="T12" fmla="*/ 28 w 255"/>
              <a:gd name="T13" fmla="*/ 127 h 255"/>
              <a:gd name="T14" fmla="*/ 127 w 255"/>
              <a:gd name="T15" fmla="*/ 226 h 255"/>
              <a:gd name="T16" fmla="*/ 225 w 255"/>
              <a:gd name="T17" fmla="*/ 127 h 255"/>
              <a:gd name="T18" fmla="*/ 127 w 255"/>
              <a:gd name="T19" fmla="*/ 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255">
                <a:moveTo>
                  <a:pt x="127" y="254"/>
                </a:moveTo>
                <a:cubicBezTo>
                  <a:pt x="56" y="254"/>
                  <a:pt x="0" y="197"/>
                  <a:pt x="0" y="127"/>
                </a:cubicBezTo>
                <a:cubicBezTo>
                  <a:pt x="0" y="56"/>
                  <a:pt x="56" y="0"/>
                  <a:pt x="127" y="0"/>
                </a:cubicBezTo>
                <a:cubicBezTo>
                  <a:pt x="197" y="0"/>
                  <a:pt x="254" y="56"/>
                  <a:pt x="254" y="127"/>
                </a:cubicBezTo>
                <a:cubicBezTo>
                  <a:pt x="254" y="197"/>
                  <a:pt x="197" y="254"/>
                  <a:pt x="127" y="254"/>
                </a:cubicBezTo>
                <a:close/>
                <a:moveTo>
                  <a:pt x="127" y="28"/>
                </a:moveTo>
                <a:cubicBezTo>
                  <a:pt x="73" y="28"/>
                  <a:pt x="28" y="73"/>
                  <a:pt x="28" y="127"/>
                </a:cubicBezTo>
                <a:cubicBezTo>
                  <a:pt x="28" y="181"/>
                  <a:pt x="73" y="226"/>
                  <a:pt x="127" y="226"/>
                </a:cubicBezTo>
                <a:cubicBezTo>
                  <a:pt x="180" y="226"/>
                  <a:pt x="225" y="181"/>
                  <a:pt x="225" y="127"/>
                </a:cubicBezTo>
                <a:cubicBezTo>
                  <a:pt x="225" y="73"/>
                  <a:pt x="180" y="28"/>
                  <a:pt x="127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Freeform 537">
            <a:extLst>
              <a:ext uri="{FF2B5EF4-FFF2-40B4-BE49-F238E27FC236}">
                <a16:creationId xmlns:a16="http://schemas.microsoft.com/office/drawing/2014/main" id="{84E95D54-C90D-D247-8F8E-1E4F59F4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958" y="4503378"/>
            <a:ext cx="20938" cy="308100"/>
          </a:xfrm>
          <a:custGeom>
            <a:avLst/>
            <a:gdLst>
              <a:gd name="T0" fmla="*/ 14 w 29"/>
              <a:gd name="T1" fmla="*/ 451 h 452"/>
              <a:gd name="T2" fmla="*/ 0 w 29"/>
              <a:gd name="T3" fmla="*/ 437 h 452"/>
              <a:gd name="T4" fmla="*/ 0 w 29"/>
              <a:gd name="T5" fmla="*/ 14 h 452"/>
              <a:gd name="T6" fmla="*/ 14 w 29"/>
              <a:gd name="T7" fmla="*/ 0 h 452"/>
              <a:gd name="T8" fmla="*/ 28 w 29"/>
              <a:gd name="T9" fmla="*/ 14 h 452"/>
              <a:gd name="T10" fmla="*/ 28 w 29"/>
              <a:gd name="T11" fmla="*/ 437 h 452"/>
              <a:gd name="T12" fmla="*/ 14 w 29"/>
              <a:gd name="T1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452">
                <a:moveTo>
                  <a:pt x="14" y="451"/>
                </a:moveTo>
                <a:cubicBezTo>
                  <a:pt x="5" y="451"/>
                  <a:pt x="0" y="446"/>
                  <a:pt x="0" y="437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437"/>
                </a:lnTo>
                <a:cubicBezTo>
                  <a:pt x="28" y="446"/>
                  <a:pt x="22" y="451"/>
                  <a:pt x="14" y="45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Freeform 538">
            <a:extLst>
              <a:ext uri="{FF2B5EF4-FFF2-40B4-BE49-F238E27FC236}">
                <a16:creationId xmlns:a16="http://schemas.microsoft.com/office/drawing/2014/main" id="{EAC1A2EA-2EA1-714D-AA83-979895F9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958" y="4521326"/>
            <a:ext cx="176484" cy="95721"/>
          </a:xfrm>
          <a:custGeom>
            <a:avLst/>
            <a:gdLst>
              <a:gd name="T0" fmla="*/ 183 w 258"/>
              <a:gd name="T1" fmla="*/ 141 h 142"/>
              <a:gd name="T2" fmla="*/ 14 w 258"/>
              <a:gd name="T3" fmla="*/ 141 h 142"/>
              <a:gd name="T4" fmla="*/ 0 w 258"/>
              <a:gd name="T5" fmla="*/ 127 h 142"/>
              <a:gd name="T6" fmla="*/ 14 w 258"/>
              <a:gd name="T7" fmla="*/ 113 h 142"/>
              <a:gd name="T8" fmla="*/ 178 w 258"/>
              <a:gd name="T9" fmla="*/ 113 h 142"/>
              <a:gd name="T10" fmla="*/ 220 w 258"/>
              <a:gd name="T11" fmla="*/ 71 h 142"/>
              <a:gd name="T12" fmla="*/ 178 w 258"/>
              <a:gd name="T13" fmla="*/ 28 h 142"/>
              <a:gd name="T14" fmla="*/ 14 w 258"/>
              <a:gd name="T15" fmla="*/ 28 h 142"/>
              <a:gd name="T16" fmla="*/ 0 w 258"/>
              <a:gd name="T17" fmla="*/ 14 h 142"/>
              <a:gd name="T18" fmla="*/ 14 w 258"/>
              <a:gd name="T19" fmla="*/ 0 h 142"/>
              <a:gd name="T20" fmla="*/ 183 w 258"/>
              <a:gd name="T21" fmla="*/ 0 h 142"/>
              <a:gd name="T22" fmla="*/ 195 w 258"/>
              <a:gd name="T23" fmla="*/ 3 h 142"/>
              <a:gd name="T24" fmla="*/ 251 w 258"/>
              <a:gd name="T25" fmla="*/ 59 h 142"/>
              <a:gd name="T26" fmla="*/ 251 w 258"/>
              <a:gd name="T27" fmla="*/ 79 h 142"/>
              <a:gd name="T28" fmla="*/ 195 w 258"/>
              <a:gd name="T29" fmla="*/ 136 h 142"/>
              <a:gd name="T30" fmla="*/ 183 w 258"/>
              <a:gd name="T3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8" h="142">
                <a:moveTo>
                  <a:pt x="183" y="141"/>
                </a:moveTo>
                <a:lnTo>
                  <a:pt x="14" y="141"/>
                </a:lnTo>
                <a:cubicBezTo>
                  <a:pt x="5" y="141"/>
                  <a:pt x="0" y="135"/>
                  <a:pt x="0" y="127"/>
                </a:cubicBezTo>
                <a:cubicBezTo>
                  <a:pt x="0" y="118"/>
                  <a:pt x="5" y="113"/>
                  <a:pt x="14" y="113"/>
                </a:cubicBezTo>
                <a:lnTo>
                  <a:pt x="178" y="113"/>
                </a:lnTo>
                <a:lnTo>
                  <a:pt x="220" y="71"/>
                </a:lnTo>
                <a:lnTo>
                  <a:pt x="178" y="28"/>
                </a:ln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83" y="0"/>
                </a:lnTo>
                <a:cubicBezTo>
                  <a:pt x="186" y="0"/>
                  <a:pt x="192" y="3"/>
                  <a:pt x="195" y="3"/>
                </a:cubicBezTo>
                <a:lnTo>
                  <a:pt x="251" y="59"/>
                </a:lnTo>
                <a:cubicBezTo>
                  <a:pt x="257" y="65"/>
                  <a:pt x="257" y="73"/>
                  <a:pt x="251" y="79"/>
                </a:cubicBezTo>
                <a:lnTo>
                  <a:pt x="195" y="136"/>
                </a:lnTo>
                <a:cubicBezTo>
                  <a:pt x="192" y="141"/>
                  <a:pt x="186" y="141"/>
                  <a:pt x="183" y="14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Freeform 539">
            <a:extLst>
              <a:ext uri="{FF2B5EF4-FFF2-40B4-BE49-F238E27FC236}">
                <a16:creationId xmlns:a16="http://schemas.microsoft.com/office/drawing/2014/main" id="{8A4C1753-4256-8441-A0D6-809DFAE7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958" y="4637985"/>
            <a:ext cx="134606" cy="77773"/>
          </a:xfrm>
          <a:custGeom>
            <a:avLst/>
            <a:gdLst>
              <a:gd name="T0" fmla="*/ 127 w 198"/>
              <a:gd name="T1" fmla="*/ 113 h 114"/>
              <a:gd name="T2" fmla="*/ 14 w 198"/>
              <a:gd name="T3" fmla="*/ 113 h 114"/>
              <a:gd name="T4" fmla="*/ 0 w 198"/>
              <a:gd name="T5" fmla="*/ 99 h 114"/>
              <a:gd name="T6" fmla="*/ 14 w 198"/>
              <a:gd name="T7" fmla="*/ 85 h 114"/>
              <a:gd name="T8" fmla="*/ 121 w 198"/>
              <a:gd name="T9" fmla="*/ 85 h 114"/>
              <a:gd name="T10" fmla="*/ 158 w 198"/>
              <a:gd name="T11" fmla="*/ 57 h 114"/>
              <a:gd name="T12" fmla="*/ 121 w 198"/>
              <a:gd name="T13" fmla="*/ 29 h 114"/>
              <a:gd name="T14" fmla="*/ 14 w 198"/>
              <a:gd name="T15" fmla="*/ 29 h 114"/>
              <a:gd name="T16" fmla="*/ 0 w 198"/>
              <a:gd name="T17" fmla="*/ 15 h 114"/>
              <a:gd name="T18" fmla="*/ 14 w 198"/>
              <a:gd name="T19" fmla="*/ 0 h 114"/>
              <a:gd name="T20" fmla="*/ 127 w 198"/>
              <a:gd name="T21" fmla="*/ 0 h 114"/>
              <a:gd name="T22" fmla="*/ 135 w 198"/>
              <a:gd name="T23" fmla="*/ 3 h 114"/>
              <a:gd name="T24" fmla="*/ 192 w 198"/>
              <a:gd name="T25" fmla="*/ 46 h 114"/>
              <a:gd name="T26" fmla="*/ 197 w 198"/>
              <a:gd name="T27" fmla="*/ 57 h 114"/>
              <a:gd name="T28" fmla="*/ 192 w 198"/>
              <a:gd name="T29" fmla="*/ 68 h 114"/>
              <a:gd name="T30" fmla="*/ 135 w 198"/>
              <a:gd name="T31" fmla="*/ 110 h 114"/>
              <a:gd name="T32" fmla="*/ 127 w 198"/>
              <a:gd name="T3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8" h="114">
                <a:moveTo>
                  <a:pt x="127" y="113"/>
                </a:moveTo>
                <a:lnTo>
                  <a:pt x="14" y="113"/>
                </a:lnTo>
                <a:cubicBezTo>
                  <a:pt x="5" y="113"/>
                  <a:pt x="0" y="107"/>
                  <a:pt x="0" y="99"/>
                </a:cubicBezTo>
                <a:cubicBezTo>
                  <a:pt x="0" y="90"/>
                  <a:pt x="5" y="85"/>
                  <a:pt x="14" y="85"/>
                </a:cubicBezTo>
                <a:lnTo>
                  <a:pt x="121" y="85"/>
                </a:lnTo>
                <a:lnTo>
                  <a:pt x="158" y="57"/>
                </a:lnTo>
                <a:lnTo>
                  <a:pt x="121" y="29"/>
                </a:lnTo>
                <a:lnTo>
                  <a:pt x="14" y="29"/>
                </a:lnTo>
                <a:cubicBezTo>
                  <a:pt x="5" y="29"/>
                  <a:pt x="0" y="23"/>
                  <a:pt x="0" y="15"/>
                </a:cubicBezTo>
                <a:cubicBezTo>
                  <a:pt x="0" y="6"/>
                  <a:pt x="5" y="0"/>
                  <a:pt x="14" y="0"/>
                </a:cubicBezTo>
                <a:lnTo>
                  <a:pt x="127" y="0"/>
                </a:lnTo>
                <a:cubicBezTo>
                  <a:pt x="130" y="0"/>
                  <a:pt x="132" y="0"/>
                  <a:pt x="135" y="3"/>
                </a:cubicBezTo>
                <a:lnTo>
                  <a:pt x="192" y="46"/>
                </a:lnTo>
                <a:cubicBezTo>
                  <a:pt x="195" y="48"/>
                  <a:pt x="197" y="51"/>
                  <a:pt x="197" y="57"/>
                </a:cubicBezTo>
                <a:cubicBezTo>
                  <a:pt x="197" y="62"/>
                  <a:pt x="195" y="65"/>
                  <a:pt x="192" y="68"/>
                </a:cubicBezTo>
                <a:lnTo>
                  <a:pt x="135" y="110"/>
                </a:lnTo>
                <a:cubicBezTo>
                  <a:pt x="132" y="113"/>
                  <a:pt x="130" y="113"/>
                  <a:pt x="127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Freeform 540">
            <a:extLst>
              <a:ext uri="{FF2B5EF4-FFF2-40B4-BE49-F238E27FC236}">
                <a16:creationId xmlns:a16="http://schemas.microsoft.com/office/drawing/2014/main" id="{72872D19-90F2-8B46-8927-7BAD57082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59" y="4581152"/>
            <a:ext cx="155546" cy="95721"/>
          </a:xfrm>
          <a:custGeom>
            <a:avLst/>
            <a:gdLst>
              <a:gd name="T0" fmla="*/ 215 w 230"/>
              <a:gd name="T1" fmla="*/ 138 h 139"/>
              <a:gd name="T2" fmla="*/ 74 w 230"/>
              <a:gd name="T3" fmla="*/ 138 h 139"/>
              <a:gd name="T4" fmla="*/ 63 w 230"/>
              <a:gd name="T5" fmla="*/ 135 h 139"/>
              <a:gd name="T6" fmla="*/ 6 w 230"/>
              <a:gd name="T7" fmla="*/ 79 h 139"/>
              <a:gd name="T8" fmla="*/ 6 w 230"/>
              <a:gd name="T9" fmla="*/ 59 h 139"/>
              <a:gd name="T10" fmla="*/ 63 w 230"/>
              <a:gd name="T11" fmla="*/ 2 h 139"/>
              <a:gd name="T12" fmla="*/ 74 w 230"/>
              <a:gd name="T13" fmla="*/ 0 h 139"/>
              <a:gd name="T14" fmla="*/ 215 w 230"/>
              <a:gd name="T15" fmla="*/ 0 h 139"/>
              <a:gd name="T16" fmla="*/ 229 w 230"/>
              <a:gd name="T17" fmla="*/ 14 h 139"/>
              <a:gd name="T18" fmla="*/ 215 w 230"/>
              <a:gd name="T19" fmla="*/ 28 h 139"/>
              <a:gd name="T20" fmla="*/ 79 w 230"/>
              <a:gd name="T21" fmla="*/ 28 h 139"/>
              <a:gd name="T22" fmla="*/ 37 w 230"/>
              <a:gd name="T23" fmla="*/ 70 h 139"/>
              <a:gd name="T24" fmla="*/ 79 w 230"/>
              <a:gd name="T25" fmla="*/ 112 h 139"/>
              <a:gd name="T26" fmla="*/ 215 w 230"/>
              <a:gd name="T27" fmla="*/ 112 h 139"/>
              <a:gd name="T28" fmla="*/ 229 w 230"/>
              <a:gd name="T29" fmla="*/ 127 h 139"/>
              <a:gd name="T30" fmla="*/ 215 w 230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139">
                <a:moveTo>
                  <a:pt x="215" y="138"/>
                </a:moveTo>
                <a:lnTo>
                  <a:pt x="74" y="138"/>
                </a:lnTo>
                <a:cubicBezTo>
                  <a:pt x="71" y="138"/>
                  <a:pt x="65" y="135"/>
                  <a:pt x="63" y="135"/>
                </a:cubicBezTo>
                <a:lnTo>
                  <a:pt x="6" y="79"/>
                </a:lnTo>
                <a:cubicBezTo>
                  <a:pt x="0" y="73"/>
                  <a:pt x="0" y="64"/>
                  <a:pt x="6" y="59"/>
                </a:cubicBezTo>
                <a:lnTo>
                  <a:pt x="63" y="2"/>
                </a:lnTo>
                <a:cubicBezTo>
                  <a:pt x="65" y="0"/>
                  <a:pt x="68" y="0"/>
                  <a:pt x="74" y="0"/>
                </a:cubicBezTo>
                <a:lnTo>
                  <a:pt x="215" y="0"/>
                </a:lnTo>
                <a:cubicBezTo>
                  <a:pt x="223" y="0"/>
                  <a:pt x="229" y="5"/>
                  <a:pt x="229" y="14"/>
                </a:cubicBezTo>
                <a:cubicBezTo>
                  <a:pt x="229" y="22"/>
                  <a:pt x="223" y="28"/>
                  <a:pt x="215" y="28"/>
                </a:cubicBezTo>
                <a:lnTo>
                  <a:pt x="79" y="28"/>
                </a:lnTo>
                <a:lnTo>
                  <a:pt x="37" y="70"/>
                </a:lnTo>
                <a:lnTo>
                  <a:pt x="79" y="112"/>
                </a:lnTo>
                <a:lnTo>
                  <a:pt x="215" y="112"/>
                </a:lnTo>
                <a:cubicBezTo>
                  <a:pt x="223" y="112"/>
                  <a:pt x="229" y="118"/>
                  <a:pt x="229" y="127"/>
                </a:cubicBezTo>
                <a:cubicBezTo>
                  <a:pt x="229" y="135"/>
                  <a:pt x="223" y="138"/>
                  <a:pt x="215" y="13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Freeform 541">
            <a:extLst>
              <a:ext uri="{FF2B5EF4-FFF2-40B4-BE49-F238E27FC236}">
                <a16:creationId xmlns:a16="http://schemas.microsoft.com/office/drawing/2014/main" id="{6D43F778-BDB8-434D-8966-484D3B01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03" y="4503378"/>
            <a:ext cx="230327" cy="308100"/>
          </a:xfrm>
          <a:custGeom>
            <a:avLst/>
            <a:gdLst>
              <a:gd name="T0" fmla="*/ 169 w 339"/>
              <a:gd name="T1" fmla="*/ 451 h 452"/>
              <a:gd name="T2" fmla="*/ 158 w 339"/>
              <a:gd name="T3" fmla="*/ 449 h 452"/>
              <a:gd name="T4" fmla="*/ 0 w 339"/>
              <a:gd name="T5" fmla="*/ 169 h 452"/>
              <a:gd name="T6" fmla="*/ 169 w 339"/>
              <a:gd name="T7" fmla="*/ 0 h 452"/>
              <a:gd name="T8" fmla="*/ 338 w 339"/>
              <a:gd name="T9" fmla="*/ 169 h 452"/>
              <a:gd name="T10" fmla="*/ 180 w 339"/>
              <a:gd name="T11" fmla="*/ 449 h 452"/>
              <a:gd name="T12" fmla="*/ 169 w 339"/>
              <a:gd name="T13" fmla="*/ 451 h 452"/>
              <a:gd name="T14" fmla="*/ 169 w 339"/>
              <a:gd name="T15" fmla="*/ 28 h 452"/>
              <a:gd name="T16" fmla="*/ 28 w 339"/>
              <a:gd name="T17" fmla="*/ 169 h 452"/>
              <a:gd name="T18" fmla="*/ 169 w 339"/>
              <a:gd name="T19" fmla="*/ 418 h 452"/>
              <a:gd name="T20" fmla="*/ 310 w 339"/>
              <a:gd name="T21" fmla="*/ 169 h 452"/>
              <a:gd name="T22" fmla="*/ 169 w 339"/>
              <a:gd name="T23" fmla="*/ 2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452">
                <a:moveTo>
                  <a:pt x="169" y="451"/>
                </a:moveTo>
                <a:cubicBezTo>
                  <a:pt x="166" y="451"/>
                  <a:pt x="160" y="451"/>
                  <a:pt x="158" y="449"/>
                </a:cubicBezTo>
                <a:cubicBezTo>
                  <a:pt x="152" y="443"/>
                  <a:pt x="0" y="288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262" y="0"/>
                  <a:pt x="338" y="76"/>
                  <a:pt x="338" y="169"/>
                </a:cubicBezTo>
                <a:cubicBezTo>
                  <a:pt x="338" y="288"/>
                  <a:pt x="186" y="440"/>
                  <a:pt x="180" y="449"/>
                </a:cubicBezTo>
                <a:cubicBezTo>
                  <a:pt x="177" y="451"/>
                  <a:pt x="172" y="451"/>
                  <a:pt x="169" y="451"/>
                </a:cubicBezTo>
                <a:close/>
                <a:moveTo>
                  <a:pt x="169" y="28"/>
                </a:moveTo>
                <a:cubicBezTo>
                  <a:pt x="90" y="28"/>
                  <a:pt x="28" y="90"/>
                  <a:pt x="28" y="169"/>
                </a:cubicBezTo>
                <a:cubicBezTo>
                  <a:pt x="28" y="259"/>
                  <a:pt x="135" y="381"/>
                  <a:pt x="169" y="418"/>
                </a:cubicBezTo>
                <a:cubicBezTo>
                  <a:pt x="203" y="381"/>
                  <a:pt x="310" y="259"/>
                  <a:pt x="310" y="169"/>
                </a:cubicBezTo>
                <a:cubicBezTo>
                  <a:pt x="310" y="90"/>
                  <a:pt x="248" y="28"/>
                  <a:pt x="169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Freeform 542">
            <a:extLst>
              <a:ext uri="{FF2B5EF4-FFF2-40B4-BE49-F238E27FC236}">
                <a16:creationId xmlns:a16="http://schemas.microsoft.com/office/drawing/2014/main" id="{D0A42F21-FEA6-064E-9AD0-1596002B3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837" y="4560212"/>
            <a:ext cx="116661" cy="116661"/>
          </a:xfrm>
          <a:custGeom>
            <a:avLst/>
            <a:gdLst>
              <a:gd name="T0" fmla="*/ 85 w 170"/>
              <a:gd name="T1" fmla="*/ 169 h 170"/>
              <a:gd name="T2" fmla="*/ 0 w 170"/>
              <a:gd name="T3" fmla="*/ 84 h 170"/>
              <a:gd name="T4" fmla="*/ 85 w 170"/>
              <a:gd name="T5" fmla="*/ 0 h 170"/>
              <a:gd name="T6" fmla="*/ 169 w 170"/>
              <a:gd name="T7" fmla="*/ 84 h 170"/>
              <a:gd name="T8" fmla="*/ 85 w 170"/>
              <a:gd name="T9" fmla="*/ 169 h 170"/>
              <a:gd name="T10" fmla="*/ 85 w 170"/>
              <a:gd name="T11" fmla="*/ 28 h 170"/>
              <a:gd name="T12" fmla="*/ 28 w 170"/>
              <a:gd name="T13" fmla="*/ 84 h 170"/>
              <a:gd name="T14" fmla="*/ 85 w 170"/>
              <a:gd name="T15" fmla="*/ 141 h 170"/>
              <a:gd name="T16" fmla="*/ 141 w 170"/>
              <a:gd name="T17" fmla="*/ 84 h 170"/>
              <a:gd name="T18" fmla="*/ 85 w 170"/>
              <a:gd name="T1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170">
                <a:moveTo>
                  <a:pt x="85" y="169"/>
                </a:moveTo>
                <a:cubicBezTo>
                  <a:pt x="37" y="169"/>
                  <a:pt x="0" y="132"/>
                  <a:pt x="0" y="84"/>
                </a:cubicBezTo>
                <a:cubicBezTo>
                  <a:pt x="0" y="36"/>
                  <a:pt x="37" y="0"/>
                  <a:pt x="85" y="0"/>
                </a:cubicBezTo>
                <a:cubicBezTo>
                  <a:pt x="133" y="0"/>
                  <a:pt x="169" y="36"/>
                  <a:pt x="169" y="84"/>
                </a:cubicBezTo>
                <a:cubicBezTo>
                  <a:pt x="169" y="132"/>
                  <a:pt x="133" y="169"/>
                  <a:pt x="85" y="169"/>
                </a:cubicBezTo>
                <a:close/>
                <a:moveTo>
                  <a:pt x="85" y="28"/>
                </a:moveTo>
                <a:cubicBezTo>
                  <a:pt x="54" y="28"/>
                  <a:pt x="28" y="53"/>
                  <a:pt x="28" y="84"/>
                </a:cubicBezTo>
                <a:cubicBezTo>
                  <a:pt x="28" y="115"/>
                  <a:pt x="54" y="141"/>
                  <a:pt x="85" y="141"/>
                </a:cubicBezTo>
                <a:cubicBezTo>
                  <a:pt x="116" y="141"/>
                  <a:pt x="141" y="115"/>
                  <a:pt x="141" y="84"/>
                </a:cubicBezTo>
                <a:cubicBezTo>
                  <a:pt x="141" y="53"/>
                  <a:pt x="116" y="28"/>
                  <a:pt x="85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Freeform 543">
            <a:extLst>
              <a:ext uri="{FF2B5EF4-FFF2-40B4-BE49-F238E27FC236}">
                <a16:creationId xmlns:a16="http://schemas.microsoft.com/office/drawing/2014/main" id="{914F4FF8-25EC-644E-B333-86F88EF6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892" y="4506369"/>
            <a:ext cx="251267" cy="248277"/>
          </a:xfrm>
          <a:custGeom>
            <a:avLst/>
            <a:gdLst>
              <a:gd name="T0" fmla="*/ 17 w 371"/>
              <a:gd name="T1" fmla="*/ 364 h 368"/>
              <a:gd name="T2" fmla="*/ 6 w 371"/>
              <a:gd name="T3" fmla="*/ 361 h 368"/>
              <a:gd name="T4" fmla="*/ 3 w 371"/>
              <a:gd name="T5" fmla="*/ 347 h 368"/>
              <a:gd name="T6" fmla="*/ 31 w 371"/>
              <a:gd name="T7" fmla="*/ 279 h 368"/>
              <a:gd name="T8" fmla="*/ 3 w 371"/>
              <a:gd name="T9" fmla="*/ 183 h 368"/>
              <a:gd name="T10" fmla="*/ 186 w 371"/>
              <a:gd name="T11" fmla="*/ 0 h 368"/>
              <a:gd name="T12" fmla="*/ 370 w 371"/>
              <a:gd name="T13" fmla="*/ 183 h 368"/>
              <a:gd name="T14" fmla="*/ 186 w 371"/>
              <a:gd name="T15" fmla="*/ 367 h 368"/>
              <a:gd name="T16" fmla="*/ 90 w 371"/>
              <a:gd name="T17" fmla="*/ 338 h 368"/>
              <a:gd name="T18" fmla="*/ 23 w 371"/>
              <a:gd name="T19" fmla="*/ 367 h 368"/>
              <a:gd name="T20" fmla="*/ 17 w 371"/>
              <a:gd name="T21" fmla="*/ 364 h 368"/>
              <a:gd name="T22" fmla="*/ 90 w 371"/>
              <a:gd name="T23" fmla="*/ 307 h 368"/>
              <a:gd name="T24" fmla="*/ 99 w 371"/>
              <a:gd name="T25" fmla="*/ 310 h 368"/>
              <a:gd name="T26" fmla="*/ 186 w 371"/>
              <a:gd name="T27" fmla="*/ 338 h 368"/>
              <a:gd name="T28" fmla="*/ 341 w 371"/>
              <a:gd name="T29" fmla="*/ 183 h 368"/>
              <a:gd name="T30" fmla="*/ 186 w 371"/>
              <a:gd name="T31" fmla="*/ 28 h 368"/>
              <a:gd name="T32" fmla="*/ 31 w 371"/>
              <a:gd name="T33" fmla="*/ 183 h 368"/>
              <a:gd name="T34" fmla="*/ 59 w 371"/>
              <a:gd name="T35" fmla="*/ 271 h 368"/>
              <a:gd name="T36" fmla="*/ 62 w 371"/>
              <a:gd name="T37" fmla="*/ 285 h 368"/>
              <a:gd name="T38" fmla="*/ 45 w 371"/>
              <a:gd name="T39" fmla="*/ 327 h 368"/>
              <a:gd name="T40" fmla="*/ 88 w 371"/>
              <a:gd name="T41" fmla="*/ 310 h 368"/>
              <a:gd name="T42" fmla="*/ 90 w 371"/>
              <a:gd name="T43" fmla="*/ 30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" h="368">
                <a:moveTo>
                  <a:pt x="17" y="364"/>
                </a:moveTo>
                <a:cubicBezTo>
                  <a:pt x="14" y="364"/>
                  <a:pt x="8" y="361"/>
                  <a:pt x="6" y="361"/>
                </a:cubicBezTo>
                <a:cubicBezTo>
                  <a:pt x="3" y="358"/>
                  <a:pt x="0" y="350"/>
                  <a:pt x="3" y="347"/>
                </a:cubicBezTo>
                <a:lnTo>
                  <a:pt x="31" y="279"/>
                </a:lnTo>
                <a:cubicBezTo>
                  <a:pt x="14" y="251"/>
                  <a:pt x="3" y="217"/>
                  <a:pt x="3" y="183"/>
                </a:cubicBezTo>
                <a:cubicBezTo>
                  <a:pt x="3" y="82"/>
                  <a:pt x="84" y="0"/>
                  <a:pt x="186" y="0"/>
                </a:cubicBezTo>
                <a:cubicBezTo>
                  <a:pt x="287" y="0"/>
                  <a:pt x="370" y="81"/>
                  <a:pt x="370" y="183"/>
                </a:cubicBezTo>
                <a:cubicBezTo>
                  <a:pt x="370" y="284"/>
                  <a:pt x="288" y="367"/>
                  <a:pt x="186" y="367"/>
                </a:cubicBezTo>
                <a:cubicBezTo>
                  <a:pt x="152" y="367"/>
                  <a:pt x="119" y="358"/>
                  <a:pt x="90" y="338"/>
                </a:cubicBezTo>
                <a:lnTo>
                  <a:pt x="23" y="367"/>
                </a:lnTo>
                <a:cubicBezTo>
                  <a:pt x="20" y="364"/>
                  <a:pt x="20" y="364"/>
                  <a:pt x="17" y="364"/>
                </a:cubicBezTo>
                <a:close/>
                <a:moveTo>
                  <a:pt x="90" y="307"/>
                </a:moveTo>
                <a:cubicBezTo>
                  <a:pt x="93" y="307"/>
                  <a:pt x="96" y="307"/>
                  <a:pt x="99" y="310"/>
                </a:cubicBezTo>
                <a:cubicBezTo>
                  <a:pt x="124" y="327"/>
                  <a:pt x="155" y="338"/>
                  <a:pt x="186" y="338"/>
                </a:cubicBezTo>
                <a:cubicBezTo>
                  <a:pt x="271" y="338"/>
                  <a:pt x="341" y="268"/>
                  <a:pt x="341" y="183"/>
                </a:cubicBezTo>
                <a:cubicBezTo>
                  <a:pt x="341" y="98"/>
                  <a:pt x="270" y="28"/>
                  <a:pt x="186" y="28"/>
                </a:cubicBezTo>
                <a:cubicBezTo>
                  <a:pt x="101" y="28"/>
                  <a:pt x="31" y="98"/>
                  <a:pt x="31" y="183"/>
                </a:cubicBezTo>
                <a:cubicBezTo>
                  <a:pt x="31" y="214"/>
                  <a:pt x="40" y="245"/>
                  <a:pt x="59" y="271"/>
                </a:cubicBezTo>
                <a:cubicBezTo>
                  <a:pt x="62" y="273"/>
                  <a:pt x="62" y="279"/>
                  <a:pt x="62" y="285"/>
                </a:cubicBezTo>
                <a:lnTo>
                  <a:pt x="45" y="327"/>
                </a:lnTo>
                <a:lnTo>
                  <a:pt x="88" y="310"/>
                </a:lnTo>
                <a:cubicBezTo>
                  <a:pt x="88" y="307"/>
                  <a:pt x="90" y="307"/>
                  <a:pt x="90" y="30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Freeform 544">
            <a:extLst>
              <a:ext uri="{FF2B5EF4-FFF2-40B4-BE49-F238E27FC236}">
                <a16:creationId xmlns:a16="http://schemas.microsoft.com/office/drawing/2014/main" id="{3E9E5AD8-BE29-D648-8F50-B337DCA6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498" y="4632002"/>
            <a:ext cx="182469" cy="185459"/>
          </a:xfrm>
          <a:custGeom>
            <a:avLst/>
            <a:gdLst>
              <a:gd name="T0" fmla="*/ 245 w 269"/>
              <a:gd name="T1" fmla="*/ 260 h 273"/>
              <a:gd name="T2" fmla="*/ 240 w 269"/>
              <a:gd name="T3" fmla="*/ 260 h 273"/>
              <a:gd name="T4" fmla="*/ 186 w 269"/>
              <a:gd name="T5" fmla="*/ 238 h 273"/>
              <a:gd name="T6" fmla="*/ 8 w 269"/>
              <a:gd name="T7" fmla="*/ 229 h 273"/>
              <a:gd name="T8" fmla="*/ 5 w 269"/>
              <a:gd name="T9" fmla="*/ 210 h 273"/>
              <a:gd name="T10" fmla="*/ 25 w 269"/>
              <a:gd name="T11" fmla="*/ 207 h 273"/>
              <a:gd name="T12" fmla="*/ 175 w 269"/>
              <a:gd name="T13" fmla="*/ 212 h 273"/>
              <a:gd name="T14" fmla="*/ 189 w 269"/>
              <a:gd name="T15" fmla="*/ 210 h 273"/>
              <a:gd name="T16" fmla="*/ 220 w 269"/>
              <a:gd name="T17" fmla="*/ 221 h 273"/>
              <a:gd name="T18" fmla="*/ 209 w 269"/>
              <a:gd name="T19" fmla="*/ 190 h 273"/>
              <a:gd name="T20" fmla="*/ 211 w 269"/>
              <a:gd name="T21" fmla="*/ 176 h 273"/>
              <a:gd name="T22" fmla="*/ 234 w 269"/>
              <a:gd name="T23" fmla="*/ 105 h 273"/>
              <a:gd name="T24" fmla="*/ 209 w 269"/>
              <a:gd name="T25" fmla="*/ 26 h 273"/>
              <a:gd name="T26" fmla="*/ 211 w 269"/>
              <a:gd name="T27" fmla="*/ 6 h 273"/>
              <a:gd name="T28" fmla="*/ 231 w 269"/>
              <a:gd name="T29" fmla="*/ 9 h 273"/>
              <a:gd name="T30" fmla="*/ 265 w 269"/>
              <a:gd name="T31" fmla="*/ 105 h 273"/>
              <a:gd name="T32" fmla="*/ 242 w 269"/>
              <a:gd name="T33" fmla="*/ 187 h 273"/>
              <a:gd name="T34" fmla="*/ 265 w 269"/>
              <a:gd name="T35" fmla="*/ 241 h 273"/>
              <a:gd name="T36" fmla="*/ 262 w 269"/>
              <a:gd name="T37" fmla="*/ 255 h 273"/>
              <a:gd name="T38" fmla="*/ 245 w 269"/>
              <a:gd name="T39" fmla="*/ 26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9" h="273">
                <a:moveTo>
                  <a:pt x="245" y="260"/>
                </a:moveTo>
                <a:cubicBezTo>
                  <a:pt x="242" y="260"/>
                  <a:pt x="242" y="260"/>
                  <a:pt x="240" y="260"/>
                </a:cubicBezTo>
                <a:lnTo>
                  <a:pt x="186" y="238"/>
                </a:lnTo>
                <a:cubicBezTo>
                  <a:pt x="132" y="272"/>
                  <a:pt x="59" y="266"/>
                  <a:pt x="8" y="229"/>
                </a:cubicBezTo>
                <a:cubicBezTo>
                  <a:pt x="3" y="224"/>
                  <a:pt x="0" y="215"/>
                  <a:pt x="5" y="210"/>
                </a:cubicBezTo>
                <a:cubicBezTo>
                  <a:pt x="11" y="204"/>
                  <a:pt x="20" y="201"/>
                  <a:pt x="25" y="207"/>
                </a:cubicBezTo>
                <a:cubicBezTo>
                  <a:pt x="67" y="241"/>
                  <a:pt x="130" y="241"/>
                  <a:pt x="175" y="212"/>
                </a:cubicBezTo>
                <a:cubicBezTo>
                  <a:pt x="178" y="210"/>
                  <a:pt x="183" y="210"/>
                  <a:pt x="189" y="210"/>
                </a:cubicBezTo>
                <a:lnTo>
                  <a:pt x="220" y="221"/>
                </a:lnTo>
                <a:lnTo>
                  <a:pt x="209" y="190"/>
                </a:lnTo>
                <a:cubicBezTo>
                  <a:pt x="206" y="184"/>
                  <a:pt x="209" y="181"/>
                  <a:pt x="211" y="176"/>
                </a:cubicBezTo>
                <a:cubicBezTo>
                  <a:pt x="226" y="156"/>
                  <a:pt x="234" y="131"/>
                  <a:pt x="234" y="105"/>
                </a:cubicBezTo>
                <a:cubicBezTo>
                  <a:pt x="234" y="77"/>
                  <a:pt x="226" y="49"/>
                  <a:pt x="209" y="26"/>
                </a:cubicBezTo>
                <a:cubicBezTo>
                  <a:pt x="203" y="21"/>
                  <a:pt x="205" y="11"/>
                  <a:pt x="211" y="6"/>
                </a:cubicBezTo>
                <a:cubicBezTo>
                  <a:pt x="216" y="0"/>
                  <a:pt x="226" y="4"/>
                  <a:pt x="231" y="9"/>
                </a:cubicBezTo>
                <a:cubicBezTo>
                  <a:pt x="254" y="37"/>
                  <a:pt x="265" y="68"/>
                  <a:pt x="265" y="105"/>
                </a:cubicBezTo>
                <a:cubicBezTo>
                  <a:pt x="265" y="133"/>
                  <a:pt x="257" y="162"/>
                  <a:pt x="242" y="187"/>
                </a:cubicBezTo>
                <a:lnTo>
                  <a:pt x="265" y="241"/>
                </a:lnTo>
                <a:cubicBezTo>
                  <a:pt x="268" y="246"/>
                  <a:pt x="265" y="252"/>
                  <a:pt x="262" y="255"/>
                </a:cubicBezTo>
                <a:cubicBezTo>
                  <a:pt x="254" y="260"/>
                  <a:pt x="248" y="260"/>
                  <a:pt x="245" y="26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Freeform 545">
            <a:extLst>
              <a:ext uri="{FF2B5EF4-FFF2-40B4-BE49-F238E27FC236}">
                <a16:creationId xmlns:a16="http://schemas.microsoft.com/office/drawing/2014/main" id="{6D2F68C8-E169-394C-A74B-4CE5EE0D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84" y="4581152"/>
            <a:ext cx="134606" cy="20938"/>
          </a:xfrm>
          <a:custGeom>
            <a:avLst/>
            <a:gdLst>
              <a:gd name="T0" fmla="*/ 184 w 199"/>
              <a:gd name="T1" fmla="*/ 28 h 29"/>
              <a:gd name="T2" fmla="*/ 14 w 199"/>
              <a:gd name="T3" fmla="*/ 28 h 29"/>
              <a:gd name="T4" fmla="*/ 0 w 199"/>
              <a:gd name="T5" fmla="*/ 14 h 29"/>
              <a:gd name="T6" fmla="*/ 14 w 199"/>
              <a:gd name="T7" fmla="*/ 0 h 29"/>
              <a:gd name="T8" fmla="*/ 184 w 199"/>
              <a:gd name="T9" fmla="*/ 0 h 29"/>
              <a:gd name="T10" fmla="*/ 198 w 199"/>
              <a:gd name="T11" fmla="*/ 14 h 29"/>
              <a:gd name="T12" fmla="*/ 184 w 199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29">
                <a:moveTo>
                  <a:pt x="184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84" y="0"/>
                </a:lnTo>
                <a:cubicBezTo>
                  <a:pt x="192" y="0"/>
                  <a:pt x="198" y="5"/>
                  <a:pt x="198" y="14"/>
                </a:cubicBezTo>
                <a:cubicBezTo>
                  <a:pt x="198" y="22"/>
                  <a:pt x="192" y="28"/>
                  <a:pt x="18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Freeform 546">
            <a:extLst>
              <a:ext uri="{FF2B5EF4-FFF2-40B4-BE49-F238E27FC236}">
                <a16:creationId xmlns:a16="http://schemas.microsoft.com/office/drawing/2014/main" id="{13C0D38A-4A70-474B-B15B-B722840F2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84" y="4617047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5"/>
                  <a:pt x="141" y="14"/>
                </a:cubicBezTo>
                <a:cubicBezTo>
                  <a:pt x="141" y="22"/>
                  <a:pt x="136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Freeform 547">
            <a:extLst>
              <a:ext uri="{FF2B5EF4-FFF2-40B4-BE49-F238E27FC236}">
                <a16:creationId xmlns:a16="http://schemas.microsoft.com/office/drawing/2014/main" id="{52CA7A4F-928E-474A-A231-CB3C9F6C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659" y="4506369"/>
            <a:ext cx="248275" cy="209389"/>
          </a:xfrm>
          <a:custGeom>
            <a:avLst/>
            <a:gdLst>
              <a:gd name="T0" fmla="*/ 186 w 368"/>
              <a:gd name="T1" fmla="*/ 307 h 308"/>
              <a:gd name="T2" fmla="*/ 17 w 368"/>
              <a:gd name="T3" fmla="*/ 307 h 308"/>
              <a:gd name="T4" fmla="*/ 3 w 368"/>
              <a:gd name="T5" fmla="*/ 299 h 308"/>
              <a:gd name="T6" fmla="*/ 5 w 368"/>
              <a:gd name="T7" fmla="*/ 285 h 308"/>
              <a:gd name="T8" fmla="*/ 39 w 368"/>
              <a:gd name="T9" fmla="*/ 251 h 308"/>
              <a:gd name="T10" fmla="*/ 0 w 368"/>
              <a:gd name="T11" fmla="*/ 155 h 308"/>
              <a:gd name="T12" fmla="*/ 183 w 368"/>
              <a:gd name="T13" fmla="*/ 0 h 308"/>
              <a:gd name="T14" fmla="*/ 367 w 368"/>
              <a:gd name="T15" fmla="*/ 155 h 308"/>
              <a:gd name="T16" fmla="*/ 186 w 368"/>
              <a:gd name="T17" fmla="*/ 307 h 308"/>
              <a:gd name="T18" fmla="*/ 51 w 368"/>
              <a:gd name="T19" fmla="*/ 279 h 308"/>
              <a:gd name="T20" fmla="*/ 186 w 368"/>
              <a:gd name="T21" fmla="*/ 279 h 308"/>
              <a:gd name="T22" fmla="*/ 341 w 368"/>
              <a:gd name="T23" fmla="*/ 152 h 308"/>
              <a:gd name="T24" fmla="*/ 186 w 368"/>
              <a:gd name="T25" fmla="*/ 25 h 308"/>
              <a:gd name="T26" fmla="*/ 31 w 368"/>
              <a:gd name="T27" fmla="*/ 152 h 308"/>
              <a:gd name="T28" fmla="*/ 70 w 368"/>
              <a:gd name="T29" fmla="*/ 237 h 308"/>
              <a:gd name="T30" fmla="*/ 76 w 368"/>
              <a:gd name="T31" fmla="*/ 248 h 308"/>
              <a:gd name="T32" fmla="*/ 73 w 368"/>
              <a:gd name="T33" fmla="*/ 259 h 308"/>
              <a:gd name="T34" fmla="*/ 51 w 368"/>
              <a:gd name="T35" fmla="*/ 279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8" h="308">
                <a:moveTo>
                  <a:pt x="186" y="307"/>
                </a:moveTo>
                <a:lnTo>
                  <a:pt x="17" y="307"/>
                </a:lnTo>
                <a:cubicBezTo>
                  <a:pt x="11" y="307"/>
                  <a:pt x="5" y="304"/>
                  <a:pt x="3" y="299"/>
                </a:cubicBezTo>
                <a:cubicBezTo>
                  <a:pt x="0" y="293"/>
                  <a:pt x="3" y="288"/>
                  <a:pt x="5" y="285"/>
                </a:cubicBezTo>
                <a:lnTo>
                  <a:pt x="39" y="251"/>
                </a:lnTo>
                <a:cubicBezTo>
                  <a:pt x="14" y="223"/>
                  <a:pt x="0" y="189"/>
                  <a:pt x="0" y="155"/>
                </a:cubicBezTo>
                <a:cubicBezTo>
                  <a:pt x="0" y="70"/>
                  <a:pt x="82" y="0"/>
                  <a:pt x="183" y="0"/>
                </a:cubicBezTo>
                <a:cubicBezTo>
                  <a:pt x="285" y="0"/>
                  <a:pt x="367" y="70"/>
                  <a:pt x="367" y="155"/>
                </a:cubicBezTo>
                <a:cubicBezTo>
                  <a:pt x="367" y="240"/>
                  <a:pt x="288" y="307"/>
                  <a:pt x="186" y="307"/>
                </a:cubicBezTo>
                <a:close/>
                <a:moveTo>
                  <a:pt x="51" y="279"/>
                </a:moveTo>
                <a:lnTo>
                  <a:pt x="186" y="279"/>
                </a:lnTo>
                <a:cubicBezTo>
                  <a:pt x="271" y="279"/>
                  <a:pt x="341" y="222"/>
                  <a:pt x="341" y="152"/>
                </a:cubicBezTo>
                <a:cubicBezTo>
                  <a:pt x="341" y="81"/>
                  <a:pt x="271" y="25"/>
                  <a:pt x="186" y="25"/>
                </a:cubicBezTo>
                <a:cubicBezTo>
                  <a:pt x="101" y="25"/>
                  <a:pt x="31" y="82"/>
                  <a:pt x="31" y="152"/>
                </a:cubicBezTo>
                <a:cubicBezTo>
                  <a:pt x="31" y="183"/>
                  <a:pt x="45" y="214"/>
                  <a:pt x="70" y="237"/>
                </a:cubicBezTo>
                <a:cubicBezTo>
                  <a:pt x="73" y="240"/>
                  <a:pt x="76" y="242"/>
                  <a:pt x="76" y="248"/>
                </a:cubicBezTo>
                <a:cubicBezTo>
                  <a:pt x="76" y="254"/>
                  <a:pt x="76" y="256"/>
                  <a:pt x="73" y="259"/>
                </a:cubicBezTo>
                <a:lnTo>
                  <a:pt x="51" y="2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Freeform 548">
            <a:extLst>
              <a:ext uri="{FF2B5EF4-FFF2-40B4-BE49-F238E27FC236}">
                <a16:creationId xmlns:a16="http://schemas.microsoft.com/office/drawing/2014/main" id="{7E55F420-1CAC-244E-851D-88733437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449" y="4617047"/>
            <a:ext cx="239302" cy="173494"/>
          </a:xfrm>
          <a:custGeom>
            <a:avLst/>
            <a:gdLst>
              <a:gd name="T0" fmla="*/ 336 w 354"/>
              <a:gd name="T1" fmla="*/ 254 h 255"/>
              <a:gd name="T2" fmla="*/ 167 w 354"/>
              <a:gd name="T3" fmla="*/ 254 h 255"/>
              <a:gd name="T4" fmla="*/ 6 w 354"/>
              <a:gd name="T5" fmla="*/ 175 h 255"/>
              <a:gd name="T6" fmla="*/ 9 w 354"/>
              <a:gd name="T7" fmla="*/ 155 h 255"/>
              <a:gd name="T8" fmla="*/ 28 w 354"/>
              <a:gd name="T9" fmla="*/ 158 h 255"/>
              <a:gd name="T10" fmla="*/ 167 w 354"/>
              <a:gd name="T11" fmla="*/ 226 h 255"/>
              <a:gd name="T12" fmla="*/ 302 w 354"/>
              <a:gd name="T13" fmla="*/ 226 h 255"/>
              <a:gd name="T14" fmla="*/ 282 w 354"/>
              <a:gd name="T15" fmla="*/ 206 h 255"/>
              <a:gd name="T16" fmla="*/ 280 w 354"/>
              <a:gd name="T17" fmla="*/ 195 h 255"/>
              <a:gd name="T18" fmla="*/ 285 w 354"/>
              <a:gd name="T19" fmla="*/ 184 h 255"/>
              <a:gd name="T20" fmla="*/ 325 w 354"/>
              <a:gd name="T21" fmla="*/ 99 h 255"/>
              <a:gd name="T22" fmla="*/ 297 w 354"/>
              <a:gd name="T23" fmla="*/ 26 h 255"/>
              <a:gd name="T24" fmla="*/ 299 w 354"/>
              <a:gd name="T25" fmla="*/ 6 h 255"/>
              <a:gd name="T26" fmla="*/ 319 w 354"/>
              <a:gd name="T27" fmla="*/ 9 h 255"/>
              <a:gd name="T28" fmla="*/ 353 w 354"/>
              <a:gd name="T29" fmla="*/ 99 h 255"/>
              <a:gd name="T30" fmla="*/ 313 w 354"/>
              <a:gd name="T31" fmla="*/ 195 h 255"/>
              <a:gd name="T32" fmla="*/ 347 w 354"/>
              <a:gd name="T33" fmla="*/ 229 h 255"/>
              <a:gd name="T34" fmla="*/ 350 w 354"/>
              <a:gd name="T35" fmla="*/ 243 h 255"/>
              <a:gd name="T36" fmla="*/ 336 w 354"/>
              <a:gd name="T3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4" h="255">
                <a:moveTo>
                  <a:pt x="336" y="254"/>
                </a:moveTo>
                <a:lnTo>
                  <a:pt x="167" y="254"/>
                </a:lnTo>
                <a:cubicBezTo>
                  <a:pt x="99" y="254"/>
                  <a:pt x="40" y="223"/>
                  <a:pt x="6" y="175"/>
                </a:cubicBezTo>
                <a:cubicBezTo>
                  <a:pt x="0" y="169"/>
                  <a:pt x="4" y="160"/>
                  <a:pt x="9" y="155"/>
                </a:cubicBezTo>
                <a:cubicBezTo>
                  <a:pt x="15" y="149"/>
                  <a:pt x="23" y="153"/>
                  <a:pt x="28" y="158"/>
                </a:cubicBezTo>
                <a:cubicBezTo>
                  <a:pt x="57" y="201"/>
                  <a:pt x="107" y="226"/>
                  <a:pt x="167" y="226"/>
                </a:cubicBezTo>
                <a:lnTo>
                  <a:pt x="302" y="226"/>
                </a:lnTo>
                <a:lnTo>
                  <a:pt x="282" y="206"/>
                </a:lnTo>
                <a:cubicBezTo>
                  <a:pt x="280" y="203"/>
                  <a:pt x="278" y="201"/>
                  <a:pt x="280" y="195"/>
                </a:cubicBezTo>
                <a:cubicBezTo>
                  <a:pt x="283" y="189"/>
                  <a:pt x="282" y="186"/>
                  <a:pt x="285" y="184"/>
                </a:cubicBezTo>
                <a:cubicBezTo>
                  <a:pt x="311" y="161"/>
                  <a:pt x="325" y="130"/>
                  <a:pt x="325" y="99"/>
                </a:cubicBezTo>
                <a:cubicBezTo>
                  <a:pt x="325" y="74"/>
                  <a:pt x="316" y="48"/>
                  <a:pt x="297" y="26"/>
                </a:cubicBezTo>
                <a:cubicBezTo>
                  <a:pt x="291" y="20"/>
                  <a:pt x="291" y="11"/>
                  <a:pt x="299" y="6"/>
                </a:cubicBezTo>
                <a:cubicBezTo>
                  <a:pt x="305" y="0"/>
                  <a:pt x="313" y="0"/>
                  <a:pt x="319" y="9"/>
                </a:cubicBezTo>
                <a:cubicBezTo>
                  <a:pt x="342" y="34"/>
                  <a:pt x="353" y="68"/>
                  <a:pt x="353" y="99"/>
                </a:cubicBezTo>
                <a:cubicBezTo>
                  <a:pt x="353" y="133"/>
                  <a:pt x="339" y="167"/>
                  <a:pt x="313" y="195"/>
                </a:cubicBezTo>
                <a:lnTo>
                  <a:pt x="347" y="229"/>
                </a:lnTo>
                <a:cubicBezTo>
                  <a:pt x="350" y="232"/>
                  <a:pt x="353" y="240"/>
                  <a:pt x="350" y="243"/>
                </a:cubicBezTo>
                <a:cubicBezTo>
                  <a:pt x="347" y="246"/>
                  <a:pt x="342" y="254"/>
                  <a:pt x="336" y="2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Freeform 549">
            <a:extLst>
              <a:ext uri="{FF2B5EF4-FFF2-40B4-BE49-F238E27FC236}">
                <a16:creationId xmlns:a16="http://schemas.microsoft.com/office/drawing/2014/main" id="{F5E21A47-3443-EE4A-B26F-4FCB25FF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3737612"/>
            <a:ext cx="308102" cy="308100"/>
          </a:xfrm>
          <a:custGeom>
            <a:avLst/>
            <a:gdLst>
              <a:gd name="T0" fmla="*/ 226 w 452"/>
              <a:gd name="T1" fmla="*/ 452 h 453"/>
              <a:gd name="T2" fmla="*/ 226 w 452"/>
              <a:gd name="T3" fmla="*/ 452 h 453"/>
              <a:gd name="T4" fmla="*/ 214 w 452"/>
              <a:gd name="T5" fmla="*/ 446 h 453"/>
              <a:gd name="T6" fmla="*/ 146 w 452"/>
              <a:gd name="T7" fmla="*/ 367 h 453"/>
              <a:gd name="T8" fmla="*/ 56 w 452"/>
              <a:gd name="T9" fmla="*/ 367 h 453"/>
              <a:gd name="T10" fmla="*/ 0 w 452"/>
              <a:gd name="T11" fmla="*/ 310 h 453"/>
              <a:gd name="T12" fmla="*/ 0 w 452"/>
              <a:gd name="T13" fmla="*/ 57 h 453"/>
              <a:gd name="T14" fmla="*/ 56 w 452"/>
              <a:gd name="T15" fmla="*/ 0 h 453"/>
              <a:gd name="T16" fmla="*/ 395 w 452"/>
              <a:gd name="T17" fmla="*/ 0 h 453"/>
              <a:gd name="T18" fmla="*/ 451 w 452"/>
              <a:gd name="T19" fmla="*/ 57 h 453"/>
              <a:gd name="T20" fmla="*/ 451 w 452"/>
              <a:gd name="T21" fmla="*/ 310 h 453"/>
              <a:gd name="T22" fmla="*/ 395 w 452"/>
              <a:gd name="T23" fmla="*/ 367 h 453"/>
              <a:gd name="T24" fmla="*/ 305 w 452"/>
              <a:gd name="T25" fmla="*/ 367 h 453"/>
              <a:gd name="T26" fmla="*/ 234 w 452"/>
              <a:gd name="T27" fmla="*/ 446 h 453"/>
              <a:gd name="T28" fmla="*/ 226 w 452"/>
              <a:gd name="T29" fmla="*/ 452 h 453"/>
              <a:gd name="T30" fmla="*/ 56 w 452"/>
              <a:gd name="T31" fmla="*/ 28 h 453"/>
              <a:gd name="T32" fmla="*/ 28 w 452"/>
              <a:gd name="T33" fmla="*/ 57 h 453"/>
              <a:gd name="T34" fmla="*/ 28 w 452"/>
              <a:gd name="T35" fmla="*/ 310 h 453"/>
              <a:gd name="T36" fmla="*/ 56 w 452"/>
              <a:gd name="T37" fmla="*/ 339 h 453"/>
              <a:gd name="T38" fmla="*/ 155 w 452"/>
              <a:gd name="T39" fmla="*/ 339 h 453"/>
              <a:gd name="T40" fmla="*/ 166 w 452"/>
              <a:gd name="T41" fmla="*/ 344 h 453"/>
              <a:gd name="T42" fmla="*/ 226 w 452"/>
              <a:gd name="T43" fmla="*/ 415 h 453"/>
              <a:gd name="T44" fmla="*/ 288 w 452"/>
              <a:gd name="T45" fmla="*/ 342 h 453"/>
              <a:gd name="T46" fmla="*/ 299 w 452"/>
              <a:gd name="T47" fmla="*/ 336 h 453"/>
              <a:gd name="T48" fmla="*/ 395 w 452"/>
              <a:gd name="T49" fmla="*/ 336 h 453"/>
              <a:gd name="T50" fmla="*/ 423 w 452"/>
              <a:gd name="T51" fmla="*/ 308 h 453"/>
              <a:gd name="T52" fmla="*/ 423 w 452"/>
              <a:gd name="T53" fmla="*/ 54 h 453"/>
              <a:gd name="T54" fmla="*/ 395 w 452"/>
              <a:gd name="T55" fmla="*/ 25 h 453"/>
              <a:gd name="T56" fmla="*/ 56 w 452"/>
              <a:gd name="T57" fmla="*/ 25 h 453"/>
              <a:gd name="T58" fmla="*/ 56 w 452"/>
              <a:gd name="T59" fmla="*/ 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2" h="453">
                <a:moveTo>
                  <a:pt x="226" y="452"/>
                </a:moveTo>
                <a:lnTo>
                  <a:pt x="226" y="452"/>
                </a:lnTo>
                <a:cubicBezTo>
                  <a:pt x="220" y="452"/>
                  <a:pt x="217" y="449"/>
                  <a:pt x="214" y="446"/>
                </a:cubicBezTo>
                <a:lnTo>
                  <a:pt x="146" y="367"/>
                </a:lnTo>
                <a:lnTo>
                  <a:pt x="56" y="367"/>
                </a:lnTo>
                <a:cubicBezTo>
                  <a:pt x="25" y="367"/>
                  <a:pt x="0" y="342"/>
                  <a:pt x="0" y="310"/>
                </a:cubicBezTo>
                <a:lnTo>
                  <a:pt x="0" y="57"/>
                </a:lnTo>
                <a:cubicBezTo>
                  <a:pt x="0" y="25"/>
                  <a:pt x="25" y="0"/>
                  <a:pt x="56" y="0"/>
                </a:cubicBezTo>
                <a:lnTo>
                  <a:pt x="395" y="0"/>
                </a:lnTo>
                <a:cubicBezTo>
                  <a:pt x="426" y="0"/>
                  <a:pt x="451" y="25"/>
                  <a:pt x="451" y="57"/>
                </a:cubicBezTo>
                <a:lnTo>
                  <a:pt x="451" y="310"/>
                </a:lnTo>
                <a:cubicBezTo>
                  <a:pt x="451" y="342"/>
                  <a:pt x="426" y="367"/>
                  <a:pt x="395" y="367"/>
                </a:cubicBezTo>
                <a:lnTo>
                  <a:pt x="305" y="367"/>
                </a:lnTo>
                <a:lnTo>
                  <a:pt x="234" y="446"/>
                </a:lnTo>
                <a:cubicBezTo>
                  <a:pt x="234" y="449"/>
                  <a:pt x="228" y="452"/>
                  <a:pt x="226" y="452"/>
                </a:cubicBezTo>
                <a:close/>
                <a:moveTo>
                  <a:pt x="56" y="28"/>
                </a:moveTo>
                <a:cubicBezTo>
                  <a:pt x="39" y="28"/>
                  <a:pt x="28" y="40"/>
                  <a:pt x="28" y="57"/>
                </a:cubicBezTo>
                <a:lnTo>
                  <a:pt x="28" y="310"/>
                </a:lnTo>
                <a:cubicBezTo>
                  <a:pt x="28" y="327"/>
                  <a:pt x="39" y="339"/>
                  <a:pt x="56" y="339"/>
                </a:cubicBezTo>
                <a:lnTo>
                  <a:pt x="155" y="339"/>
                </a:lnTo>
                <a:cubicBezTo>
                  <a:pt x="158" y="339"/>
                  <a:pt x="163" y="342"/>
                  <a:pt x="166" y="344"/>
                </a:cubicBezTo>
                <a:lnTo>
                  <a:pt x="226" y="415"/>
                </a:lnTo>
                <a:lnTo>
                  <a:pt x="288" y="342"/>
                </a:lnTo>
                <a:cubicBezTo>
                  <a:pt x="290" y="339"/>
                  <a:pt x="293" y="336"/>
                  <a:pt x="299" y="336"/>
                </a:cubicBezTo>
                <a:lnTo>
                  <a:pt x="395" y="336"/>
                </a:lnTo>
                <a:cubicBezTo>
                  <a:pt x="412" y="336"/>
                  <a:pt x="423" y="325"/>
                  <a:pt x="423" y="308"/>
                </a:cubicBezTo>
                <a:lnTo>
                  <a:pt x="423" y="54"/>
                </a:lnTo>
                <a:cubicBezTo>
                  <a:pt x="423" y="37"/>
                  <a:pt x="412" y="25"/>
                  <a:pt x="395" y="25"/>
                </a:cubicBezTo>
                <a:lnTo>
                  <a:pt x="56" y="25"/>
                </a:lnTo>
                <a:lnTo>
                  <a:pt x="5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Freeform 550">
            <a:extLst>
              <a:ext uri="{FF2B5EF4-FFF2-40B4-BE49-F238E27FC236}">
                <a16:creationId xmlns:a16="http://schemas.microsoft.com/office/drawing/2014/main" id="{61398CB9-FB0D-AB46-A15A-03129B4B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498" y="3872218"/>
            <a:ext cx="95721" cy="20940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27" y="0"/>
                </a:lnTo>
                <a:cubicBezTo>
                  <a:pt x="135" y="0"/>
                  <a:pt x="141" y="5"/>
                  <a:pt x="141" y="14"/>
                </a:cubicBezTo>
                <a:cubicBezTo>
                  <a:pt x="141" y="22"/>
                  <a:pt x="135" y="28"/>
                  <a:pt x="127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Freeform 551">
            <a:extLst>
              <a:ext uri="{FF2B5EF4-FFF2-40B4-BE49-F238E27FC236}">
                <a16:creationId xmlns:a16="http://schemas.microsoft.com/office/drawing/2014/main" id="{18AA1802-D6CC-D44F-B284-B8207924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498" y="3815385"/>
            <a:ext cx="152554" cy="20938"/>
          </a:xfrm>
          <a:custGeom>
            <a:avLst/>
            <a:gdLst>
              <a:gd name="T0" fmla="*/ 211 w 226"/>
              <a:gd name="T1" fmla="*/ 28 h 29"/>
              <a:gd name="T2" fmla="*/ 14 w 226"/>
              <a:gd name="T3" fmla="*/ 28 h 29"/>
              <a:gd name="T4" fmla="*/ 0 w 226"/>
              <a:gd name="T5" fmla="*/ 14 h 29"/>
              <a:gd name="T6" fmla="*/ 14 w 226"/>
              <a:gd name="T7" fmla="*/ 0 h 29"/>
              <a:gd name="T8" fmla="*/ 211 w 226"/>
              <a:gd name="T9" fmla="*/ 0 h 29"/>
              <a:gd name="T10" fmla="*/ 225 w 226"/>
              <a:gd name="T11" fmla="*/ 14 h 29"/>
              <a:gd name="T12" fmla="*/ 211 w 226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" h="29">
                <a:moveTo>
                  <a:pt x="211" y="28"/>
                </a:move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211" y="0"/>
                </a:lnTo>
                <a:cubicBezTo>
                  <a:pt x="220" y="0"/>
                  <a:pt x="225" y="5"/>
                  <a:pt x="225" y="14"/>
                </a:cubicBezTo>
                <a:cubicBezTo>
                  <a:pt x="225" y="22"/>
                  <a:pt x="220" y="28"/>
                  <a:pt x="211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Freeform 552">
            <a:extLst>
              <a:ext uri="{FF2B5EF4-FFF2-40B4-BE49-F238E27FC236}">
                <a16:creationId xmlns:a16="http://schemas.microsoft.com/office/drawing/2014/main" id="{94DBC534-A8B0-A04C-B904-B7E84E03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611" y="2349660"/>
            <a:ext cx="233320" cy="125634"/>
          </a:xfrm>
          <a:custGeom>
            <a:avLst/>
            <a:gdLst>
              <a:gd name="T0" fmla="*/ 173 w 343"/>
              <a:gd name="T1" fmla="*/ 184 h 185"/>
              <a:gd name="T2" fmla="*/ 12 w 343"/>
              <a:gd name="T3" fmla="*/ 155 h 185"/>
              <a:gd name="T4" fmla="*/ 3 w 343"/>
              <a:gd name="T5" fmla="*/ 147 h 185"/>
              <a:gd name="T6" fmla="*/ 3 w 343"/>
              <a:gd name="T7" fmla="*/ 136 h 185"/>
              <a:gd name="T8" fmla="*/ 71 w 343"/>
              <a:gd name="T9" fmla="*/ 9 h 185"/>
              <a:gd name="T10" fmla="*/ 91 w 343"/>
              <a:gd name="T11" fmla="*/ 3 h 185"/>
              <a:gd name="T12" fmla="*/ 96 w 343"/>
              <a:gd name="T13" fmla="*/ 23 h 185"/>
              <a:gd name="T14" fmla="*/ 37 w 343"/>
              <a:gd name="T15" fmla="*/ 133 h 185"/>
              <a:gd name="T16" fmla="*/ 305 w 343"/>
              <a:gd name="T17" fmla="*/ 133 h 185"/>
              <a:gd name="T18" fmla="*/ 246 w 343"/>
              <a:gd name="T19" fmla="*/ 23 h 185"/>
              <a:gd name="T20" fmla="*/ 252 w 343"/>
              <a:gd name="T21" fmla="*/ 3 h 185"/>
              <a:gd name="T22" fmla="*/ 271 w 343"/>
              <a:gd name="T23" fmla="*/ 9 h 185"/>
              <a:gd name="T24" fmla="*/ 339 w 343"/>
              <a:gd name="T25" fmla="*/ 136 h 185"/>
              <a:gd name="T26" fmla="*/ 339 w 343"/>
              <a:gd name="T27" fmla="*/ 147 h 185"/>
              <a:gd name="T28" fmla="*/ 331 w 343"/>
              <a:gd name="T29" fmla="*/ 155 h 185"/>
              <a:gd name="T30" fmla="*/ 173 w 343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185">
                <a:moveTo>
                  <a:pt x="173" y="184"/>
                </a:moveTo>
                <a:cubicBezTo>
                  <a:pt x="125" y="184"/>
                  <a:pt x="74" y="175"/>
                  <a:pt x="12" y="155"/>
                </a:cubicBezTo>
                <a:cubicBezTo>
                  <a:pt x="9" y="155"/>
                  <a:pt x="3" y="150"/>
                  <a:pt x="3" y="147"/>
                </a:cubicBezTo>
                <a:cubicBezTo>
                  <a:pt x="0" y="144"/>
                  <a:pt x="3" y="138"/>
                  <a:pt x="3" y="136"/>
                </a:cubicBezTo>
                <a:lnTo>
                  <a:pt x="71" y="9"/>
                </a:lnTo>
                <a:cubicBezTo>
                  <a:pt x="74" y="3"/>
                  <a:pt x="82" y="0"/>
                  <a:pt x="91" y="3"/>
                </a:cubicBezTo>
                <a:cubicBezTo>
                  <a:pt x="96" y="6"/>
                  <a:pt x="99" y="14"/>
                  <a:pt x="96" y="23"/>
                </a:cubicBezTo>
                <a:lnTo>
                  <a:pt x="37" y="133"/>
                </a:lnTo>
                <a:cubicBezTo>
                  <a:pt x="139" y="164"/>
                  <a:pt x="204" y="164"/>
                  <a:pt x="305" y="133"/>
                </a:cubicBezTo>
                <a:lnTo>
                  <a:pt x="246" y="23"/>
                </a:lnTo>
                <a:cubicBezTo>
                  <a:pt x="243" y="17"/>
                  <a:pt x="246" y="9"/>
                  <a:pt x="252" y="3"/>
                </a:cubicBezTo>
                <a:cubicBezTo>
                  <a:pt x="257" y="0"/>
                  <a:pt x="266" y="3"/>
                  <a:pt x="271" y="9"/>
                </a:cubicBezTo>
                <a:lnTo>
                  <a:pt x="339" y="136"/>
                </a:lnTo>
                <a:cubicBezTo>
                  <a:pt x="342" y="138"/>
                  <a:pt x="342" y="144"/>
                  <a:pt x="339" y="147"/>
                </a:cubicBezTo>
                <a:cubicBezTo>
                  <a:pt x="336" y="150"/>
                  <a:pt x="333" y="153"/>
                  <a:pt x="331" y="155"/>
                </a:cubicBezTo>
                <a:cubicBezTo>
                  <a:pt x="271" y="175"/>
                  <a:pt x="220" y="184"/>
                  <a:pt x="173" y="18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Freeform 553">
            <a:extLst>
              <a:ext uri="{FF2B5EF4-FFF2-40B4-BE49-F238E27FC236}">
                <a16:creationId xmlns:a16="http://schemas.microsoft.com/office/drawing/2014/main" id="{83140603-2170-8945-97E8-F746CBFF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359" y="2454354"/>
            <a:ext cx="59826" cy="59826"/>
          </a:xfrm>
          <a:custGeom>
            <a:avLst/>
            <a:gdLst>
              <a:gd name="T0" fmla="*/ 71 w 86"/>
              <a:gd name="T1" fmla="*/ 85 h 86"/>
              <a:gd name="T2" fmla="*/ 14 w 86"/>
              <a:gd name="T3" fmla="*/ 85 h 86"/>
              <a:gd name="T4" fmla="*/ 0 w 86"/>
              <a:gd name="T5" fmla="*/ 71 h 86"/>
              <a:gd name="T6" fmla="*/ 0 w 86"/>
              <a:gd name="T7" fmla="*/ 14 h 86"/>
              <a:gd name="T8" fmla="*/ 14 w 86"/>
              <a:gd name="T9" fmla="*/ 0 h 86"/>
              <a:gd name="T10" fmla="*/ 28 w 86"/>
              <a:gd name="T11" fmla="*/ 14 h 86"/>
              <a:gd name="T12" fmla="*/ 28 w 86"/>
              <a:gd name="T13" fmla="*/ 57 h 86"/>
              <a:gd name="T14" fmla="*/ 57 w 86"/>
              <a:gd name="T15" fmla="*/ 57 h 86"/>
              <a:gd name="T16" fmla="*/ 57 w 86"/>
              <a:gd name="T17" fmla="*/ 14 h 86"/>
              <a:gd name="T18" fmla="*/ 71 w 86"/>
              <a:gd name="T19" fmla="*/ 0 h 86"/>
              <a:gd name="T20" fmla="*/ 85 w 86"/>
              <a:gd name="T21" fmla="*/ 14 h 86"/>
              <a:gd name="T22" fmla="*/ 85 w 86"/>
              <a:gd name="T23" fmla="*/ 71 h 86"/>
              <a:gd name="T24" fmla="*/ 71 w 86"/>
              <a:gd name="T2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71" y="85"/>
                </a:moveTo>
                <a:lnTo>
                  <a:pt x="14" y="85"/>
                </a:lnTo>
                <a:cubicBezTo>
                  <a:pt x="6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57"/>
                </a:lnTo>
                <a:lnTo>
                  <a:pt x="57" y="57"/>
                </a:lnTo>
                <a:lnTo>
                  <a:pt x="57" y="14"/>
                </a:lnTo>
                <a:cubicBezTo>
                  <a:pt x="57" y="6"/>
                  <a:pt x="63" y="0"/>
                  <a:pt x="71" y="0"/>
                </a:cubicBezTo>
                <a:cubicBezTo>
                  <a:pt x="80" y="0"/>
                  <a:pt x="85" y="6"/>
                  <a:pt x="85" y="14"/>
                </a:cubicBezTo>
                <a:lnTo>
                  <a:pt x="85" y="71"/>
                </a:lnTo>
                <a:cubicBezTo>
                  <a:pt x="85" y="79"/>
                  <a:pt x="79" y="85"/>
                  <a:pt x="71" y="85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Freeform 554">
            <a:extLst>
              <a:ext uri="{FF2B5EF4-FFF2-40B4-BE49-F238E27FC236}">
                <a16:creationId xmlns:a16="http://schemas.microsoft.com/office/drawing/2014/main" id="{13B17E5D-589B-2542-BBF2-4F1008C0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8" y="2206079"/>
            <a:ext cx="194434" cy="173494"/>
          </a:xfrm>
          <a:custGeom>
            <a:avLst/>
            <a:gdLst>
              <a:gd name="T0" fmla="*/ 144 w 286"/>
              <a:gd name="T1" fmla="*/ 253 h 254"/>
              <a:gd name="T2" fmla="*/ 11 w 286"/>
              <a:gd name="T3" fmla="*/ 225 h 254"/>
              <a:gd name="T4" fmla="*/ 2 w 286"/>
              <a:gd name="T5" fmla="*/ 217 h 254"/>
              <a:gd name="T6" fmla="*/ 5 w 286"/>
              <a:gd name="T7" fmla="*/ 206 h 254"/>
              <a:gd name="T8" fmla="*/ 132 w 286"/>
              <a:gd name="T9" fmla="*/ 8 h 254"/>
              <a:gd name="T10" fmla="*/ 155 w 286"/>
              <a:gd name="T11" fmla="*/ 8 h 254"/>
              <a:gd name="T12" fmla="*/ 282 w 286"/>
              <a:gd name="T13" fmla="*/ 206 h 254"/>
              <a:gd name="T14" fmla="*/ 285 w 286"/>
              <a:gd name="T15" fmla="*/ 217 h 254"/>
              <a:gd name="T16" fmla="*/ 276 w 286"/>
              <a:gd name="T17" fmla="*/ 225 h 254"/>
              <a:gd name="T18" fmla="*/ 144 w 286"/>
              <a:gd name="T19" fmla="*/ 253 h 254"/>
              <a:gd name="T20" fmla="*/ 36 w 286"/>
              <a:gd name="T21" fmla="*/ 206 h 254"/>
              <a:gd name="T22" fmla="*/ 248 w 286"/>
              <a:gd name="T23" fmla="*/ 206 h 254"/>
              <a:gd name="T24" fmla="*/ 141 w 286"/>
              <a:gd name="T25" fmla="*/ 39 h 254"/>
              <a:gd name="T26" fmla="*/ 36 w 286"/>
              <a:gd name="T27" fmla="*/ 20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" h="254">
                <a:moveTo>
                  <a:pt x="144" y="253"/>
                </a:moveTo>
                <a:cubicBezTo>
                  <a:pt x="98" y="253"/>
                  <a:pt x="53" y="245"/>
                  <a:pt x="11" y="225"/>
                </a:cubicBezTo>
                <a:cubicBezTo>
                  <a:pt x="8" y="222"/>
                  <a:pt x="5" y="220"/>
                  <a:pt x="2" y="217"/>
                </a:cubicBezTo>
                <a:cubicBezTo>
                  <a:pt x="0" y="214"/>
                  <a:pt x="2" y="208"/>
                  <a:pt x="5" y="206"/>
                </a:cubicBezTo>
                <a:lnTo>
                  <a:pt x="132" y="8"/>
                </a:lnTo>
                <a:cubicBezTo>
                  <a:pt x="138" y="0"/>
                  <a:pt x="152" y="0"/>
                  <a:pt x="155" y="8"/>
                </a:cubicBezTo>
                <a:lnTo>
                  <a:pt x="282" y="206"/>
                </a:lnTo>
                <a:cubicBezTo>
                  <a:pt x="285" y="208"/>
                  <a:pt x="285" y="214"/>
                  <a:pt x="285" y="217"/>
                </a:cubicBezTo>
                <a:cubicBezTo>
                  <a:pt x="285" y="220"/>
                  <a:pt x="282" y="225"/>
                  <a:pt x="276" y="225"/>
                </a:cubicBezTo>
                <a:cubicBezTo>
                  <a:pt x="234" y="245"/>
                  <a:pt x="189" y="253"/>
                  <a:pt x="144" y="253"/>
                </a:cubicBezTo>
                <a:close/>
                <a:moveTo>
                  <a:pt x="36" y="206"/>
                </a:moveTo>
                <a:cubicBezTo>
                  <a:pt x="104" y="234"/>
                  <a:pt x="180" y="234"/>
                  <a:pt x="248" y="206"/>
                </a:cubicBezTo>
                <a:lnTo>
                  <a:pt x="141" y="39"/>
                </a:lnTo>
                <a:lnTo>
                  <a:pt x="36" y="2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Freeform 555">
            <a:extLst>
              <a:ext uri="{FF2B5EF4-FFF2-40B4-BE49-F238E27FC236}">
                <a16:creationId xmlns:a16="http://schemas.microsoft.com/office/drawing/2014/main" id="{6D4BDE94-95F5-4A43-AE3D-246C1DFA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105" y="2415468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8" y="5"/>
                  <a:pt x="28" y="14"/>
                </a:cubicBezTo>
                <a:cubicBezTo>
                  <a:pt x="28" y="22"/>
                  <a:pt x="23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Freeform 556">
            <a:extLst>
              <a:ext uri="{FF2B5EF4-FFF2-40B4-BE49-F238E27FC236}">
                <a16:creationId xmlns:a16="http://schemas.microsoft.com/office/drawing/2014/main" id="{713BE766-D26E-7F45-8437-D1018DFB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219" y="23975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Freeform 557">
            <a:extLst>
              <a:ext uri="{FF2B5EF4-FFF2-40B4-BE49-F238E27FC236}">
                <a16:creationId xmlns:a16="http://schemas.microsoft.com/office/drawing/2014/main" id="{2150D87C-5D01-5A42-B041-8DD5EB18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331" y="2415468"/>
            <a:ext cx="20940" cy="20938"/>
          </a:xfrm>
          <a:custGeom>
            <a:avLst/>
            <a:gdLst>
              <a:gd name="T0" fmla="*/ 14 w 30"/>
              <a:gd name="T1" fmla="*/ 28 h 29"/>
              <a:gd name="T2" fmla="*/ 0 w 30"/>
              <a:gd name="T3" fmla="*/ 14 h 29"/>
              <a:gd name="T4" fmla="*/ 14 w 30"/>
              <a:gd name="T5" fmla="*/ 0 h 29"/>
              <a:gd name="T6" fmla="*/ 14 w 30"/>
              <a:gd name="T7" fmla="*/ 0 h 29"/>
              <a:gd name="T8" fmla="*/ 29 w 30"/>
              <a:gd name="T9" fmla="*/ 14 h 29"/>
              <a:gd name="T10" fmla="*/ 14 w 30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29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5"/>
                  <a:pt x="29" y="14"/>
                </a:cubicBezTo>
                <a:cubicBezTo>
                  <a:pt x="29" y="22"/>
                  <a:pt x="23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Freeform 558">
            <a:extLst>
              <a:ext uri="{FF2B5EF4-FFF2-40B4-BE49-F238E27FC236}">
                <a16:creationId xmlns:a16="http://schemas.microsoft.com/office/drawing/2014/main" id="{BBBFAEEA-FA96-B74E-BA6D-967E61DF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36" y="2397520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559">
            <a:extLst>
              <a:ext uri="{FF2B5EF4-FFF2-40B4-BE49-F238E27FC236}">
                <a16:creationId xmlns:a16="http://schemas.microsoft.com/office/drawing/2014/main" id="{C98A2517-472E-BC40-B229-414BB98F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219" y="2301799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Freeform 560">
            <a:extLst>
              <a:ext uri="{FF2B5EF4-FFF2-40B4-BE49-F238E27FC236}">
                <a16:creationId xmlns:a16="http://schemas.microsoft.com/office/drawing/2014/main" id="{CAA16542-CD0F-F549-86E0-1DF34D9B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331" y="2319747"/>
            <a:ext cx="20940" cy="20938"/>
          </a:xfrm>
          <a:custGeom>
            <a:avLst/>
            <a:gdLst>
              <a:gd name="T0" fmla="*/ 14 w 30"/>
              <a:gd name="T1" fmla="*/ 28 h 29"/>
              <a:gd name="T2" fmla="*/ 0 w 30"/>
              <a:gd name="T3" fmla="*/ 14 h 29"/>
              <a:gd name="T4" fmla="*/ 14 w 30"/>
              <a:gd name="T5" fmla="*/ 0 h 29"/>
              <a:gd name="T6" fmla="*/ 14 w 30"/>
              <a:gd name="T7" fmla="*/ 0 h 29"/>
              <a:gd name="T8" fmla="*/ 29 w 30"/>
              <a:gd name="T9" fmla="*/ 14 h 29"/>
              <a:gd name="T10" fmla="*/ 14 w 30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29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5"/>
                  <a:pt x="29" y="14"/>
                </a:cubicBezTo>
                <a:cubicBezTo>
                  <a:pt x="29" y="22"/>
                  <a:pt x="23" y="28"/>
                  <a:pt x="14" y="28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Freeform 561">
            <a:extLst>
              <a:ext uri="{FF2B5EF4-FFF2-40B4-BE49-F238E27FC236}">
                <a16:creationId xmlns:a16="http://schemas.microsoft.com/office/drawing/2014/main" id="{E36AA933-6C71-B14F-9F68-E9D08188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331" y="2283852"/>
            <a:ext cx="20940" cy="20938"/>
          </a:xfrm>
          <a:custGeom>
            <a:avLst/>
            <a:gdLst>
              <a:gd name="T0" fmla="*/ 14 w 30"/>
              <a:gd name="T1" fmla="*/ 29 h 30"/>
              <a:gd name="T2" fmla="*/ 0 w 30"/>
              <a:gd name="T3" fmla="*/ 15 h 30"/>
              <a:gd name="T4" fmla="*/ 14 w 30"/>
              <a:gd name="T5" fmla="*/ 0 h 30"/>
              <a:gd name="T6" fmla="*/ 14 w 30"/>
              <a:gd name="T7" fmla="*/ 0 h 30"/>
              <a:gd name="T8" fmla="*/ 29 w 30"/>
              <a:gd name="T9" fmla="*/ 15 h 30"/>
              <a:gd name="T10" fmla="*/ 14 w 30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0">
                <a:moveTo>
                  <a:pt x="14" y="29"/>
                </a:moveTo>
                <a:cubicBezTo>
                  <a:pt x="6" y="29"/>
                  <a:pt x="0" y="23"/>
                  <a:pt x="0" y="15"/>
                </a:cubicBez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6"/>
                  <a:pt x="29" y="15"/>
                </a:cubicBezTo>
                <a:cubicBezTo>
                  <a:pt x="29" y="23"/>
                  <a:pt x="23" y="29"/>
                  <a:pt x="14" y="2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Arial Unicode MS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azis </dc:creator>
  <cp:lastModifiedBy>Microsoft Office User</cp:lastModifiedBy>
  <cp:revision>3</cp:revision>
  <cp:lastPrinted>1601-01-01T00:00:00Z</cp:lastPrinted>
  <dcterms:created xsi:type="dcterms:W3CDTF">2018-01-31T04:04:35Z</dcterms:created>
  <dcterms:modified xsi:type="dcterms:W3CDTF">2018-01-31T04:58:21Z</dcterms:modified>
</cp:coreProperties>
</file>