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61" r:id="rId1"/>
  </p:sldMasterIdLst>
  <p:notesMasterIdLst>
    <p:notesMasterId r:id="rId3"/>
  </p:notesMasterIdLst>
  <p:sldIdLst>
    <p:sldId id="256" r:id="rId2"/>
  </p:sldIdLst>
  <p:sldSz cx="10080625" cy="10080625"/>
  <p:notesSz cx="7559675" cy="10691813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84" d="100"/>
          <a:sy n="84" d="100"/>
        </p:scale>
        <p:origin x="2744" y="200"/>
      </p:cViewPr>
      <p:guideLst>
        <p:guide orient="horz" pos="288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49FD70E8-758C-6F43-BDD2-05E65EFD463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74825" y="812800"/>
            <a:ext cx="4006850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C781D256-4111-B042-941B-BC3D5B77A49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3213AC8-A1AF-E148-83F3-AF57D184FF8E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ID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2A7A04C-CEC7-9D4A-9305-9D1D2FA7B3D0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ID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51223762-B9D7-684C-BFBF-8B58B02AA9D3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ID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28BD20F9-27EC-3841-9165-8DA18DF43F9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22EAA369-9038-5A49-883F-00D28AA5671F}" type="slidenum">
              <a:rPr lang="en-ID" altLang="en-US"/>
              <a:pPr/>
              <a:t>‹#›</a:t>
            </a:fld>
            <a:endParaRPr lang="en-ID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5101CA2-62BD-C640-ABC1-0224E86A7FD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DB703C8-48A8-9B46-8C58-C041C96D2859}" type="slidenum">
              <a:rPr lang="en-ID" altLang="en-US"/>
              <a:pPr/>
              <a:t>1</a:t>
            </a:fld>
            <a:endParaRPr lang="en-ID" altLang="en-US"/>
          </a:p>
        </p:txBody>
      </p:sp>
      <p:sp>
        <p:nvSpPr>
          <p:cNvPr id="4097" name="Text Box 1">
            <a:extLst>
              <a:ext uri="{FF2B5EF4-FFF2-40B4-BE49-F238E27FC236}">
                <a16:creationId xmlns:a16="http://schemas.microsoft.com/office/drawing/2014/main" id="{2EAEAE82-5B4C-A848-8F8F-E0488CAAD97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74825" y="812800"/>
            <a:ext cx="400843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4E10EBED-5BFF-FD4A-8A21-74C0854B31B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649770"/>
            <a:ext cx="8568531" cy="3509551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5294662"/>
            <a:ext cx="7560469" cy="2433817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17" indent="0" algn="ctr">
              <a:buNone/>
              <a:defRPr sz="2205"/>
            </a:lvl2pPr>
            <a:lvl3pPr marL="1008035" indent="0" algn="ctr">
              <a:buNone/>
              <a:defRPr sz="1984"/>
            </a:lvl3pPr>
            <a:lvl4pPr marL="1512052" indent="0" algn="ctr">
              <a:buNone/>
              <a:defRPr sz="1764"/>
            </a:lvl4pPr>
            <a:lvl5pPr marL="2016069" indent="0" algn="ctr">
              <a:buNone/>
              <a:defRPr sz="1764"/>
            </a:lvl5pPr>
            <a:lvl6pPr marL="2520086" indent="0" algn="ctr">
              <a:buNone/>
              <a:defRPr sz="1764"/>
            </a:lvl6pPr>
            <a:lvl7pPr marL="3024104" indent="0" algn="ctr">
              <a:buNone/>
              <a:defRPr sz="1764"/>
            </a:lvl7pPr>
            <a:lvl8pPr marL="3528121" indent="0" algn="ctr">
              <a:buNone/>
              <a:defRPr sz="1764"/>
            </a:lvl8pPr>
            <a:lvl9pPr marL="4032138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683B-3718-4740-8F4D-2B3893830029}" type="slidenum">
              <a:rPr lang="en-ID" altLang="en-US" smtClean="0"/>
              <a:pPr/>
              <a:t>‹#›</a:t>
            </a:fld>
            <a:endParaRPr lang="en-ID" altLang="en-US"/>
          </a:p>
        </p:txBody>
      </p:sp>
    </p:spTree>
    <p:extLst>
      <p:ext uri="{BB962C8B-B14F-4D97-AF65-F5344CB8AC3E}">
        <p14:creationId xmlns:p14="http://schemas.microsoft.com/office/powerpoint/2010/main" val="162900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C740-AA01-E444-968A-DA240250A481}" type="slidenum">
              <a:rPr lang="en-ID" altLang="en-US" smtClean="0"/>
              <a:pPr/>
              <a:t>‹#›</a:t>
            </a:fld>
            <a:endParaRPr lang="en-ID" altLang="en-US"/>
          </a:p>
        </p:txBody>
      </p:sp>
    </p:spTree>
    <p:extLst>
      <p:ext uri="{BB962C8B-B14F-4D97-AF65-F5344CB8AC3E}">
        <p14:creationId xmlns:p14="http://schemas.microsoft.com/office/powerpoint/2010/main" val="426853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536700"/>
            <a:ext cx="2173635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536700"/>
            <a:ext cx="6394896" cy="85428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522C-BDDB-6049-8996-920F38E9282C}" type="slidenum">
              <a:rPr lang="en-ID" altLang="en-US" smtClean="0"/>
              <a:pPr/>
              <a:t>‹#›</a:t>
            </a:fld>
            <a:endParaRPr lang="en-ID" altLang="en-US"/>
          </a:p>
        </p:txBody>
      </p:sp>
    </p:spTree>
    <p:extLst>
      <p:ext uri="{BB962C8B-B14F-4D97-AF65-F5344CB8AC3E}">
        <p14:creationId xmlns:p14="http://schemas.microsoft.com/office/powerpoint/2010/main" val="1074664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A0F2-8D68-2945-BF16-E32BB5380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9" y="402209"/>
            <a:ext cx="9069387" cy="16808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3BFDC-3B6C-8F4C-8D0D-EC9A5D283DEF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503239" y="9183065"/>
            <a:ext cx="2346325" cy="692223"/>
          </a:xfrm>
        </p:spPr>
        <p:txBody>
          <a:bodyPr/>
          <a:lstStyle>
            <a:lvl1pPr>
              <a:defRPr/>
            </a:lvl1pPr>
          </a:lstStyle>
          <a:p>
            <a:endParaRPr lang="en-ID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FBAF5-9F61-874E-85E8-EF94167F8CB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448050" y="9183065"/>
            <a:ext cx="3194050" cy="692223"/>
          </a:xfrm>
        </p:spPr>
        <p:txBody>
          <a:bodyPr/>
          <a:lstStyle>
            <a:lvl1pPr>
              <a:defRPr/>
            </a:lvl1pPr>
          </a:lstStyle>
          <a:p>
            <a:endParaRPr lang="en-ID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43CCE-8A6A-E64C-AB06-BA9488517B6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227889" y="9183065"/>
            <a:ext cx="2346325" cy="692223"/>
          </a:xfrm>
        </p:spPr>
        <p:txBody>
          <a:bodyPr/>
          <a:lstStyle>
            <a:lvl1pPr>
              <a:defRPr/>
            </a:lvl1pPr>
          </a:lstStyle>
          <a:p>
            <a:fld id="{B573B1A3-2425-D240-BFA5-3F74EE3BEE81}" type="slidenum">
              <a:rPr lang="en-ID" altLang="en-US"/>
              <a:pPr/>
              <a:t>‹#›</a:t>
            </a:fld>
            <a:endParaRPr lang="en-ID" altLang="en-US"/>
          </a:p>
        </p:txBody>
      </p:sp>
    </p:spTree>
    <p:extLst>
      <p:ext uri="{BB962C8B-B14F-4D97-AF65-F5344CB8AC3E}">
        <p14:creationId xmlns:p14="http://schemas.microsoft.com/office/powerpoint/2010/main" val="185802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80D-6D83-864B-AD04-EC684802FEFC}" type="slidenum">
              <a:rPr lang="en-ID" altLang="en-US" smtClean="0"/>
              <a:pPr/>
              <a:t>‹#›</a:t>
            </a:fld>
            <a:endParaRPr lang="en-ID" altLang="en-US"/>
          </a:p>
        </p:txBody>
      </p:sp>
    </p:spTree>
    <p:extLst>
      <p:ext uri="{BB962C8B-B14F-4D97-AF65-F5344CB8AC3E}">
        <p14:creationId xmlns:p14="http://schemas.microsoft.com/office/powerpoint/2010/main" val="158303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2513159"/>
            <a:ext cx="8694539" cy="4193259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6746088"/>
            <a:ext cx="8694539" cy="220513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17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03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20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06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0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1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12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13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658C-3260-B849-BD7F-BA22F82C24CA}" type="slidenum">
              <a:rPr lang="en-ID" altLang="en-US" smtClean="0"/>
              <a:pPr/>
              <a:t>‹#›</a:t>
            </a:fld>
            <a:endParaRPr lang="en-ID" altLang="en-US"/>
          </a:p>
        </p:txBody>
      </p:sp>
    </p:spTree>
    <p:extLst>
      <p:ext uri="{BB962C8B-B14F-4D97-AF65-F5344CB8AC3E}">
        <p14:creationId xmlns:p14="http://schemas.microsoft.com/office/powerpoint/2010/main" val="158585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2683500"/>
            <a:ext cx="4284266" cy="63960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2683500"/>
            <a:ext cx="4284266" cy="63960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D2E0-0431-0C46-9E10-346282403D4F}" type="slidenum">
              <a:rPr lang="en-ID" altLang="en-US" smtClean="0"/>
              <a:pPr/>
              <a:t>‹#›</a:t>
            </a:fld>
            <a:endParaRPr lang="en-ID" altLang="en-US"/>
          </a:p>
        </p:txBody>
      </p:sp>
    </p:spTree>
    <p:extLst>
      <p:ext uri="{BB962C8B-B14F-4D97-AF65-F5344CB8AC3E}">
        <p14:creationId xmlns:p14="http://schemas.microsoft.com/office/powerpoint/2010/main" val="100004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36702"/>
            <a:ext cx="8694539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2471154"/>
            <a:ext cx="4264576" cy="1211074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3682228"/>
            <a:ext cx="4264576" cy="5416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2471154"/>
            <a:ext cx="4285579" cy="1211074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3682228"/>
            <a:ext cx="4285579" cy="5416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90005-3215-754A-BE70-40C10F2D911E}" type="slidenum">
              <a:rPr lang="en-ID" altLang="en-US" smtClean="0"/>
              <a:pPr/>
              <a:t>‹#›</a:t>
            </a:fld>
            <a:endParaRPr lang="en-ID" altLang="en-US"/>
          </a:p>
        </p:txBody>
      </p:sp>
    </p:spTree>
    <p:extLst>
      <p:ext uri="{BB962C8B-B14F-4D97-AF65-F5344CB8AC3E}">
        <p14:creationId xmlns:p14="http://schemas.microsoft.com/office/powerpoint/2010/main" val="68750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AAE64-812F-7840-A740-8DC9B31DCE74}" type="slidenum">
              <a:rPr lang="en-ID" altLang="en-US" smtClean="0"/>
              <a:pPr/>
              <a:t>‹#›</a:t>
            </a:fld>
            <a:endParaRPr lang="en-ID" altLang="en-US"/>
          </a:p>
        </p:txBody>
      </p:sp>
    </p:spTree>
    <p:extLst>
      <p:ext uri="{BB962C8B-B14F-4D97-AF65-F5344CB8AC3E}">
        <p14:creationId xmlns:p14="http://schemas.microsoft.com/office/powerpoint/2010/main" val="393612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5A85-177C-374D-B2BE-9DF5E442160A}" type="slidenum">
              <a:rPr lang="en-ID" altLang="en-US" smtClean="0"/>
              <a:pPr/>
              <a:t>‹#›</a:t>
            </a:fld>
            <a:endParaRPr lang="en-ID" altLang="en-US"/>
          </a:p>
        </p:txBody>
      </p:sp>
    </p:spTree>
    <p:extLst>
      <p:ext uri="{BB962C8B-B14F-4D97-AF65-F5344CB8AC3E}">
        <p14:creationId xmlns:p14="http://schemas.microsoft.com/office/powerpoint/2010/main" val="253663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672042"/>
            <a:ext cx="3251264" cy="2352146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451426"/>
            <a:ext cx="5103316" cy="7163777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3024188"/>
            <a:ext cx="3251264" cy="5602681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67654-EA83-F246-B564-B64703291DAB}" type="slidenum">
              <a:rPr lang="en-ID" altLang="en-US" smtClean="0"/>
              <a:pPr/>
              <a:t>‹#›</a:t>
            </a:fld>
            <a:endParaRPr lang="en-ID" altLang="en-US"/>
          </a:p>
        </p:txBody>
      </p:sp>
    </p:spTree>
    <p:extLst>
      <p:ext uri="{BB962C8B-B14F-4D97-AF65-F5344CB8AC3E}">
        <p14:creationId xmlns:p14="http://schemas.microsoft.com/office/powerpoint/2010/main" val="181978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672042"/>
            <a:ext cx="3251264" cy="2352146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451426"/>
            <a:ext cx="5103316" cy="7163777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17" indent="0">
              <a:buNone/>
              <a:defRPr sz="3087"/>
            </a:lvl2pPr>
            <a:lvl3pPr marL="1008035" indent="0">
              <a:buNone/>
              <a:defRPr sz="2646"/>
            </a:lvl3pPr>
            <a:lvl4pPr marL="1512052" indent="0">
              <a:buNone/>
              <a:defRPr sz="2205"/>
            </a:lvl4pPr>
            <a:lvl5pPr marL="2016069" indent="0">
              <a:buNone/>
              <a:defRPr sz="2205"/>
            </a:lvl5pPr>
            <a:lvl6pPr marL="2520086" indent="0">
              <a:buNone/>
              <a:defRPr sz="2205"/>
            </a:lvl6pPr>
            <a:lvl7pPr marL="3024104" indent="0">
              <a:buNone/>
              <a:defRPr sz="2205"/>
            </a:lvl7pPr>
            <a:lvl8pPr marL="3528121" indent="0">
              <a:buNone/>
              <a:defRPr sz="2205"/>
            </a:lvl8pPr>
            <a:lvl9pPr marL="4032138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3024188"/>
            <a:ext cx="3251264" cy="5602681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3C61-AC20-6949-A9CB-B168865620BF}" type="slidenum">
              <a:rPr lang="en-ID" altLang="en-US" smtClean="0"/>
              <a:pPr/>
              <a:t>‹#›</a:t>
            </a:fld>
            <a:endParaRPr lang="en-ID" altLang="en-US"/>
          </a:p>
        </p:txBody>
      </p:sp>
    </p:spTree>
    <p:extLst>
      <p:ext uri="{BB962C8B-B14F-4D97-AF65-F5344CB8AC3E}">
        <p14:creationId xmlns:p14="http://schemas.microsoft.com/office/powerpoint/2010/main" val="193806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536702"/>
            <a:ext cx="8694539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2683500"/>
            <a:ext cx="8694539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9343248"/>
            <a:ext cx="2268141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9343248"/>
            <a:ext cx="3402211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9343248"/>
            <a:ext cx="2268141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C7CB-241A-0B4D-A824-F090518A2808}" type="slidenum">
              <a:rPr lang="en-ID" altLang="en-US" smtClean="0"/>
              <a:pPr/>
              <a:t>‹#›</a:t>
            </a:fld>
            <a:endParaRPr lang="en-ID" altLang="en-US"/>
          </a:p>
        </p:txBody>
      </p:sp>
    </p:spTree>
    <p:extLst>
      <p:ext uri="{BB962C8B-B14F-4D97-AF65-F5344CB8AC3E}">
        <p14:creationId xmlns:p14="http://schemas.microsoft.com/office/powerpoint/2010/main" val="114179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008035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9" indent="-252009" algn="l" defTabSz="1008035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26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06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8078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738D57D-D51C-024C-81EA-F1DD215FEC6E}"/>
              </a:ext>
            </a:extLst>
          </p:cNvPr>
          <p:cNvGrpSpPr>
            <a:grpSpLocks noChangeAspect="1"/>
          </p:cNvGrpSpPr>
          <p:nvPr/>
        </p:nvGrpSpPr>
        <p:grpSpPr>
          <a:xfrm>
            <a:off x="1435825" y="1440312"/>
            <a:ext cx="7208975" cy="7200000"/>
            <a:chOff x="3203575" y="1916113"/>
            <a:chExt cx="3825875" cy="3821112"/>
          </a:xfrm>
        </p:grpSpPr>
        <p:sp>
          <p:nvSpPr>
            <p:cNvPr id="497" name="Freeform 496">
              <a:extLst>
                <a:ext uri="{FF2B5EF4-FFF2-40B4-BE49-F238E27FC236}">
                  <a16:creationId xmlns:a16="http://schemas.microsoft.com/office/drawing/2014/main" id="{A88C1CD8-D706-814A-BF93-807BA5AEF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975" y="2740025"/>
              <a:ext cx="163513" cy="142875"/>
            </a:xfrm>
            <a:custGeom>
              <a:avLst/>
              <a:gdLst>
                <a:gd name="T0" fmla="*/ 440 w 455"/>
                <a:gd name="T1" fmla="*/ 169 h 396"/>
                <a:gd name="T2" fmla="*/ 454 w 455"/>
                <a:gd name="T3" fmla="*/ 155 h 396"/>
                <a:gd name="T4" fmla="*/ 454 w 455"/>
                <a:gd name="T5" fmla="*/ 127 h 396"/>
                <a:gd name="T6" fmla="*/ 446 w 455"/>
                <a:gd name="T7" fmla="*/ 115 h 396"/>
                <a:gd name="T8" fmla="*/ 234 w 455"/>
                <a:gd name="T9" fmla="*/ 2 h 396"/>
                <a:gd name="T10" fmla="*/ 220 w 455"/>
                <a:gd name="T11" fmla="*/ 2 h 396"/>
                <a:gd name="T12" fmla="*/ 8 w 455"/>
                <a:gd name="T13" fmla="*/ 115 h 396"/>
                <a:gd name="T14" fmla="*/ 0 w 455"/>
                <a:gd name="T15" fmla="*/ 127 h 396"/>
                <a:gd name="T16" fmla="*/ 0 w 455"/>
                <a:gd name="T17" fmla="*/ 155 h 396"/>
                <a:gd name="T18" fmla="*/ 14 w 455"/>
                <a:gd name="T19" fmla="*/ 169 h 396"/>
                <a:gd name="T20" fmla="*/ 59 w 455"/>
                <a:gd name="T21" fmla="*/ 169 h 396"/>
                <a:gd name="T22" fmla="*/ 59 w 455"/>
                <a:gd name="T23" fmla="*/ 310 h 396"/>
                <a:gd name="T24" fmla="*/ 31 w 455"/>
                <a:gd name="T25" fmla="*/ 310 h 396"/>
                <a:gd name="T26" fmla="*/ 3 w 455"/>
                <a:gd name="T27" fmla="*/ 338 h 396"/>
                <a:gd name="T28" fmla="*/ 3 w 455"/>
                <a:gd name="T29" fmla="*/ 380 h 396"/>
                <a:gd name="T30" fmla="*/ 17 w 455"/>
                <a:gd name="T31" fmla="*/ 395 h 396"/>
                <a:gd name="T32" fmla="*/ 440 w 455"/>
                <a:gd name="T33" fmla="*/ 395 h 396"/>
                <a:gd name="T34" fmla="*/ 454 w 455"/>
                <a:gd name="T35" fmla="*/ 380 h 396"/>
                <a:gd name="T36" fmla="*/ 454 w 455"/>
                <a:gd name="T37" fmla="*/ 338 h 396"/>
                <a:gd name="T38" fmla="*/ 426 w 455"/>
                <a:gd name="T39" fmla="*/ 310 h 396"/>
                <a:gd name="T40" fmla="*/ 398 w 455"/>
                <a:gd name="T41" fmla="*/ 310 h 396"/>
                <a:gd name="T42" fmla="*/ 398 w 455"/>
                <a:gd name="T43" fmla="*/ 169 h 396"/>
                <a:gd name="T44" fmla="*/ 440 w 455"/>
                <a:gd name="T45" fmla="*/ 169 h 396"/>
                <a:gd name="T46" fmla="*/ 115 w 455"/>
                <a:gd name="T47" fmla="*/ 310 h 396"/>
                <a:gd name="T48" fmla="*/ 115 w 455"/>
                <a:gd name="T49" fmla="*/ 169 h 396"/>
                <a:gd name="T50" fmla="*/ 200 w 455"/>
                <a:gd name="T51" fmla="*/ 169 h 396"/>
                <a:gd name="T52" fmla="*/ 200 w 455"/>
                <a:gd name="T53" fmla="*/ 310 h 396"/>
                <a:gd name="T54" fmla="*/ 115 w 455"/>
                <a:gd name="T55" fmla="*/ 310 h 396"/>
                <a:gd name="T56" fmla="*/ 341 w 455"/>
                <a:gd name="T57" fmla="*/ 310 h 396"/>
                <a:gd name="T58" fmla="*/ 256 w 455"/>
                <a:gd name="T59" fmla="*/ 310 h 396"/>
                <a:gd name="T60" fmla="*/ 256 w 455"/>
                <a:gd name="T61" fmla="*/ 169 h 396"/>
                <a:gd name="T62" fmla="*/ 341 w 455"/>
                <a:gd name="T63" fmla="*/ 169 h 396"/>
                <a:gd name="T64" fmla="*/ 341 w 455"/>
                <a:gd name="T65" fmla="*/ 31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5" h="396">
                  <a:moveTo>
                    <a:pt x="440" y="169"/>
                  </a:moveTo>
                  <a:cubicBezTo>
                    <a:pt x="448" y="169"/>
                    <a:pt x="454" y="163"/>
                    <a:pt x="454" y="155"/>
                  </a:cubicBezTo>
                  <a:lnTo>
                    <a:pt x="454" y="127"/>
                  </a:lnTo>
                  <a:cubicBezTo>
                    <a:pt x="454" y="121"/>
                    <a:pt x="451" y="115"/>
                    <a:pt x="446" y="115"/>
                  </a:cubicBezTo>
                  <a:lnTo>
                    <a:pt x="234" y="2"/>
                  </a:lnTo>
                  <a:cubicBezTo>
                    <a:pt x="231" y="0"/>
                    <a:pt x="225" y="0"/>
                    <a:pt x="220" y="2"/>
                  </a:cubicBezTo>
                  <a:lnTo>
                    <a:pt x="8" y="115"/>
                  </a:lnTo>
                  <a:cubicBezTo>
                    <a:pt x="3" y="118"/>
                    <a:pt x="0" y="124"/>
                    <a:pt x="0" y="127"/>
                  </a:cubicBezTo>
                  <a:lnTo>
                    <a:pt x="0" y="155"/>
                  </a:lnTo>
                  <a:cubicBezTo>
                    <a:pt x="0" y="163"/>
                    <a:pt x="5" y="169"/>
                    <a:pt x="14" y="169"/>
                  </a:cubicBezTo>
                  <a:lnTo>
                    <a:pt x="59" y="169"/>
                  </a:lnTo>
                  <a:lnTo>
                    <a:pt x="59" y="310"/>
                  </a:lnTo>
                  <a:lnTo>
                    <a:pt x="31" y="310"/>
                  </a:lnTo>
                  <a:cubicBezTo>
                    <a:pt x="14" y="310"/>
                    <a:pt x="3" y="321"/>
                    <a:pt x="3" y="338"/>
                  </a:cubicBezTo>
                  <a:lnTo>
                    <a:pt x="3" y="380"/>
                  </a:lnTo>
                  <a:cubicBezTo>
                    <a:pt x="3" y="389"/>
                    <a:pt x="8" y="395"/>
                    <a:pt x="17" y="395"/>
                  </a:cubicBezTo>
                  <a:lnTo>
                    <a:pt x="440" y="395"/>
                  </a:lnTo>
                  <a:cubicBezTo>
                    <a:pt x="448" y="395"/>
                    <a:pt x="454" y="389"/>
                    <a:pt x="454" y="380"/>
                  </a:cubicBezTo>
                  <a:lnTo>
                    <a:pt x="454" y="338"/>
                  </a:lnTo>
                  <a:cubicBezTo>
                    <a:pt x="454" y="321"/>
                    <a:pt x="443" y="310"/>
                    <a:pt x="426" y="310"/>
                  </a:cubicBezTo>
                  <a:lnTo>
                    <a:pt x="398" y="310"/>
                  </a:lnTo>
                  <a:lnTo>
                    <a:pt x="398" y="169"/>
                  </a:lnTo>
                  <a:lnTo>
                    <a:pt x="440" y="169"/>
                  </a:lnTo>
                  <a:close/>
                  <a:moveTo>
                    <a:pt x="115" y="310"/>
                  </a:moveTo>
                  <a:lnTo>
                    <a:pt x="115" y="169"/>
                  </a:lnTo>
                  <a:lnTo>
                    <a:pt x="200" y="169"/>
                  </a:lnTo>
                  <a:lnTo>
                    <a:pt x="200" y="310"/>
                  </a:lnTo>
                  <a:lnTo>
                    <a:pt x="115" y="310"/>
                  </a:lnTo>
                  <a:close/>
                  <a:moveTo>
                    <a:pt x="341" y="310"/>
                  </a:moveTo>
                  <a:lnTo>
                    <a:pt x="256" y="310"/>
                  </a:lnTo>
                  <a:lnTo>
                    <a:pt x="256" y="169"/>
                  </a:lnTo>
                  <a:lnTo>
                    <a:pt x="341" y="169"/>
                  </a:lnTo>
                  <a:lnTo>
                    <a:pt x="341" y="3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8" name="Freeform 497">
              <a:extLst>
                <a:ext uri="{FF2B5EF4-FFF2-40B4-BE49-F238E27FC236}">
                  <a16:creationId xmlns:a16="http://schemas.microsoft.com/office/drawing/2014/main" id="{6E209E2C-C17A-534E-95B6-054E83F27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375" y="2332038"/>
              <a:ext cx="61913" cy="61912"/>
            </a:xfrm>
            <a:custGeom>
              <a:avLst/>
              <a:gdLst>
                <a:gd name="T0" fmla="*/ 169 w 170"/>
                <a:gd name="T1" fmla="*/ 84 h 170"/>
                <a:gd name="T2" fmla="*/ 158 w 170"/>
                <a:gd name="T3" fmla="*/ 127 h 170"/>
                <a:gd name="T4" fmla="*/ 127 w 170"/>
                <a:gd name="T5" fmla="*/ 158 h 170"/>
                <a:gd name="T6" fmla="*/ 84 w 170"/>
                <a:gd name="T7" fmla="*/ 169 h 170"/>
                <a:gd name="T8" fmla="*/ 42 w 170"/>
                <a:gd name="T9" fmla="*/ 158 h 170"/>
                <a:gd name="T10" fmla="*/ 11 w 170"/>
                <a:gd name="T11" fmla="*/ 127 h 170"/>
                <a:gd name="T12" fmla="*/ 0 w 170"/>
                <a:gd name="T13" fmla="*/ 84 h 170"/>
                <a:gd name="T14" fmla="*/ 11 w 170"/>
                <a:gd name="T15" fmla="*/ 42 h 170"/>
                <a:gd name="T16" fmla="*/ 42 w 170"/>
                <a:gd name="T17" fmla="*/ 11 h 170"/>
                <a:gd name="T18" fmla="*/ 84 w 170"/>
                <a:gd name="T19" fmla="*/ 0 h 170"/>
                <a:gd name="T20" fmla="*/ 127 w 170"/>
                <a:gd name="T21" fmla="*/ 11 h 170"/>
                <a:gd name="T22" fmla="*/ 158 w 170"/>
                <a:gd name="T23" fmla="*/ 42 h 170"/>
                <a:gd name="T24" fmla="*/ 169 w 170"/>
                <a:gd name="T25" fmla="*/ 8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170">
                  <a:moveTo>
                    <a:pt x="169" y="84"/>
                  </a:moveTo>
                  <a:cubicBezTo>
                    <a:pt x="169" y="100"/>
                    <a:pt x="166" y="113"/>
                    <a:pt x="158" y="127"/>
                  </a:cubicBezTo>
                  <a:cubicBezTo>
                    <a:pt x="150" y="140"/>
                    <a:pt x="140" y="150"/>
                    <a:pt x="127" y="158"/>
                  </a:cubicBezTo>
                  <a:cubicBezTo>
                    <a:pt x="113" y="166"/>
                    <a:pt x="99" y="169"/>
                    <a:pt x="84" y="169"/>
                  </a:cubicBezTo>
                  <a:cubicBezTo>
                    <a:pt x="68" y="169"/>
                    <a:pt x="55" y="166"/>
                    <a:pt x="42" y="158"/>
                  </a:cubicBezTo>
                  <a:cubicBezTo>
                    <a:pt x="28" y="150"/>
                    <a:pt x="19" y="140"/>
                    <a:pt x="11" y="127"/>
                  </a:cubicBezTo>
                  <a:cubicBezTo>
                    <a:pt x="3" y="113"/>
                    <a:pt x="0" y="99"/>
                    <a:pt x="0" y="84"/>
                  </a:cubicBezTo>
                  <a:cubicBezTo>
                    <a:pt x="0" y="68"/>
                    <a:pt x="3" y="55"/>
                    <a:pt x="11" y="42"/>
                  </a:cubicBezTo>
                  <a:cubicBezTo>
                    <a:pt x="19" y="28"/>
                    <a:pt x="28" y="19"/>
                    <a:pt x="42" y="11"/>
                  </a:cubicBezTo>
                  <a:cubicBezTo>
                    <a:pt x="55" y="3"/>
                    <a:pt x="69" y="0"/>
                    <a:pt x="84" y="0"/>
                  </a:cubicBezTo>
                  <a:cubicBezTo>
                    <a:pt x="100" y="0"/>
                    <a:pt x="113" y="3"/>
                    <a:pt x="127" y="11"/>
                  </a:cubicBezTo>
                  <a:cubicBezTo>
                    <a:pt x="140" y="19"/>
                    <a:pt x="150" y="28"/>
                    <a:pt x="158" y="42"/>
                  </a:cubicBezTo>
                  <a:cubicBezTo>
                    <a:pt x="166" y="55"/>
                    <a:pt x="169" y="69"/>
                    <a:pt x="169" y="8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9" name="Freeform 498">
              <a:extLst>
                <a:ext uri="{FF2B5EF4-FFF2-40B4-BE49-F238E27FC236}">
                  <a16:creationId xmlns:a16="http://schemas.microsoft.com/office/drawing/2014/main" id="{80006342-498C-A14C-AC3D-98F38F4D6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2625" y="2397125"/>
              <a:ext cx="123825" cy="68263"/>
            </a:xfrm>
            <a:custGeom>
              <a:avLst/>
              <a:gdLst>
                <a:gd name="T0" fmla="*/ 336 w 343"/>
                <a:gd name="T1" fmla="*/ 79 h 190"/>
                <a:gd name="T2" fmla="*/ 6 w 343"/>
                <a:gd name="T3" fmla="*/ 79 h 190"/>
                <a:gd name="T4" fmla="*/ 0 w 343"/>
                <a:gd name="T5" fmla="*/ 90 h 190"/>
                <a:gd name="T6" fmla="*/ 0 w 343"/>
                <a:gd name="T7" fmla="*/ 160 h 190"/>
                <a:gd name="T8" fmla="*/ 29 w 343"/>
                <a:gd name="T9" fmla="*/ 189 h 190"/>
                <a:gd name="T10" fmla="*/ 311 w 343"/>
                <a:gd name="T11" fmla="*/ 189 h 190"/>
                <a:gd name="T12" fmla="*/ 339 w 343"/>
                <a:gd name="T13" fmla="*/ 160 h 190"/>
                <a:gd name="T14" fmla="*/ 339 w 343"/>
                <a:gd name="T15" fmla="*/ 95 h 190"/>
                <a:gd name="T16" fmla="*/ 336 w 343"/>
                <a:gd name="T17" fmla="*/ 7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190">
                  <a:moveTo>
                    <a:pt x="336" y="79"/>
                  </a:moveTo>
                  <a:cubicBezTo>
                    <a:pt x="240" y="0"/>
                    <a:pt x="102" y="0"/>
                    <a:pt x="6" y="79"/>
                  </a:cubicBezTo>
                  <a:cubicBezTo>
                    <a:pt x="3" y="81"/>
                    <a:pt x="0" y="84"/>
                    <a:pt x="0" y="90"/>
                  </a:cubicBezTo>
                  <a:cubicBezTo>
                    <a:pt x="0" y="104"/>
                    <a:pt x="0" y="138"/>
                    <a:pt x="0" y="160"/>
                  </a:cubicBezTo>
                  <a:cubicBezTo>
                    <a:pt x="0" y="177"/>
                    <a:pt x="12" y="189"/>
                    <a:pt x="29" y="189"/>
                  </a:cubicBezTo>
                  <a:lnTo>
                    <a:pt x="311" y="189"/>
                  </a:lnTo>
                  <a:cubicBezTo>
                    <a:pt x="328" y="189"/>
                    <a:pt x="339" y="177"/>
                    <a:pt x="339" y="160"/>
                  </a:cubicBezTo>
                  <a:lnTo>
                    <a:pt x="339" y="95"/>
                  </a:lnTo>
                  <a:cubicBezTo>
                    <a:pt x="342" y="84"/>
                    <a:pt x="339" y="81"/>
                    <a:pt x="336" y="7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" name="Freeform 499">
              <a:extLst>
                <a:ext uri="{FF2B5EF4-FFF2-40B4-BE49-F238E27FC236}">
                  <a16:creationId xmlns:a16="http://schemas.microsoft.com/office/drawing/2014/main" id="{3503695A-428D-C04E-9886-E24D3B3F1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38" y="2352675"/>
              <a:ext cx="61912" cy="61913"/>
            </a:xfrm>
            <a:custGeom>
              <a:avLst/>
              <a:gdLst>
                <a:gd name="T0" fmla="*/ 169 w 170"/>
                <a:gd name="T1" fmla="*/ 85 h 170"/>
                <a:gd name="T2" fmla="*/ 158 w 170"/>
                <a:gd name="T3" fmla="*/ 127 h 170"/>
                <a:gd name="T4" fmla="*/ 127 w 170"/>
                <a:gd name="T5" fmla="*/ 158 h 170"/>
                <a:gd name="T6" fmla="*/ 85 w 170"/>
                <a:gd name="T7" fmla="*/ 169 h 170"/>
                <a:gd name="T8" fmla="*/ 43 w 170"/>
                <a:gd name="T9" fmla="*/ 158 h 170"/>
                <a:gd name="T10" fmla="*/ 12 w 170"/>
                <a:gd name="T11" fmla="*/ 127 h 170"/>
                <a:gd name="T12" fmla="*/ 0 w 170"/>
                <a:gd name="T13" fmla="*/ 85 h 170"/>
                <a:gd name="T14" fmla="*/ 12 w 170"/>
                <a:gd name="T15" fmla="*/ 43 h 170"/>
                <a:gd name="T16" fmla="*/ 43 w 170"/>
                <a:gd name="T17" fmla="*/ 12 h 170"/>
                <a:gd name="T18" fmla="*/ 85 w 170"/>
                <a:gd name="T19" fmla="*/ 0 h 170"/>
                <a:gd name="T20" fmla="*/ 127 w 170"/>
                <a:gd name="T21" fmla="*/ 12 h 170"/>
                <a:gd name="T22" fmla="*/ 158 w 170"/>
                <a:gd name="T23" fmla="*/ 43 h 170"/>
                <a:gd name="T24" fmla="*/ 169 w 170"/>
                <a:gd name="T25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170">
                  <a:moveTo>
                    <a:pt x="169" y="85"/>
                  </a:moveTo>
                  <a:cubicBezTo>
                    <a:pt x="169" y="100"/>
                    <a:pt x="166" y="113"/>
                    <a:pt x="158" y="127"/>
                  </a:cubicBezTo>
                  <a:cubicBezTo>
                    <a:pt x="150" y="140"/>
                    <a:pt x="140" y="150"/>
                    <a:pt x="127" y="158"/>
                  </a:cubicBezTo>
                  <a:cubicBezTo>
                    <a:pt x="113" y="166"/>
                    <a:pt x="100" y="169"/>
                    <a:pt x="85" y="169"/>
                  </a:cubicBezTo>
                  <a:cubicBezTo>
                    <a:pt x="69" y="169"/>
                    <a:pt x="56" y="166"/>
                    <a:pt x="43" y="158"/>
                  </a:cubicBezTo>
                  <a:cubicBezTo>
                    <a:pt x="29" y="150"/>
                    <a:pt x="19" y="140"/>
                    <a:pt x="12" y="127"/>
                  </a:cubicBezTo>
                  <a:cubicBezTo>
                    <a:pt x="4" y="113"/>
                    <a:pt x="0" y="100"/>
                    <a:pt x="0" y="85"/>
                  </a:cubicBezTo>
                  <a:cubicBezTo>
                    <a:pt x="0" y="69"/>
                    <a:pt x="4" y="56"/>
                    <a:pt x="12" y="43"/>
                  </a:cubicBezTo>
                  <a:cubicBezTo>
                    <a:pt x="19" y="29"/>
                    <a:pt x="29" y="19"/>
                    <a:pt x="43" y="12"/>
                  </a:cubicBezTo>
                  <a:cubicBezTo>
                    <a:pt x="56" y="4"/>
                    <a:pt x="69" y="0"/>
                    <a:pt x="85" y="0"/>
                  </a:cubicBezTo>
                  <a:cubicBezTo>
                    <a:pt x="100" y="0"/>
                    <a:pt x="113" y="4"/>
                    <a:pt x="127" y="12"/>
                  </a:cubicBezTo>
                  <a:cubicBezTo>
                    <a:pt x="140" y="19"/>
                    <a:pt x="150" y="29"/>
                    <a:pt x="158" y="43"/>
                  </a:cubicBezTo>
                  <a:cubicBezTo>
                    <a:pt x="166" y="56"/>
                    <a:pt x="169" y="69"/>
                    <a:pt x="169" y="8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" name="Freeform 500">
              <a:extLst>
                <a:ext uri="{FF2B5EF4-FFF2-40B4-BE49-F238E27FC236}">
                  <a16:creationId xmlns:a16="http://schemas.microsoft.com/office/drawing/2014/main" id="{36255B8B-9096-E149-A904-FE49C551B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975" y="2417763"/>
              <a:ext cx="123825" cy="58737"/>
            </a:xfrm>
            <a:custGeom>
              <a:avLst/>
              <a:gdLst>
                <a:gd name="T0" fmla="*/ 336 w 342"/>
                <a:gd name="T1" fmla="*/ 79 h 162"/>
                <a:gd name="T2" fmla="*/ 5 w 342"/>
                <a:gd name="T3" fmla="*/ 79 h 162"/>
                <a:gd name="T4" fmla="*/ 0 w 342"/>
                <a:gd name="T5" fmla="*/ 90 h 162"/>
                <a:gd name="T6" fmla="*/ 0 w 342"/>
                <a:gd name="T7" fmla="*/ 130 h 162"/>
                <a:gd name="T8" fmla="*/ 28 w 342"/>
                <a:gd name="T9" fmla="*/ 161 h 162"/>
                <a:gd name="T10" fmla="*/ 310 w 342"/>
                <a:gd name="T11" fmla="*/ 161 h 162"/>
                <a:gd name="T12" fmla="*/ 338 w 342"/>
                <a:gd name="T13" fmla="*/ 133 h 162"/>
                <a:gd name="T14" fmla="*/ 338 w 342"/>
                <a:gd name="T15" fmla="*/ 93 h 162"/>
                <a:gd name="T16" fmla="*/ 336 w 342"/>
                <a:gd name="T17" fmla="*/ 7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2" h="162">
                  <a:moveTo>
                    <a:pt x="336" y="79"/>
                  </a:moveTo>
                  <a:cubicBezTo>
                    <a:pt x="240" y="0"/>
                    <a:pt x="101" y="0"/>
                    <a:pt x="5" y="79"/>
                  </a:cubicBezTo>
                  <a:cubicBezTo>
                    <a:pt x="3" y="82"/>
                    <a:pt x="0" y="85"/>
                    <a:pt x="0" y="90"/>
                  </a:cubicBezTo>
                  <a:lnTo>
                    <a:pt x="0" y="130"/>
                  </a:lnTo>
                  <a:cubicBezTo>
                    <a:pt x="0" y="150"/>
                    <a:pt x="11" y="161"/>
                    <a:pt x="28" y="161"/>
                  </a:cubicBezTo>
                  <a:lnTo>
                    <a:pt x="310" y="161"/>
                  </a:lnTo>
                  <a:cubicBezTo>
                    <a:pt x="327" y="161"/>
                    <a:pt x="338" y="150"/>
                    <a:pt x="338" y="133"/>
                  </a:cubicBezTo>
                  <a:lnTo>
                    <a:pt x="338" y="93"/>
                  </a:lnTo>
                  <a:cubicBezTo>
                    <a:pt x="341" y="87"/>
                    <a:pt x="338" y="82"/>
                    <a:pt x="336" y="7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" name="Freeform 501">
              <a:extLst>
                <a:ext uri="{FF2B5EF4-FFF2-40B4-BE49-F238E27FC236}">
                  <a16:creationId xmlns:a16="http://schemas.microsoft.com/office/drawing/2014/main" id="{2EF75294-E189-2843-9FB5-974CCA02A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6175" y="2332038"/>
              <a:ext cx="55563" cy="61912"/>
            </a:xfrm>
            <a:custGeom>
              <a:avLst/>
              <a:gdLst>
                <a:gd name="T0" fmla="*/ 71 w 156"/>
                <a:gd name="T1" fmla="*/ 141 h 170"/>
                <a:gd name="T2" fmla="*/ 68 w 156"/>
                <a:gd name="T3" fmla="*/ 169 h 170"/>
                <a:gd name="T4" fmla="*/ 71 w 156"/>
                <a:gd name="T5" fmla="*/ 169 h 170"/>
                <a:gd name="T6" fmla="*/ 155 w 156"/>
                <a:gd name="T7" fmla="*/ 84 h 170"/>
                <a:gd name="T8" fmla="*/ 71 w 156"/>
                <a:gd name="T9" fmla="*/ 0 h 170"/>
                <a:gd name="T10" fmla="*/ 0 w 156"/>
                <a:gd name="T11" fmla="*/ 36 h 170"/>
                <a:gd name="T12" fmla="*/ 71 w 156"/>
                <a:gd name="T13" fmla="*/ 14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70">
                  <a:moveTo>
                    <a:pt x="71" y="141"/>
                  </a:moveTo>
                  <a:cubicBezTo>
                    <a:pt x="71" y="149"/>
                    <a:pt x="71" y="161"/>
                    <a:pt x="68" y="169"/>
                  </a:cubicBezTo>
                  <a:lnTo>
                    <a:pt x="71" y="169"/>
                  </a:lnTo>
                  <a:cubicBezTo>
                    <a:pt x="119" y="169"/>
                    <a:pt x="155" y="132"/>
                    <a:pt x="155" y="84"/>
                  </a:cubicBezTo>
                  <a:cubicBezTo>
                    <a:pt x="155" y="36"/>
                    <a:pt x="119" y="0"/>
                    <a:pt x="71" y="0"/>
                  </a:cubicBezTo>
                  <a:cubicBezTo>
                    <a:pt x="42" y="0"/>
                    <a:pt x="17" y="14"/>
                    <a:pt x="0" y="36"/>
                  </a:cubicBezTo>
                  <a:cubicBezTo>
                    <a:pt x="42" y="53"/>
                    <a:pt x="71" y="93"/>
                    <a:pt x="71" y="14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" name="Freeform 502">
              <a:extLst>
                <a:ext uri="{FF2B5EF4-FFF2-40B4-BE49-F238E27FC236}">
                  <a16:creationId xmlns:a16="http://schemas.microsoft.com/office/drawing/2014/main" id="{F7E2A966-6066-334D-B4C4-AD1DD24BC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113" y="2401888"/>
              <a:ext cx="77787" cy="50800"/>
            </a:xfrm>
            <a:custGeom>
              <a:avLst/>
              <a:gdLst>
                <a:gd name="T0" fmla="*/ 211 w 218"/>
                <a:gd name="T1" fmla="*/ 63 h 143"/>
                <a:gd name="T2" fmla="*/ 31 w 218"/>
                <a:gd name="T3" fmla="*/ 3 h 143"/>
                <a:gd name="T4" fmla="*/ 0 w 218"/>
                <a:gd name="T5" fmla="*/ 37 h 143"/>
                <a:gd name="T6" fmla="*/ 118 w 218"/>
                <a:gd name="T7" fmla="*/ 96 h 143"/>
                <a:gd name="T8" fmla="*/ 132 w 218"/>
                <a:gd name="T9" fmla="*/ 127 h 143"/>
                <a:gd name="T10" fmla="*/ 132 w 218"/>
                <a:gd name="T11" fmla="*/ 142 h 143"/>
                <a:gd name="T12" fmla="*/ 189 w 218"/>
                <a:gd name="T13" fmla="*/ 142 h 143"/>
                <a:gd name="T14" fmla="*/ 217 w 218"/>
                <a:gd name="T15" fmla="*/ 113 h 143"/>
                <a:gd name="T16" fmla="*/ 217 w 218"/>
                <a:gd name="T17" fmla="*/ 71 h 143"/>
                <a:gd name="T18" fmla="*/ 211 w 218"/>
                <a:gd name="T19" fmla="*/ 6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" h="143">
                  <a:moveTo>
                    <a:pt x="211" y="63"/>
                  </a:moveTo>
                  <a:cubicBezTo>
                    <a:pt x="161" y="20"/>
                    <a:pt x="96" y="0"/>
                    <a:pt x="31" y="3"/>
                  </a:cubicBezTo>
                  <a:cubicBezTo>
                    <a:pt x="22" y="17"/>
                    <a:pt x="11" y="29"/>
                    <a:pt x="0" y="37"/>
                  </a:cubicBezTo>
                  <a:cubicBezTo>
                    <a:pt x="42" y="48"/>
                    <a:pt x="84" y="68"/>
                    <a:pt x="118" y="96"/>
                  </a:cubicBezTo>
                  <a:cubicBezTo>
                    <a:pt x="127" y="105"/>
                    <a:pt x="132" y="116"/>
                    <a:pt x="132" y="127"/>
                  </a:cubicBezTo>
                  <a:lnTo>
                    <a:pt x="132" y="142"/>
                  </a:lnTo>
                  <a:lnTo>
                    <a:pt x="189" y="142"/>
                  </a:lnTo>
                  <a:cubicBezTo>
                    <a:pt x="206" y="142"/>
                    <a:pt x="217" y="130"/>
                    <a:pt x="217" y="113"/>
                  </a:cubicBezTo>
                  <a:lnTo>
                    <a:pt x="217" y="71"/>
                  </a:lnTo>
                  <a:cubicBezTo>
                    <a:pt x="217" y="71"/>
                    <a:pt x="214" y="65"/>
                    <a:pt x="211" y="6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" name="Freeform 503">
              <a:extLst>
                <a:ext uri="{FF2B5EF4-FFF2-40B4-BE49-F238E27FC236}">
                  <a16:creationId xmlns:a16="http://schemas.microsoft.com/office/drawing/2014/main" id="{CFC8AA5B-58A1-E74B-B957-817A6DEF1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488" y="3987800"/>
              <a:ext cx="41275" cy="41275"/>
            </a:xfrm>
            <a:custGeom>
              <a:avLst/>
              <a:gdLst>
                <a:gd name="T0" fmla="*/ 113 w 114"/>
                <a:gd name="T1" fmla="*/ 56 h 113"/>
                <a:gd name="T2" fmla="*/ 105 w 114"/>
                <a:gd name="T3" fmla="*/ 84 h 113"/>
                <a:gd name="T4" fmla="*/ 85 w 114"/>
                <a:gd name="T5" fmla="*/ 105 h 113"/>
                <a:gd name="T6" fmla="*/ 56 w 114"/>
                <a:gd name="T7" fmla="*/ 112 h 113"/>
                <a:gd name="T8" fmla="*/ 28 w 114"/>
                <a:gd name="T9" fmla="*/ 105 h 113"/>
                <a:gd name="T10" fmla="*/ 8 w 114"/>
                <a:gd name="T11" fmla="*/ 84 h 113"/>
                <a:gd name="T12" fmla="*/ 0 w 114"/>
                <a:gd name="T13" fmla="*/ 56 h 113"/>
                <a:gd name="T14" fmla="*/ 8 w 114"/>
                <a:gd name="T15" fmla="*/ 28 h 113"/>
                <a:gd name="T16" fmla="*/ 28 w 114"/>
                <a:gd name="T17" fmla="*/ 7 h 113"/>
                <a:gd name="T18" fmla="*/ 56 w 114"/>
                <a:gd name="T19" fmla="*/ 0 h 113"/>
                <a:gd name="T20" fmla="*/ 85 w 114"/>
                <a:gd name="T21" fmla="*/ 7 h 113"/>
                <a:gd name="T22" fmla="*/ 105 w 114"/>
                <a:gd name="T23" fmla="*/ 28 h 113"/>
                <a:gd name="T24" fmla="*/ 113 w 114"/>
                <a:gd name="T25" fmla="*/ 5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4" h="113">
                  <a:moveTo>
                    <a:pt x="113" y="56"/>
                  </a:moveTo>
                  <a:cubicBezTo>
                    <a:pt x="113" y="66"/>
                    <a:pt x="110" y="75"/>
                    <a:pt x="105" y="84"/>
                  </a:cubicBezTo>
                  <a:cubicBezTo>
                    <a:pt x="99" y="93"/>
                    <a:pt x="94" y="100"/>
                    <a:pt x="85" y="105"/>
                  </a:cubicBezTo>
                  <a:cubicBezTo>
                    <a:pt x="76" y="110"/>
                    <a:pt x="66" y="112"/>
                    <a:pt x="56" y="112"/>
                  </a:cubicBezTo>
                  <a:cubicBezTo>
                    <a:pt x="45" y="112"/>
                    <a:pt x="37" y="110"/>
                    <a:pt x="28" y="105"/>
                  </a:cubicBezTo>
                  <a:cubicBezTo>
                    <a:pt x="19" y="100"/>
                    <a:pt x="13" y="93"/>
                    <a:pt x="8" y="84"/>
                  </a:cubicBezTo>
                  <a:cubicBezTo>
                    <a:pt x="2" y="75"/>
                    <a:pt x="0" y="66"/>
                    <a:pt x="0" y="56"/>
                  </a:cubicBezTo>
                  <a:cubicBezTo>
                    <a:pt x="0" y="46"/>
                    <a:pt x="2" y="37"/>
                    <a:pt x="8" y="28"/>
                  </a:cubicBezTo>
                  <a:cubicBezTo>
                    <a:pt x="13" y="19"/>
                    <a:pt x="19" y="12"/>
                    <a:pt x="28" y="7"/>
                  </a:cubicBezTo>
                  <a:cubicBezTo>
                    <a:pt x="37" y="2"/>
                    <a:pt x="46" y="0"/>
                    <a:pt x="56" y="0"/>
                  </a:cubicBezTo>
                  <a:cubicBezTo>
                    <a:pt x="67" y="0"/>
                    <a:pt x="76" y="2"/>
                    <a:pt x="85" y="7"/>
                  </a:cubicBezTo>
                  <a:cubicBezTo>
                    <a:pt x="94" y="12"/>
                    <a:pt x="99" y="19"/>
                    <a:pt x="105" y="28"/>
                  </a:cubicBezTo>
                  <a:cubicBezTo>
                    <a:pt x="110" y="37"/>
                    <a:pt x="113" y="46"/>
                    <a:pt x="113" y="5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5" name="Freeform 504">
              <a:extLst>
                <a:ext uri="{FF2B5EF4-FFF2-40B4-BE49-F238E27FC236}">
                  <a16:creationId xmlns:a16="http://schemas.microsoft.com/office/drawing/2014/main" id="{BD624A84-9B17-BC45-870E-5733ACA2E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575" y="3948113"/>
              <a:ext cx="163513" cy="163512"/>
            </a:xfrm>
            <a:custGeom>
              <a:avLst/>
              <a:gdLst>
                <a:gd name="T0" fmla="*/ 225 w 452"/>
                <a:gd name="T1" fmla="*/ 0 h 452"/>
                <a:gd name="T2" fmla="*/ 0 w 452"/>
                <a:gd name="T3" fmla="*/ 225 h 452"/>
                <a:gd name="T4" fmla="*/ 225 w 452"/>
                <a:gd name="T5" fmla="*/ 451 h 452"/>
                <a:gd name="T6" fmla="*/ 451 w 452"/>
                <a:gd name="T7" fmla="*/ 225 h 452"/>
                <a:gd name="T8" fmla="*/ 225 w 452"/>
                <a:gd name="T9" fmla="*/ 0 h 452"/>
                <a:gd name="T10" fmla="*/ 268 w 452"/>
                <a:gd name="T11" fmla="*/ 366 h 452"/>
                <a:gd name="T12" fmla="*/ 183 w 452"/>
                <a:gd name="T13" fmla="*/ 366 h 452"/>
                <a:gd name="T14" fmla="*/ 169 w 452"/>
                <a:gd name="T15" fmla="*/ 352 h 452"/>
                <a:gd name="T16" fmla="*/ 183 w 452"/>
                <a:gd name="T17" fmla="*/ 338 h 452"/>
                <a:gd name="T18" fmla="*/ 268 w 452"/>
                <a:gd name="T19" fmla="*/ 338 h 452"/>
                <a:gd name="T20" fmla="*/ 282 w 452"/>
                <a:gd name="T21" fmla="*/ 352 h 452"/>
                <a:gd name="T22" fmla="*/ 268 w 452"/>
                <a:gd name="T23" fmla="*/ 366 h 452"/>
                <a:gd name="T24" fmla="*/ 225 w 452"/>
                <a:gd name="T25" fmla="*/ 282 h 452"/>
                <a:gd name="T26" fmla="*/ 113 w 452"/>
                <a:gd name="T27" fmla="*/ 169 h 452"/>
                <a:gd name="T28" fmla="*/ 225 w 452"/>
                <a:gd name="T29" fmla="*/ 56 h 452"/>
                <a:gd name="T30" fmla="*/ 338 w 452"/>
                <a:gd name="T31" fmla="*/ 169 h 452"/>
                <a:gd name="T32" fmla="*/ 225 w 452"/>
                <a:gd name="T33" fmla="*/ 28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2" h="452">
                  <a:moveTo>
                    <a:pt x="225" y="0"/>
                  </a:moveTo>
                  <a:cubicBezTo>
                    <a:pt x="101" y="0"/>
                    <a:pt x="0" y="101"/>
                    <a:pt x="0" y="225"/>
                  </a:cubicBezTo>
                  <a:cubicBezTo>
                    <a:pt x="0" y="350"/>
                    <a:pt x="100" y="451"/>
                    <a:pt x="225" y="451"/>
                  </a:cubicBezTo>
                  <a:cubicBezTo>
                    <a:pt x="349" y="451"/>
                    <a:pt x="451" y="350"/>
                    <a:pt x="451" y="225"/>
                  </a:cubicBezTo>
                  <a:cubicBezTo>
                    <a:pt x="451" y="101"/>
                    <a:pt x="350" y="0"/>
                    <a:pt x="225" y="0"/>
                  </a:cubicBezTo>
                  <a:close/>
                  <a:moveTo>
                    <a:pt x="268" y="366"/>
                  </a:moveTo>
                  <a:lnTo>
                    <a:pt x="183" y="366"/>
                  </a:lnTo>
                  <a:cubicBezTo>
                    <a:pt x="175" y="366"/>
                    <a:pt x="169" y="361"/>
                    <a:pt x="169" y="352"/>
                  </a:cubicBezTo>
                  <a:cubicBezTo>
                    <a:pt x="169" y="344"/>
                    <a:pt x="175" y="338"/>
                    <a:pt x="183" y="338"/>
                  </a:cubicBezTo>
                  <a:lnTo>
                    <a:pt x="268" y="338"/>
                  </a:lnTo>
                  <a:cubicBezTo>
                    <a:pt x="276" y="338"/>
                    <a:pt x="282" y="344"/>
                    <a:pt x="282" y="352"/>
                  </a:cubicBezTo>
                  <a:cubicBezTo>
                    <a:pt x="282" y="361"/>
                    <a:pt x="276" y="366"/>
                    <a:pt x="268" y="366"/>
                  </a:cubicBezTo>
                  <a:close/>
                  <a:moveTo>
                    <a:pt x="225" y="282"/>
                  </a:moveTo>
                  <a:cubicBezTo>
                    <a:pt x="163" y="282"/>
                    <a:pt x="113" y="231"/>
                    <a:pt x="113" y="169"/>
                  </a:cubicBezTo>
                  <a:cubicBezTo>
                    <a:pt x="113" y="107"/>
                    <a:pt x="162" y="56"/>
                    <a:pt x="225" y="56"/>
                  </a:cubicBezTo>
                  <a:cubicBezTo>
                    <a:pt x="287" y="56"/>
                    <a:pt x="338" y="107"/>
                    <a:pt x="338" y="169"/>
                  </a:cubicBezTo>
                  <a:cubicBezTo>
                    <a:pt x="338" y="231"/>
                    <a:pt x="288" y="282"/>
                    <a:pt x="225" y="2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" name="Freeform 505">
              <a:extLst>
                <a:ext uri="{FF2B5EF4-FFF2-40B4-BE49-F238E27FC236}">
                  <a16:creationId xmlns:a16="http://schemas.microsoft.com/office/drawing/2014/main" id="{97AB63C2-4D33-8445-9C2E-7EBFD03CB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975" y="3944938"/>
              <a:ext cx="163513" cy="165100"/>
            </a:xfrm>
            <a:custGeom>
              <a:avLst/>
              <a:gdLst>
                <a:gd name="T0" fmla="*/ 426 w 455"/>
                <a:gd name="T1" fmla="*/ 124 h 458"/>
                <a:gd name="T2" fmla="*/ 426 w 455"/>
                <a:gd name="T3" fmla="*/ 11 h 458"/>
                <a:gd name="T4" fmla="*/ 409 w 455"/>
                <a:gd name="T5" fmla="*/ 3 h 458"/>
                <a:gd name="T6" fmla="*/ 397 w 455"/>
                <a:gd name="T7" fmla="*/ 17 h 458"/>
                <a:gd name="T8" fmla="*/ 369 w 455"/>
                <a:gd name="T9" fmla="*/ 56 h 458"/>
                <a:gd name="T10" fmla="*/ 225 w 455"/>
                <a:gd name="T11" fmla="*/ 3 h 458"/>
                <a:gd name="T12" fmla="*/ 81 w 455"/>
                <a:gd name="T13" fmla="*/ 56 h 458"/>
                <a:gd name="T14" fmla="*/ 53 w 455"/>
                <a:gd name="T15" fmla="*/ 17 h 458"/>
                <a:gd name="T16" fmla="*/ 53 w 455"/>
                <a:gd name="T17" fmla="*/ 17 h 458"/>
                <a:gd name="T18" fmla="*/ 42 w 455"/>
                <a:gd name="T19" fmla="*/ 3 h 458"/>
                <a:gd name="T20" fmla="*/ 25 w 455"/>
                <a:gd name="T21" fmla="*/ 11 h 458"/>
                <a:gd name="T22" fmla="*/ 25 w 455"/>
                <a:gd name="T23" fmla="*/ 124 h 458"/>
                <a:gd name="T24" fmla="*/ 0 w 455"/>
                <a:gd name="T25" fmla="*/ 231 h 458"/>
                <a:gd name="T26" fmla="*/ 225 w 455"/>
                <a:gd name="T27" fmla="*/ 457 h 458"/>
                <a:gd name="T28" fmla="*/ 451 w 455"/>
                <a:gd name="T29" fmla="*/ 231 h 458"/>
                <a:gd name="T30" fmla="*/ 426 w 455"/>
                <a:gd name="T31" fmla="*/ 124 h 458"/>
                <a:gd name="T32" fmla="*/ 270 w 455"/>
                <a:gd name="T33" fmla="*/ 181 h 458"/>
                <a:gd name="T34" fmla="*/ 330 w 455"/>
                <a:gd name="T35" fmla="*/ 121 h 458"/>
                <a:gd name="T36" fmla="*/ 349 w 455"/>
                <a:gd name="T37" fmla="*/ 121 h 458"/>
                <a:gd name="T38" fmla="*/ 366 w 455"/>
                <a:gd name="T39" fmla="*/ 161 h 458"/>
                <a:gd name="T40" fmla="*/ 349 w 455"/>
                <a:gd name="T41" fmla="*/ 200 h 458"/>
                <a:gd name="T42" fmla="*/ 310 w 455"/>
                <a:gd name="T43" fmla="*/ 217 h 458"/>
                <a:gd name="T44" fmla="*/ 270 w 455"/>
                <a:gd name="T45" fmla="*/ 200 h 458"/>
                <a:gd name="T46" fmla="*/ 270 w 455"/>
                <a:gd name="T47" fmla="*/ 181 h 458"/>
                <a:gd name="T48" fmla="*/ 101 w 455"/>
                <a:gd name="T49" fmla="*/ 121 h 458"/>
                <a:gd name="T50" fmla="*/ 121 w 455"/>
                <a:gd name="T51" fmla="*/ 121 h 458"/>
                <a:gd name="T52" fmla="*/ 180 w 455"/>
                <a:gd name="T53" fmla="*/ 181 h 458"/>
                <a:gd name="T54" fmla="*/ 180 w 455"/>
                <a:gd name="T55" fmla="*/ 200 h 458"/>
                <a:gd name="T56" fmla="*/ 141 w 455"/>
                <a:gd name="T57" fmla="*/ 217 h 458"/>
                <a:gd name="T58" fmla="*/ 101 w 455"/>
                <a:gd name="T59" fmla="*/ 200 h 458"/>
                <a:gd name="T60" fmla="*/ 84 w 455"/>
                <a:gd name="T61" fmla="*/ 161 h 458"/>
                <a:gd name="T62" fmla="*/ 101 w 455"/>
                <a:gd name="T63" fmla="*/ 121 h 458"/>
                <a:gd name="T64" fmla="*/ 389 w 455"/>
                <a:gd name="T65" fmla="*/ 277 h 458"/>
                <a:gd name="T66" fmla="*/ 225 w 455"/>
                <a:gd name="T67" fmla="*/ 401 h 458"/>
                <a:gd name="T68" fmla="*/ 62 w 455"/>
                <a:gd name="T69" fmla="*/ 277 h 458"/>
                <a:gd name="T70" fmla="*/ 64 w 455"/>
                <a:gd name="T71" fmla="*/ 265 h 458"/>
                <a:gd name="T72" fmla="*/ 76 w 455"/>
                <a:gd name="T73" fmla="*/ 260 h 458"/>
                <a:gd name="T74" fmla="*/ 375 w 455"/>
                <a:gd name="T75" fmla="*/ 260 h 458"/>
                <a:gd name="T76" fmla="*/ 386 w 455"/>
                <a:gd name="T77" fmla="*/ 265 h 458"/>
                <a:gd name="T78" fmla="*/ 389 w 455"/>
                <a:gd name="T79" fmla="*/ 277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5" h="458">
                  <a:moveTo>
                    <a:pt x="426" y="124"/>
                  </a:moveTo>
                  <a:cubicBezTo>
                    <a:pt x="454" y="62"/>
                    <a:pt x="428" y="14"/>
                    <a:pt x="426" y="11"/>
                  </a:cubicBezTo>
                  <a:cubicBezTo>
                    <a:pt x="423" y="6"/>
                    <a:pt x="417" y="3"/>
                    <a:pt x="409" y="3"/>
                  </a:cubicBezTo>
                  <a:cubicBezTo>
                    <a:pt x="403" y="6"/>
                    <a:pt x="397" y="8"/>
                    <a:pt x="397" y="17"/>
                  </a:cubicBezTo>
                  <a:cubicBezTo>
                    <a:pt x="397" y="17"/>
                    <a:pt x="395" y="31"/>
                    <a:pt x="369" y="56"/>
                  </a:cubicBezTo>
                  <a:cubicBezTo>
                    <a:pt x="330" y="23"/>
                    <a:pt x="278" y="3"/>
                    <a:pt x="225" y="3"/>
                  </a:cubicBezTo>
                  <a:cubicBezTo>
                    <a:pt x="171" y="3"/>
                    <a:pt x="121" y="23"/>
                    <a:pt x="81" y="56"/>
                  </a:cubicBezTo>
                  <a:cubicBezTo>
                    <a:pt x="56" y="34"/>
                    <a:pt x="53" y="17"/>
                    <a:pt x="53" y="17"/>
                  </a:cubicBezTo>
                  <a:lnTo>
                    <a:pt x="53" y="17"/>
                  </a:lnTo>
                  <a:cubicBezTo>
                    <a:pt x="53" y="11"/>
                    <a:pt x="47" y="6"/>
                    <a:pt x="42" y="3"/>
                  </a:cubicBezTo>
                  <a:cubicBezTo>
                    <a:pt x="36" y="0"/>
                    <a:pt x="28" y="3"/>
                    <a:pt x="25" y="11"/>
                  </a:cubicBezTo>
                  <a:cubicBezTo>
                    <a:pt x="25" y="14"/>
                    <a:pt x="0" y="62"/>
                    <a:pt x="25" y="124"/>
                  </a:cubicBezTo>
                  <a:cubicBezTo>
                    <a:pt x="8" y="158"/>
                    <a:pt x="0" y="192"/>
                    <a:pt x="0" y="231"/>
                  </a:cubicBezTo>
                  <a:cubicBezTo>
                    <a:pt x="0" y="356"/>
                    <a:pt x="101" y="457"/>
                    <a:pt x="225" y="457"/>
                  </a:cubicBezTo>
                  <a:cubicBezTo>
                    <a:pt x="349" y="457"/>
                    <a:pt x="451" y="356"/>
                    <a:pt x="451" y="231"/>
                  </a:cubicBezTo>
                  <a:cubicBezTo>
                    <a:pt x="451" y="195"/>
                    <a:pt x="443" y="158"/>
                    <a:pt x="426" y="124"/>
                  </a:cubicBezTo>
                  <a:close/>
                  <a:moveTo>
                    <a:pt x="270" y="181"/>
                  </a:moveTo>
                  <a:lnTo>
                    <a:pt x="330" y="121"/>
                  </a:lnTo>
                  <a:cubicBezTo>
                    <a:pt x="335" y="116"/>
                    <a:pt x="344" y="116"/>
                    <a:pt x="349" y="121"/>
                  </a:cubicBezTo>
                  <a:cubicBezTo>
                    <a:pt x="361" y="133"/>
                    <a:pt x="366" y="147"/>
                    <a:pt x="366" y="161"/>
                  </a:cubicBezTo>
                  <a:cubicBezTo>
                    <a:pt x="366" y="175"/>
                    <a:pt x="360" y="189"/>
                    <a:pt x="349" y="200"/>
                  </a:cubicBezTo>
                  <a:cubicBezTo>
                    <a:pt x="337" y="212"/>
                    <a:pt x="324" y="217"/>
                    <a:pt x="310" y="217"/>
                  </a:cubicBezTo>
                  <a:cubicBezTo>
                    <a:pt x="296" y="217"/>
                    <a:pt x="282" y="212"/>
                    <a:pt x="270" y="200"/>
                  </a:cubicBezTo>
                  <a:cubicBezTo>
                    <a:pt x="265" y="195"/>
                    <a:pt x="265" y="186"/>
                    <a:pt x="270" y="181"/>
                  </a:cubicBezTo>
                  <a:close/>
                  <a:moveTo>
                    <a:pt x="101" y="121"/>
                  </a:moveTo>
                  <a:cubicBezTo>
                    <a:pt x="107" y="116"/>
                    <a:pt x="115" y="116"/>
                    <a:pt x="121" y="121"/>
                  </a:cubicBezTo>
                  <a:lnTo>
                    <a:pt x="180" y="181"/>
                  </a:lnTo>
                  <a:cubicBezTo>
                    <a:pt x="186" y="186"/>
                    <a:pt x="186" y="195"/>
                    <a:pt x="180" y="200"/>
                  </a:cubicBezTo>
                  <a:cubicBezTo>
                    <a:pt x="169" y="212"/>
                    <a:pt x="155" y="217"/>
                    <a:pt x="141" y="217"/>
                  </a:cubicBezTo>
                  <a:cubicBezTo>
                    <a:pt x="127" y="217"/>
                    <a:pt x="112" y="212"/>
                    <a:pt x="101" y="200"/>
                  </a:cubicBezTo>
                  <a:cubicBezTo>
                    <a:pt x="90" y="189"/>
                    <a:pt x="84" y="175"/>
                    <a:pt x="84" y="161"/>
                  </a:cubicBezTo>
                  <a:cubicBezTo>
                    <a:pt x="84" y="147"/>
                    <a:pt x="90" y="133"/>
                    <a:pt x="101" y="121"/>
                  </a:cubicBezTo>
                  <a:close/>
                  <a:moveTo>
                    <a:pt x="389" y="277"/>
                  </a:moveTo>
                  <a:cubicBezTo>
                    <a:pt x="369" y="350"/>
                    <a:pt x="301" y="401"/>
                    <a:pt x="225" y="401"/>
                  </a:cubicBezTo>
                  <a:cubicBezTo>
                    <a:pt x="149" y="401"/>
                    <a:pt x="84" y="350"/>
                    <a:pt x="62" y="277"/>
                  </a:cubicBezTo>
                  <a:cubicBezTo>
                    <a:pt x="62" y="271"/>
                    <a:pt x="61" y="268"/>
                    <a:pt x="64" y="265"/>
                  </a:cubicBezTo>
                  <a:cubicBezTo>
                    <a:pt x="66" y="262"/>
                    <a:pt x="70" y="260"/>
                    <a:pt x="76" y="260"/>
                  </a:cubicBezTo>
                  <a:lnTo>
                    <a:pt x="375" y="260"/>
                  </a:lnTo>
                  <a:cubicBezTo>
                    <a:pt x="380" y="260"/>
                    <a:pt x="383" y="262"/>
                    <a:pt x="386" y="265"/>
                  </a:cubicBezTo>
                  <a:cubicBezTo>
                    <a:pt x="389" y="268"/>
                    <a:pt x="389" y="274"/>
                    <a:pt x="389" y="2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7" name="Freeform 506">
              <a:extLst>
                <a:ext uri="{FF2B5EF4-FFF2-40B4-BE49-F238E27FC236}">
                  <a16:creationId xmlns:a16="http://schemas.microsoft.com/office/drawing/2014/main" id="{AA505EC8-3C08-934B-9FC6-036E7D1F7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7488" y="3944938"/>
              <a:ext cx="144462" cy="166687"/>
            </a:xfrm>
            <a:custGeom>
              <a:avLst/>
              <a:gdLst>
                <a:gd name="T0" fmla="*/ 390 w 402"/>
                <a:gd name="T1" fmla="*/ 167 h 461"/>
                <a:gd name="T2" fmla="*/ 235 w 402"/>
                <a:gd name="T3" fmla="*/ 11 h 461"/>
                <a:gd name="T4" fmla="*/ 71 w 402"/>
                <a:gd name="T5" fmla="*/ 54 h 461"/>
                <a:gd name="T6" fmla="*/ 0 w 402"/>
                <a:gd name="T7" fmla="*/ 206 h 461"/>
                <a:gd name="T8" fmla="*/ 57 w 402"/>
                <a:gd name="T9" fmla="*/ 344 h 461"/>
                <a:gd name="T10" fmla="*/ 57 w 402"/>
                <a:gd name="T11" fmla="*/ 404 h 461"/>
                <a:gd name="T12" fmla="*/ 113 w 402"/>
                <a:gd name="T13" fmla="*/ 460 h 461"/>
                <a:gd name="T14" fmla="*/ 127 w 402"/>
                <a:gd name="T15" fmla="*/ 460 h 461"/>
                <a:gd name="T16" fmla="*/ 127 w 402"/>
                <a:gd name="T17" fmla="*/ 418 h 461"/>
                <a:gd name="T18" fmla="*/ 141 w 402"/>
                <a:gd name="T19" fmla="*/ 404 h 461"/>
                <a:gd name="T20" fmla="*/ 156 w 402"/>
                <a:gd name="T21" fmla="*/ 418 h 461"/>
                <a:gd name="T22" fmla="*/ 156 w 402"/>
                <a:gd name="T23" fmla="*/ 460 h 461"/>
                <a:gd name="T24" fmla="*/ 184 w 402"/>
                <a:gd name="T25" fmla="*/ 460 h 461"/>
                <a:gd name="T26" fmla="*/ 184 w 402"/>
                <a:gd name="T27" fmla="*/ 418 h 461"/>
                <a:gd name="T28" fmla="*/ 198 w 402"/>
                <a:gd name="T29" fmla="*/ 404 h 461"/>
                <a:gd name="T30" fmla="*/ 212 w 402"/>
                <a:gd name="T31" fmla="*/ 418 h 461"/>
                <a:gd name="T32" fmla="*/ 212 w 402"/>
                <a:gd name="T33" fmla="*/ 460 h 461"/>
                <a:gd name="T34" fmla="*/ 240 w 402"/>
                <a:gd name="T35" fmla="*/ 460 h 461"/>
                <a:gd name="T36" fmla="*/ 240 w 402"/>
                <a:gd name="T37" fmla="*/ 418 h 461"/>
                <a:gd name="T38" fmla="*/ 254 w 402"/>
                <a:gd name="T39" fmla="*/ 404 h 461"/>
                <a:gd name="T40" fmla="*/ 268 w 402"/>
                <a:gd name="T41" fmla="*/ 418 h 461"/>
                <a:gd name="T42" fmla="*/ 268 w 402"/>
                <a:gd name="T43" fmla="*/ 460 h 461"/>
                <a:gd name="T44" fmla="*/ 283 w 402"/>
                <a:gd name="T45" fmla="*/ 460 h 461"/>
                <a:gd name="T46" fmla="*/ 339 w 402"/>
                <a:gd name="T47" fmla="*/ 404 h 461"/>
                <a:gd name="T48" fmla="*/ 339 w 402"/>
                <a:gd name="T49" fmla="*/ 344 h 461"/>
                <a:gd name="T50" fmla="*/ 390 w 402"/>
                <a:gd name="T51" fmla="*/ 167 h 461"/>
                <a:gd name="T52" fmla="*/ 110 w 402"/>
                <a:gd name="T53" fmla="*/ 248 h 461"/>
                <a:gd name="T54" fmla="*/ 54 w 402"/>
                <a:gd name="T55" fmla="*/ 192 h 461"/>
                <a:gd name="T56" fmla="*/ 82 w 402"/>
                <a:gd name="T57" fmla="*/ 144 h 461"/>
                <a:gd name="T58" fmla="*/ 130 w 402"/>
                <a:gd name="T59" fmla="*/ 153 h 461"/>
                <a:gd name="T60" fmla="*/ 150 w 402"/>
                <a:gd name="T61" fmla="*/ 172 h 461"/>
                <a:gd name="T62" fmla="*/ 158 w 402"/>
                <a:gd name="T63" fmla="*/ 220 h 461"/>
                <a:gd name="T64" fmla="*/ 110 w 402"/>
                <a:gd name="T65" fmla="*/ 248 h 461"/>
                <a:gd name="T66" fmla="*/ 223 w 402"/>
                <a:gd name="T67" fmla="*/ 361 h 461"/>
                <a:gd name="T68" fmla="*/ 195 w 402"/>
                <a:gd name="T69" fmla="*/ 333 h 461"/>
                <a:gd name="T70" fmla="*/ 167 w 402"/>
                <a:gd name="T71" fmla="*/ 361 h 461"/>
                <a:gd name="T72" fmla="*/ 139 w 402"/>
                <a:gd name="T73" fmla="*/ 333 h 461"/>
                <a:gd name="T74" fmla="*/ 181 w 402"/>
                <a:gd name="T75" fmla="*/ 277 h 461"/>
                <a:gd name="T76" fmla="*/ 195 w 402"/>
                <a:gd name="T77" fmla="*/ 325 h 461"/>
                <a:gd name="T78" fmla="*/ 209 w 402"/>
                <a:gd name="T79" fmla="*/ 277 h 461"/>
                <a:gd name="T80" fmla="*/ 251 w 402"/>
                <a:gd name="T81" fmla="*/ 333 h 461"/>
                <a:gd name="T82" fmla="*/ 223 w 402"/>
                <a:gd name="T83" fmla="*/ 361 h 461"/>
                <a:gd name="T84" fmla="*/ 277 w 402"/>
                <a:gd name="T85" fmla="*/ 248 h 461"/>
                <a:gd name="T86" fmla="*/ 229 w 402"/>
                <a:gd name="T87" fmla="*/ 220 h 461"/>
                <a:gd name="T88" fmla="*/ 237 w 402"/>
                <a:gd name="T89" fmla="*/ 172 h 461"/>
                <a:gd name="T90" fmla="*/ 257 w 402"/>
                <a:gd name="T91" fmla="*/ 153 h 461"/>
                <a:gd name="T92" fmla="*/ 305 w 402"/>
                <a:gd name="T93" fmla="*/ 144 h 461"/>
                <a:gd name="T94" fmla="*/ 333 w 402"/>
                <a:gd name="T95" fmla="*/ 192 h 461"/>
                <a:gd name="T96" fmla="*/ 277 w 402"/>
                <a:gd name="T97" fmla="*/ 248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02" h="461">
                  <a:moveTo>
                    <a:pt x="390" y="167"/>
                  </a:moveTo>
                  <a:cubicBezTo>
                    <a:pt x="376" y="88"/>
                    <a:pt x="311" y="26"/>
                    <a:pt x="235" y="11"/>
                  </a:cubicBezTo>
                  <a:cubicBezTo>
                    <a:pt x="175" y="0"/>
                    <a:pt x="116" y="18"/>
                    <a:pt x="71" y="54"/>
                  </a:cubicBezTo>
                  <a:cubicBezTo>
                    <a:pt x="26" y="91"/>
                    <a:pt x="0" y="147"/>
                    <a:pt x="0" y="206"/>
                  </a:cubicBezTo>
                  <a:cubicBezTo>
                    <a:pt x="0" y="257"/>
                    <a:pt x="20" y="308"/>
                    <a:pt x="57" y="344"/>
                  </a:cubicBezTo>
                  <a:lnTo>
                    <a:pt x="57" y="404"/>
                  </a:lnTo>
                  <a:cubicBezTo>
                    <a:pt x="57" y="435"/>
                    <a:pt x="82" y="460"/>
                    <a:pt x="113" y="460"/>
                  </a:cubicBezTo>
                  <a:lnTo>
                    <a:pt x="127" y="460"/>
                  </a:lnTo>
                  <a:lnTo>
                    <a:pt x="127" y="418"/>
                  </a:lnTo>
                  <a:cubicBezTo>
                    <a:pt x="127" y="409"/>
                    <a:pt x="132" y="404"/>
                    <a:pt x="141" y="404"/>
                  </a:cubicBezTo>
                  <a:cubicBezTo>
                    <a:pt x="149" y="404"/>
                    <a:pt x="156" y="409"/>
                    <a:pt x="156" y="418"/>
                  </a:cubicBezTo>
                  <a:lnTo>
                    <a:pt x="156" y="460"/>
                  </a:lnTo>
                  <a:lnTo>
                    <a:pt x="184" y="460"/>
                  </a:lnTo>
                  <a:lnTo>
                    <a:pt x="184" y="418"/>
                  </a:lnTo>
                  <a:cubicBezTo>
                    <a:pt x="184" y="409"/>
                    <a:pt x="189" y="404"/>
                    <a:pt x="198" y="404"/>
                  </a:cubicBezTo>
                  <a:cubicBezTo>
                    <a:pt x="206" y="404"/>
                    <a:pt x="212" y="409"/>
                    <a:pt x="212" y="418"/>
                  </a:cubicBezTo>
                  <a:lnTo>
                    <a:pt x="212" y="460"/>
                  </a:lnTo>
                  <a:lnTo>
                    <a:pt x="240" y="460"/>
                  </a:lnTo>
                  <a:lnTo>
                    <a:pt x="240" y="418"/>
                  </a:lnTo>
                  <a:cubicBezTo>
                    <a:pt x="240" y="409"/>
                    <a:pt x="245" y="404"/>
                    <a:pt x="254" y="404"/>
                  </a:cubicBezTo>
                  <a:cubicBezTo>
                    <a:pt x="262" y="404"/>
                    <a:pt x="268" y="409"/>
                    <a:pt x="268" y="418"/>
                  </a:cubicBezTo>
                  <a:lnTo>
                    <a:pt x="268" y="460"/>
                  </a:lnTo>
                  <a:lnTo>
                    <a:pt x="283" y="460"/>
                  </a:lnTo>
                  <a:cubicBezTo>
                    <a:pt x="314" y="460"/>
                    <a:pt x="339" y="435"/>
                    <a:pt x="339" y="404"/>
                  </a:cubicBezTo>
                  <a:lnTo>
                    <a:pt x="339" y="344"/>
                  </a:lnTo>
                  <a:cubicBezTo>
                    <a:pt x="381" y="296"/>
                    <a:pt x="401" y="232"/>
                    <a:pt x="390" y="167"/>
                  </a:cubicBezTo>
                  <a:close/>
                  <a:moveTo>
                    <a:pt x="110" y="248"/>
                  </a:moveTo>
                  <a:cubicBezTo>
                    <a:pt x="79" y="248"/>
                    <a:pt x="54" y="223"/>
                    <a:pt x="54" y="192"/>
                  </a:cubicBezTo>
                  <a:cubicBezTo>
                    <a:pt x="54" y="172"/>
                    <a:pt x="65" y="153"/>
                    <a:pt x="82" y="144"/>
                  </a:cubicBezTo>
                  <a:cubicBezTo>
                    <a:pt x="96" y="136"/>
                    <a:pt x="119" y="138"/>
                    <a:pt x="130" y="153"/>
                  </a:cubicBezTo>
                  <a:lnTo>
                    <a:pt x="150" y="172"/>
                  </a:lnTo>
                  <a:cubicBezTo>
                    <a:pt x="164" y="186"/>
                    <a:pt x="167" y="206"/>
                    <a:pt x="158" y="220"/>
                  </a:cubicBezTo>
                  <a:cubicBezTo>
                    <a:pt x="150" y="237"/>
                    <a:pt x="130" y="248"/>
                    <a:pt x="110" y="248"/>
                  </a:cubicBezTo>
                  <a:close/>
                  <a:moveTo>
                    <a:pt x="223" y="361"/>
                  </a:moveTo>
                  <a:cubicBezTo>
                    <a:pt x="206" y="361"/>
                    <a:pt x="195" y="350"/>
                    <a:pt x="195" y="333"/>
                  </a:cubicBezTo>
                  <a:cubicBezTo>
                    <a:pt x="195" y="350"/>
                    <a:pt x="184" y="361"/>
                    <a:pt x="167" y="361"/>
                  </a:cubicBezTo>
                  <a:cubicBezTo>
                    <a:pt x="150" y="361"/>
                    <a:pt x="139" y="350"/>
                    <a:pt x="139" y="333"/>
                  </a:cubicBezTo>
                  <a:cubicBezTo>
                    <a:pt x="139" y="316"/>
                    <a:pt x="164" y="277"/>
                    <a:pt x="181" y="277"/>
                  </a:cubicBezTo>
                  <a:cubicBezTo>
                    <a:pt x="195" y="277"/>
                    <a:pt x="195" y="305"/>
                    <a:pt x="195" y="325"/>
                  </a:cubicBezTo>
                  <a:cubicBezTo>
                    <a:pt x="195" y="305"/>
                    <a:pt x="195" y="277"/>
                    <a:pt x="209" y="277"/>
                  </a:cubicBezTo>
                  <a:cubicBezTo>
                    <a:pt x="226" y="277"/>
                    <a:pt x="251" y="316"/>
                    <a:pt x="251" y="333"/>
                  </a:cubicBezTo>
                  <a:cubicBezTo>
                    <a:pt x="251" y="350"/>
                    <a:pt x="240" y="361"/>
                    <a:pt x="223" y="361"/>
                  </a:cubicBezTo>
                  <a:close/>
                  <a:moveTo>
                    <a:pt x="277" y="248"/>
                  </a:moveTo>
                  <a:cubicBezTo>
                    <a:pt x="257" y="248"/>
                    <a:pt x="237" y="237"/>
                    <a:pt x="229" y="220"/>
                  </a:cubicBezTo>
                  <a:cubicBezTo>
                    <a:pt x="220" y="206"/>
                    <a:pt x="223" y="184"/>
                    <a:pt x="237" y="172"/>
                  </a:cubicBezTo>
                  <a:lnTo>
                    <a:pt x="257" y="153"/>
                  </a:lnTo>
                  <a:cubicBezTo>
                    <a:pt x="271" y="138"/>
                    <a:pt x="291" y="136"/>
                    <a:pt x="305" y="144"/>
                  </a:cubicBezTo>
                  <a:cubicBezTo>
                    <a:pt x="322" y="155"/>
                    <a:pt x="333" y="172"/>
                    <a:pt x="333" y="192"/>
                  </a:cubicBezTo>
                  <a:cubicBezTo>
                    <a:pt x="333" y="223"/>
                    <a:pt x="308" y="248"/>
                    <a:pt x="277" y="2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8" name="Freeform 507">
              <a:extLst>
                <a:ext uri="{FF2B5EF4-FFF2-40B4-BE49-F238E27FC236}">
                  <a16:creationId xmlns:a16="http://schemas.microsoft.com/office/drawing/2014/main" id="{DEAC1D2C-6881-A14E-B10B-D55171BAE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775" y="1936750"/>
              <a:ext cx="163513" cy="131763"/>
            </a:xfrm>
            <a:custGeom>
              <a:avLst/>
              <a:gdLst>
                <a:gd name="T0" fmla="*/ 449 w 453"/>
                <a:gd name="T1" fmla="*/ 175 h 368"/>
                <a:gd name="T2" fmla="*/ 350 w 453"/>
                <a:gd name="T3" fmla="*/ 6 h 368"/>
                <a:gd name="T4" fmla="*/ 339 w 453"/>
                <a:gd name="T5" fmla="*/ 0 h 368"/>
                <a:gd name="T6" fmla="*/ 113 w 453"/>
                <a:gd name="T7" fmla="*/ 0 h 368"/>
                <a:gd name="T8" fmla="*/ 102 w 453"/>
                <a:gd name="T9" fmla="*/ 6 h 368"/>
                <a:gd name="T10" fmla="*/ 3 w 453"/>
                <a:gd name="T11" fmla="*/ 175 h 368"/>
                <a:gd name="T12" fmla="*/ 0 w 453"/>
                <a:gd name="T13" fmla="*/ 184 h 368"/>
                <a:gd name="T14" fmla="*/ 0 w 453"/>
                <a:gd name="T15" fmla="*/ 339 h 368"/>
                <a:gd name="T16" fmla="*/ 28 w 453"/>
                <a:gd name="T17" fmla="*/ 367 h 368"/>
                <a:gd name="T18" fmla="*/ 423 w 453"/>
                <a:gd name="T19" fmla="*/ 367 h 368"/>
                <a:gd name="T20" fmla="*/ 452 w 453"/>
                <a:gd name="T21" fmla="*/ 339 h 368"/>
                <a:gd name="T22" fmla="*/ 452 w 453"/>
                <a:gd name="T23" fmla="*/ 184 h 368"/>
                <a:gd name="T24" fmla="*/ 449 w 453"/>
                <a:gd name="T25" fmla="*/ 175 h 368"/>
                <a:gd name="T26" fmla="*/ 353 w 453"/>
                <a:gd name="T27" fmla="*/ 169 h 368"/>
                <a:gd name="T28" fmla="*/ 342 w 453"/>
                <a:gd name="T29" fmla="*/ 178 h 368"/>
                <a:gd name="T30" fmla="*/ 316 w 453"/>
                <a:gd name="T31" fmla="*/ 226 h 368"/>
                <a:gd name="T32" fmla="*/ 136 w 453"/>
                <a:gd name="T33" fmla="*/ 226 h 368"/>
                <a:gd name="T34" fmla="*/ 110 w 453"/>
                <a:gd name="T35" fmla="*/ 178 h 368"/>
                <a:gd name="T36" fmla="*/ 99 w 453"/>
                <a:gd name="T37" fmla="*/ 169 h 368"/>
                <a:gd name="T38" fmla="*/ 40 w 453"/>
                <a:gd name="T39" fmla="*/ 169 h 368"/>
                <a:gd name="T40" fmla="*/ 121 w 453"/>
                <a:gd name="T41" fmla="*/ 28 h 368"/>
                <a:gd name="T42" fmla="*/ 330 w 453"/>
                <a:gd name="T43" fmla="*/ 28 h 368"/>
                <a:gd name="T44" fmla="*/ 412 w 453"/>
                <a:gd name="T45" fmla="*/ 169 h 368"/>
                <a:gd name="T46" fmla="*/ 353 w 453"/>
                <a:gd name="T47" fmla="*/ 169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3" h="368">
                  <a:moveTo>
                    <a:pt x="449" y="175"/>
                  </a:moveTo>
                  <a:lnTo>
                    <a:pt x="350" y="6"/>
                  </a:lnTo>
                  <a:cubicBezTo>
                    <a:pt x="347" y="0"/>
                    <a:pt x="342" y="0"/>
                    <a:pt x="339" y="0"/>
                  </a:cubicBezTo>
                  <a:lnTo>
                    <a:pt x="113" y="0"/>
                  </a:lnTo>
                  <a:cubicBezTo>
                    <a:pt x="107" y="0"/>
                    <a:pt x="104" y="3"/>
                    <a:pt x="102" y="6"/>
                  </a:cubicBezTo>
                  <a:lnTo>
                    <a:pt x="3" y="175"/>
                  </a:lnTo>
                  <a:cubicBezTo>
                    <a:pt x="3" y="178"/>
                    <a:pt x="0" y="181"/>
                    <a:pt x="0" y="184"/>
                  </a:cubicBezTo>
                  <a:lnTo>
                    <a:pt x="0" y="339"/>
                  </a:lnTo>
                  <a:cubicBezTo>
                    <a:pt x="0" y="356"/>
                    <a:pt x="11" y="367"/>
                    <a:pt x="28" y="367"/>
                  </a:cubicBezTo>
                  <a:lnTo>
                    <a:pt x="423" y="367"/>
                  </a:lnTo>
                  <a:cubicBezTo>
                    <a:pt x="440" y="367"/>
                    <a:pt x="452" y="356"/>
                    <a:pt x="452" y="339"/>
                  </a:cubicBezTo>
                  <a:lnTo>
                    <a:pt x="452" y="184"/>
                  </a:lnTo>
                  <a:cubicBezTo>
                    <a:pt x="452" y="181"/>
                    <a:pt x="452" y="178"/>
                    <a:pt x="449" y="175"/>
                  </a:cubicBezTo>
                  <a:close/>
                  <a:moveTo>
                    <a:pt x="353" y="169"/>
                  </a:moveTo>
                  <a:cubicBezTo>
                    <a:pt x="347" y="169"/>
                    <a:pt x="342" y="172"/>
                    <a:pt x="342" y="178"/>
                  </a:cubicBezTo>
                  <a:lnTo>
                    <a:pt x="316" y="226"/>
                  </a:lnTo>
                  <a:lnTo>
                    <a:pt x="136" y="226"/>
                  </a:lnTo>
                  <a:lnTo>
                    <a:pt x="110" y="178"/>
                  </a:lnTo>
                  <a:cubicBezTo>
                    <a:pt x="107" y="172"/>
                    <a:pt x="102" y="169"/>
                    <a:pt x="99" y="169"/>
                  </a:cubicBezTo>
                  <a:lnTo>
                    <a:pt x="40" y="169"/>
                  </a:lnTo>
                  <a:lnTo>
                    <a:pt x="121" y="28"/>
                  </a:lnTo>
                  <a:lnTo>
                    <a:pt x="330" y="28"/>
                  </a:lnTo>
                  <a:lnTo>
                    <a:pt x="412" y="169"/>
                  </a:lnTo>
                  <a:lnTo>
                    <a:pt x="353" y="1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9" name="Freeform 508">
              <a:extLst>
                <a:ext uri="{FF2B5EF4-FFF2-40B4-BE49-F238E27FC236}">
                  <a16:creationId xmlns:a16="http://schemas.microsoft.com/office/drawing/2014/main" id="{93CC34AC-323B-0E4B-A866-63E703D3C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575" y="1957388"/>
              <a:ext cx="61913" cy="11112"/>
            </a:xfrm>
            <a:custGeom>
              <a:avLst/>
              <a:gdLst>
                <a:gd name="T0" fmla="*/ 14 w 170"/>
                <a:gd name="T1" fmla="*/ 28 h 29"/>
                <a:gd name="T2" fmla="*/ 155 w 170"/>
                <a:gd name="T3" fmla="*/ 28 h 29"/>
                <a:gd name="T4" fmla="*/ 169 w 170"/>
                <a:gd name="T5" fmla="*/ 14 h 29"/>
                <a:gd name="T6" fmla="*/ 155 w 170"/>
                <a:gd name="T7" fmla="*/ 0 h 29"/>
                <a:gd name="T8" fmla="*/ 14 w 170"/>
                <a:gd name="T9" fmla="*/ 0 h 29"/>
                <a:gd name="T10" fmla="*/ 0 w 170"/>
                <a:gd name="T11" fmla="*/ 14 h 29"/>
                <a:gd name="T12" fmla="*/ 14 w 170"/>
                <a:gd name="T13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29">
                  <a:moveTo>
                    <a:pt x="14" y="28"/>
                  </a:moveTo>
                  <a:lnTo>
                    <a:pt x="155" y="28"/>
                  </a:lnTo>
                  <a:cubicBezTo>
                    <a:pt x="164" y="28"/>
                    <a:pt x="169" y="22"/>
                    <a:pt x="169" y="14"/>
                  </a:cubicBezTo>
                  <a:cubicBezTo>
                    <a:pt x="169" y="5"/>
                    <a:pt x="164" y="0"/>
                    <a:pt x="155" y="0"/>
                  </a:cubicBezTo>
                  <a:lnTo>
                    <a:pt x="14" y="0"/>
                  </a:lnTo>
                  <a:cubicBezTo>
                    <a:pt x="6" y="0"/>
                    <a:pt x="0" y="5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0" name="Freeform 509">
              <a:extLst>
                <a:ext uri="{FF2B5EF4-FFF2-40B4-BE49-F238E27FC236}">
                  <a16:creationId xmlns:a16="http://schemas.microsoft.com/office/drawing/2014/main" id="{F6AF826D-BDD8-9E40-A372-64A200BF6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050" y="1976438"/>
              <a:ext cx="80963" cy="11112"/>
            </a:xfrm>
            <a:custGeom>
              <a:avLst/>
              <a:gdLst>
                <a:gd name="T0" fmla="*/ 14 w 227"/>
                <a:gd name="T1" fmla="*/ 0 h 29"/>
                <a:gd name="T2" fmla="*/ 0 w 227"/>
                <a:gd name="T3" fmla="*/ 14 h 29"/>
                <a:gd name="T4" fmla="*/ 14 w 227"/>
                <a:gd name="T5" fmla="*/ 28 h 29"/>
                <a:gd name="T6" fmla="*/ 212 w 227"/>
                <a:gd name="T7" fmla="*/ 28 h 29"/>
                <a:gd name="T8" fmla="*/ 226 w 227"/>
                <a:gd name="T9" fmla="*/ 14 h 29"/>
                <a:gd name="T10" fmla="*/ 212 w 227"/>
                <a:gd name="T11" fmla="*/ 0 h 29"/>
                <a:gd name="T12" fmla="*/ 14 w 227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7" h="29">
                  <a:moveTo>
                    <a:pt x="14" y="0"/>
                  </a:moveTo>
                  <a:cubicBezTo>
                    <a:pt x="6" y="0"/>
                    <a:pt x="0" y="5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lnTo>
                    <a:pt x="212" y="28"/>
                  </a:lnTo>
                  <a:cubicBezTo>
                    <a:pt x="220" y="28"/>
                    <a:pt x="226" y="22"/>
                    <a:pt x="226" y="14"/>
                  </a:cubicBezTo>
                  <a:cubicBezTo>
                    <a:pt x="226" y="5"/>
                    <a:pt x="220" y="0"/>
                    <a:pt x="212" y="0"/>
                  </a:cubicBezTo>
                  <a:lnTo>
                    <a:pt x="1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1" name="Freeform 510">
              <a:extLst>
                <a:ext uri="{FF2B5EF4-FFF2-40B4-BE49-F238E27FC236}">
                  <a16:creationId xmlns:a16="http://schemas.microsoft.com/office/drawing/2014/main" id="{847B669B-A96C-D949-ABA2-258770B4A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9338" y="1916113"/>
              <a:ext cx="101600" cy="163512"/>
            </a:xfrm>
            <a:custGeom>
              <a:avLst/>
              <a:gdLst>
                <a:gd name="T0" fmla="*/ 253 w 283"/>
                <a:gd name="T1" fmla="*/ 0 h 452"/>
                <a:gd name="T2" fmla="*/ 28 w 283"/>
                <a:gd name="T3" fmla="*/ 0 h 452"/>
                <a:gd name="T4" fmla="*/ 0 w 283"/>
                <a:gd name="T5" fmla="*/ 28 h 452"/>
                <a:gd name="T6" fmla="*/ 0 w 283"/>
                <a:gd name="T7" fmla="*/ 423 h 452"/>
                <a:gd name="T8" fmla="*/ 28 w 283"/>
                <a:gd name="T9" fmla="*/ 451 h 452"/>
                <a:gd name="T10" fmla="*/ 253 w 283"/>
                <a:gd name="T11" fmla="*/ 451 h 452"/>
                <a:gd name="T12" fmla="*/ 282 w 283"/>
                <a:gd name="T13" fmla="*/ 423 h 452"/>
                <a:gd name="T14" fmla="*/ 282 w 283"/>
                <a:gd name="T15" fmla="*/ 28 h 452"/>
                <a:gd name="T16" fmla="*/ 253 w 283"/>
                <a:gd name="T17" fmla="*/ 0 h 452"/>
                <a:gd name="T18" fmla="*/ 141 w 283"/>
                <a:gd name="T19" fmla="*/ 423 h 452"/>
                <a:gd name="T20" fmla="*/ 112 w 283"/>
                <a:gd name="T21" fmla="*/ 395 h 452"/>
                <a:gd name="T22" fmla="*/ 141 w 283"/>
                <a:gd name="T23" fmla="*/ 367 h 452"/>
                <a:gd name="T24" fmla="*/ 169 w 283"/>
                <a:gd name="T25" fmla="*/ 395 h 452"/>
                <a:gd name="T26" fmla="*/ 141 w 283"/>
                <a:gd name="T27" fmla="*/ 423 h 452"/>
                <a:gd name="T28" fmla="*/ 253 w 283"/>
                <a:gd name="T29" fmla="*/ 338 h 452"/>
                <a:gd name="T30" fmla="*/ 28 w 283"/>
                <a:gd name="T31" fmla="*/ 338 h 452"/>
                <a:gd name="T32" fmla="*/ 28 w 283"/>
                <a:gd name="T33" fmla="*/ 56 h 452"/>
                <a:gd name="T34" fmla="*/ 253 w 283"/>
                <a:gd name="T35" fmla="*/ 56 h 452"/>
                <a:gd name="T36" fmla="*/ 253 w 283"/>
                <a:gd name="T37" fmla="*/ 338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3" h="452">
                  <a:moveTo>
                    <a:pt x="253" y="0"/>
                  </a:moveTo>
                  <a:lnTo>
                    <a:pt x="28" y="0"/>
                  </a:lnTo>
                  <a:cubicBezTo>
                    <a:pt x="11" y="0"/>
                    <a:pt x="0" y="11"/>
                    <a:pt x="0" y="28"/>
                  </a:cubicBezTo>
                  <a:lnTo>
                    <a:pt x="0" y="423"/>
                  </a:lnTo>
                  <a:cubicBezTo>
                    <a:pt x="0" y="440"/>
                    <a:pt x="11" y="451"/>
                    <a:pt x="28" y="451"/>
                  </a:cubicBezTo>
                  <a:lnTo>
                    <a:pt x="253" y="451"/>
                  </a:lnTo>
                  <a:cubicBezTo>
                    <a:pt x="270" y="451"/>
                    <a:pt x="282" y="440"/>
                    <a:pt x="282" y="423"/>
                  </a:cubicBezTo>
                  <a:lnTo>
                    <a:pt x="282" y="28"/>
                  </a:lnTo>
                  <a:cubicBezTo>
                    <a:pt x="282" y="11"/>
                    <a:pt x="270" y="0"/>
                    <a:pt x="253" y="0"/>
                  </a:cubicBezTo>
                  <a:close/>
                  <a:moveTo>
                    <a:pt x="141" y="423"/>
                  </a:moveTo>
                  <a:cubicBezTo>
                    <a:pt x="124" y="423"/>
                    <a:pt x="112" y="412"/>
                    <a:pt x="112" y="395"/>
                  </a:cubicBezTo>
                  <a:cubicBezTo>
                    <a:pt x="112" y="378"/>
                    <a:pt x="124" y="367"/>
                    <a:pt x="141" y="367"/>
                  </a:cubicBezTo>
                  <a:cubicBezTo>
                    <a:pt x="158" y="367"/>
                    <a:pt x="169" y="378"/>
                    <a:pt x="169" y="395"/>
                  </a:cubicBezTo>
                  <a:cubicBezTo>
                    <a:pt x="169" y="412"/>
                    <a:pt x="158" y="423"/>
                    <a:pt x="141" y="423"/>
                  </a:cubicBezTo>
                  <a:close/>
                  <a:moveTo>
                    <a:pt x="253" y="338"/>
                  </a:moveTo>
                  <a:lnTo>
                    <a:pt x="28" y="338"/>
                  </a:lnTo>
                  <a:lnTo>
                    <a:pt x="28" y="56"/>
                  </a:lnTo>
                  <a:lnTo>
                    <a:pt x="253" y="56"/>
                  </a:lnTo>
                  <a:lnTo>
                    <a:pt x="253" y="3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" name="Freeform 511">
              <a:extLst>
                <a:ext uri="{FF2B5EF4-FFF2-40B4-BE49-F238E27FC236}">
                  <a16:creationId xmlns:a16="http://schemas.microsoft.com/office/drawing/2014/main" id="{D4C1CC3D-BAC8-9E40-8164-C8C4B2D4A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5738" y="1916113"/>
              <a:ext cx="112712" cy="163512"/>
            </a:xfrm>
            <a:custGeom>
              <a:avLst/>
              <a:gdLst>
                <a:gd name="T0" fmla="*/ 282 w 312"/>
                <a:gd name="T1" fmla="*/ 0 h 452"/>
                <a:gd name="T2" fmla="*/ 29 w 312"/>
                <a:gd name="T3" fmla="*/ 0 h 452"/>
                <a:gd name="T4" fmla="*/ 0 w 312"/>
                <a:gd name="T5" fmla="*/ 28 h 452"/>
                <a:gd name="T6" fmla="*/ 0 w 312"/>
                <a:gd name="T7" fmla="*/ 423 h 452"/>
                <a:gd name="T8" fmla="*/ 29 w 312"/>
                <a:gd name="T9" fmla="*/ 451 h 452"/>
                <a:gd name="T10" fmla="*/ 282 w 312"/>
                <a:gd name="T11" fmla="*/ 451 h 452"/>
                <a:gd name="T12" fmla="*/ 311 w 312"/>
                <a:gd name="T13" fmla="*/ 423 h 452"/>
                <a:gd name="T14" fmla="*/ 311 w 312"/>
                <a:gd name="T15" fmla="*/ 28 h 452"/>
                <a:gd name="T16" fmla="*/ 282 w 312"/>
                <a:gd name="T17" fmla="*/ 0 h 452"/>
                <a:gd name="T18" fmla="*/ 282 w 312"/>
                <a:gd name="T19" fmla="*/ 367 h 452"/>
                <a:gd name="T20" fmla="*/ 29 w 312"/>
                <a:gd name="T21" fmla="*/ 367 h 452"/>
                <a:gd name="T22" fmla="*/ 29 w 312"/>
                <a:gd name="T23" fmla="*/ 56 h 452"/>
                <a:gd name="T24" fmla="*/ 282 w 312"/>
                <a:gd name="T25" fmla="*/ 56 h 452"/>
                <a:gd name="T26" fmla="*/ 282 w 312"/>
                <a:gd name="T27" fmla="*/ 36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452">
                  <a:moveTo>
                    <a:pt x="282" y="0"/>
                  </a:moveTo>
                  <a:lnTo>
                    <a:pt x="29" y="0"/>
                  </a:lnTo>
                  <a:cubicBezTo>
                    <a:pt x="12" y="0"/>
                    <a:pt x="0" y="11"/>
                    <a:pt x="0" y="28"/>
                  </a:cubicBezTo>
                  <a:lnTo>
                    <a:pt x="0" y="423"/>
                  </a:lnTo>
                  <a:cubicBezTo>
                    <a:pt x="0" y="440"/>
                    <a:pt x="12" y="451"/>
                    <a:pt x="29" y="451"/>
                  </a:cubicBezTo>
                  <a:lnTo>
                    <a:pt x="282" y="451"/>
                  </a:lnTo>
                  <a:cubicBezTo>
                    <a:pt x="299" y="451"/>
                    <a:pt x="311" y="440"/>
                    <a:pt x="311" y="423"/>
                  </a:cubicBezTo>
                  <a:lnTo>
                    <a:pt x="311" y="28"/>
                  </a:lnTo>
                  <a:cubicBezTo>
                    <a:pt x="311" y="11"/>
                    <a:pt x="299" y="0"/>
                    <a:pt x="282" y="0"/>
                  </a:cubicBezTo>
                  <a:close/>
                  <a:moveTo>
                    <a:pt x="282" y="367"/>
                  </a:moveTo>
                  <a:lnTo>
                    <a:pt x="29" y="367"/>
                  </a:lnTo>
                  <a:lnTo>
                    <a:pt x="29" y="56"/>
                  </a:lnTo>
                  <a:lnTo>
                    <a:pt x="282" y="56"/>
                  </a:lnTo>
                  <a:lnTo>
                    <a:pt x="282" y="3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" name="Freeform 512">
              <a:extLst>
                <a:ext uri="{FF2B5EF4-FFF2-40B4-BE49-F238E27FC236}">
                  <a16:creationId xmlns:a16="http://schemas.microsoft.com/office/drawing/2014/main" id="{FD2678BA-16F0-DB46-A9E9-A7290AE58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75" y="1957388"/>
              <a:ext cx="30163" cy="30162"/>
            </a:xfrm>
            <a:custGeom>
              <a:avLst/>
              <a:gdLst>
                <a:gd name="T0" fmla="*/ 14 w 85"/>
                <a:gd name="T1" fmla="*/ 84 h 85"/>
                <a:gd name="T2" fmla="*/ 70 w 85"/>
                <a:gd name="T3" fmla="*/ 84 h 85"/>
                <a:gd name="T4" fmla="*/ 84 w 85"/>
                <a:gd name="T5" fmla="*/ 70 h 85"/>
                <a:gd name="T6" fmla="*/ 84 w 85"/>
                <a:gd name="T7" fmla="*/ 14 h 85"/>
                <a:gd name="T8" fmla="*/ 70 w 85"/>
                <a:gd name="T9" fmla="*/ 0 h 85"/>
                <a:gd name="T10" fmla="*/ 14 w 85"/>
                <a:gd name="T11" fmla="*/ 0 h 85"/>
                <a:gd name="T12" fmla="*/ 0 w 85"/>
                <a:gd name="T13" fmla="*/ 14 h 85"/>
                <a:gd name="T14" fmla="*/ 0 w 85"/>
                <a:gd name="T15" fmla="*/ 70 h 85"/>
                <a:gd name="T16" fmla="*/ 14 w 85"/>
                <a:gd name="T17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85">
                  <a:moveTo>
                    <a:pt x="14" y="84"/>
                  </a:moveTo>
                  <a:lnTo>
                    <a:pt x="70" y="84"/>
                  </a:lnTo>
                  <a:cubicBezTo>
                    <a:pt x="79" y="84"/>
                    <a:pt x="84" y="79"/>
                    <a:pt x="84" y="70"/>
                  </a:cubicBezTo>
                  <a:lnTo>
                    <a:pt x="84" y="14"/>
                  </a:lnTo>
                  <a:cubicBezTo>
                    <a:pt x="84" y="5"/>
                    <a:pt x="79" y="0"/>
                    <a:pt x="70" y="0"/>
                  </a:cubicBezTo>
                  <a:lnTo>
                    <a:pt x="14" y="0"/>
                  </a:lnTo>
                  <a:cubicBezTo>
                    <a:pt x="5" y="0"/>
                    <a:pt x="0" y="5"/>
                    <a:pt x="0" y="14"/>
                  </a:cubicBezTo>
                  <a:lnTo>
                    <a:pt x="0" y="70"/>
                  </a:lnTo>
                  <a:cubicBezTo>
                    <a:pt x="0" y="79"/>
                    <a:pt x="5" y="84"/>
                    <a:pt x="14" y="8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" name="Freeform 513">
              <a:extLst>
                <a:ext uri="{FF2B5EF4-FFF2-40B4-BE49-F238E27FC236}">
                  <a16:creationId xmlns:a16="http://schemas.microsoft.com/office/drawing/2014/main" id="{A98B0194-98BD-004B-87E5-1C0380C11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75" y="1997075"/>
              <a:ext cx="30163" cy="31750"/>
            </a:xfrm>
            <a:custGeom>
              <a:avLst/>
              <a:gdLst>
                <a:gd name="T0" fmla="*/ 14 w 85"/>
                <a:gd name="T1" fmla="*/ 85 h 86"/>
                <a:gd name="T2" fmla="*/ 70 w 85"/>
                <a:gd name="T3" fmla="*/ 85 h 86"/>
                <a:gd name="T4" fmla="*/ 84 w 85"/>
                <a:gd name="T5" fmla="*/ 71 h 86"/>
                <a:gd name="T6" fmla="*/ 84 w 85"/>
                <a:gd name="T7" fmla="*/ 15 h 86"/>
                <a:gd name="T8" fmla="*/ 70 w 85"/>
                <a:gd name="T9" fmla="*/ 0 h 86"/>
                <a:gd name="T10" fmla="*/ 14 w 85"/>
                <a:gd name="T11" fmla="*/ 0 h 86"/>
                <a:gd name="T12" fmla="*/ 0 w 85"/>
                <a:gd name="T13" fmla="*/ 15 h 86"/>
                <a:gd name="T14" fmla="*/ 0 w 85"/>
                <a:gd name="T15" fmla="*/ 71 h 86"/>
                <a:gd name="T16" fmla="*/ 14 w 85"/>
                <a:gd name="T17" fmla="*/ 8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86">
                  <a:moveTo>
                    <a:pt x="14" y="85"/>
                  </a:moveTo>
                  <a:lnTo>
                    <a:pt x="70" y="85"/>
                  </a:lnTo>
                  <a:cubicBezTo>
                    <a:pt x="79" y="85"/>
                    <a:pt x="84" y="80"/>
                    <a:pt x="84" y="71"/>
                  </a:cubicBezTo>
                  <a:lnTo>
                    <a:pt x="84" y="15"/>
                  </a:lnTo>
                  <a:cubicBezTo>
                    <a:pt x="84" y="6"/>
                    <a:pt x="79" y="0"/>
                    <a:pt x="70" y="0"/>
                  </a:cubicBezTo>
                  <a:lnTo>
                    <a:pt x="14" y="0"/>
                  </a:lnTo>
                  <a:cubicBezTo>
                    <a:pt x="5" y="0"/>
                    <a:pt x="0" y="6"/>
                    <a:pt x="0" y="15"/>
                  </a:cubicBezTo>
                  <a:lnTo>
                    <a:pt x="0" y="71"/>
                  </a:lnTo>
                  <a:cubicBezTo>
                    <a:pt x="0" y="80"/>
                    <a:pt x="5" y="85"/>
                    <a:pt x="14" y="8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" name="Freeform 514">
              <a:extLst>
                <a:ext uri="{FF2B5EF4-FFF2-40B4-BE49-F238E27FC236}">
                  <a16:creationId xmlns:a16="http://schemas.microsoft.com/office/drawing/2014/main" id="{A853AE6F-25CF-644E-850D-560D0A306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650" y="1957388"/>
              <a:ext cx="30163" cy="30162"/>
            </a:xfrm>
            <a:custGeom>
              <a:avLst/>
              <a:gdLst>
                <a:gd name="T0" fmla="*/ 14 w 85"/>
                <a:gd name="T1" fmla="*/ 84 h 85"/>
                <a:gd name="T2" fmla="*/ 70 w 85"/>
                <a:gd name="T3" fmla="*/ 84 h 85"/>
                <a:gd name="T4" fmla="*/ 84 w 85"/>
                <a:gd name="T5" fmla="*/ 70 h 85"/>
                <a:gd name="T6" fmla="*/ 84 w 85"/>
                <a:gd name="T7" fmla="*/ 14 h 85"/>
                <a:gd name="T8" fmla="*/ 70 w 85"/>
                <a:gd name="T9" fmla="*/ 0 h 85"/>
                <a:gd name="T10" fmla="*/ 14 w 85"/>
                <a:gd name="T11" fmla="*/ 0 h 85"/>
                <a:gd name="T12" fmla="*/ 0 w 85"/>
                <a:gd name="T13" fmla="*/ 14 h 85"/>
                <a:gd name="T14" fmla="*/ 0 w 85"/>
                <a:gd name="T15" fmla="*/ 70 h 85"/>
                <a:gd name="T16" fmla="*/ 14 w 85"/>
                <a:gd name="T17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85">
                  <a:moveTo>
                    <a:pt x="14" y="84"/>
                  </a:moveTo>
                  <a:lnTo>
                    <a:pt x="70" y="84"/>
                  </a:lnTo>
                  <a:cubicBezTo>
                    <a:pt x="79" y="84"/>
                    <a:pt x="84" y="79"/>
                    <a:pt x="84" y="70"/>
                  </a:cubicBezTo>
                  <a:lnTo>
                    <a:pt x="84" y="14"/>
                  </a:lnTo>
                  <a:cubicBezTo>
                    <a:pt x="84" y="5"/>
                    <a:pt x="79" y="0"/>
                    <a:pt x="70" y="0"/>
                  </a:cubicBezTo>
                  <a:lnTo>
                    <a:pt x="14" y="0"/>
                  </a:lnTo>
                  <a:cubicBezTo>
                    <a:pt x="5" y="0"/>
                    <a:pt x="0" y="5"/>
                    <a:pt x="0" y="14"/>
                  </a:cubicBezTo>
                  <a:lnTo>
                    <a:pt x="0" y="70"/>
                  </a:lnTo>
                  <a:cubicBezTo>
                    <a:pt x="0" y="79"/>
                    <a:pt x="5" y="84"/>
                    <a:pt x="14" y="8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" name="Freeform 515">
              <a:extLst>
                <a:ext uri="{FF2B5EF4-FFF2-40B4-BE49-F238E27FC236}">
                  <a16:creationId xmlns:a16="http://schemas.microsoft.com/office/drawing/2014/main" id="{F44C19A3-F842-8D49-ADAB-890320135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975" y="1946275"/>
              <a:ext cx="163513" cy="112713"/>
            </a:xfrm>
            <a:custGeom>
              <a:avLst/>
              <a:gdLst>
                <a:gd name="T0" fmla="*/ 424 w 453"/>
                <a:gd name="T1" fmla="*/ 0 h 312"/>
                <a:gd name="T2" fmla="*/ 29 w 453"/>
                <a:gd name="T3" fmla="*/ 0 h 312"/>
                <a:gd name="T4" fmla="*/ 0 w 453"/>
                <a:gd name="T5" fmla="*/ 29 h 312"/>
                <a:gd name="T6" fmla="*/ 0 w 453"/>
                <a:gd name="T7" fmla="*/ 283 h 312"/>
                <a:gd name="T8" fmla="*/ 29 w 453"/>
                <a:gd name="T9" fmla="*/ 311 h 312"/>
                <a:gd name="T10" fmla="*/ 424 w 453"/>
                <a:gd name="T11" fmla="*/ 311 h 312"/>
                <a:gd name="T12" fmla="*/ 452 w 453"/>
                <a:gd name="T13" fmla="*/ 283 h 312"/>
                <a:gd name="T14" fmla="*/ 452 w 453"/>
                <a:gd name="T15" fmla="*/ 29 h 312"/>
                <a:gd name="T16" fmla="*/ 424 w 453"/>
                <a:gd name="T17" fmla="*/ 0 h 312"/>
                <a:gd name="T18" fmla="*/ 424 w 453"/>
                <a:gd name="T19" fmla="*/ 201 h 312"/>
                <a:gd name="T20" fmla="*/ 342 w 453"/>
                <a:gd name="T21" fmla="*/ 283 h 312"/>
                <a:gd name="T22" fmla="*/ 113 w 453"/>
                <a:gd name="T23" fmla="*/ 283 h 312"/>
                <a:gd name="T24" fmla="*/ 31 w 453"/>
                <a:gd name="T25" fmla="*/ 201 h 312"/>
                <a:gd name="T26" fmla="*/ 31 w 453"/>
                <a:gd name="T27" fmla="*/ 113 h 312"/>
                <a:gd name="T28" fmla="*/ 113 w 453"/>
                <a:gd name="T29" fmla="*/ 31 h 312"/>
                <a:gd name="T30" fmla="*/ 342 w 453"/>
                <a:gd name="T31" fmla="*/ 31 h 312"/>
                <a:gd name="T32" fmla="*/ 424 w 453"/>
                <a:gd name="T33" fmla="*/ 113 h 312"/>
                <a:gd name="T34" fmla="*/ 424 w 453"/>
                <a:gd name="T35" fmla="*/ 201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3" h="312">
                  <a:moveTo>
                    <a:pt x="424" y="0"/>
                  </a:moveTo>
                  <a:lnTo>
                    <a:pt x="29" y="0"/>
                  </a:lnTo>
                  <a:cubicBezTo>
                    <a:pt x="12" y="0"/>
                    <a:pt x="0" y="12"/>
                    <a:pt x="0" y="29"/>
                  </a:cubicBezTo>
                  <a:lnTo>
                    <a:pt x="0" y="283"/>
                  </a:lnTo>
                  <a:cubicBezTo>
                    <a:pt x="0" y="300"/>
                    <a:pt x="12" y="311"/>
                    <a:pt x="29" y="311"/>
                  </a:cubicBezTo>
                  <a:lnTo>
                    <a:pt x="424" y="311"/>
                  </a:lnTo>
                  <a:cubicBezTo>
                    <a:pt x="441" y="311"/>
                    <a:pt x="452" y="300"/>
                    <a:pt x="452" y="283"/>
                  </a:cubicBezTo>
                  <a:lnTo>
                    <a:pt x="452" y="29"/>
                  </a:lnTo>
                  <a:cubicBezTo>
                    <a:pt x="452" y="12"/>
                    <a:pt x="441" y="0"/>
                    <a:pt x="424" y="0"/>
                  </a:cubicBezTo>
                  <a:close/>
                  <a:moveTo>
                    <a:pt x="424" y="201"/>
                  </a:moveTo>
                  <a:cubicBezTo>
                    <a:pt x="381" y="206"/>
                    <a:pt x="348" y="240"/>
                    <a:pt x="342" y="283"/>
                  </a:cubicBezTo>
                  <a:lnTo>
                    <a:pt x="113" y="283"/>
                  </a:lnTo>
                  <a:cubicBezTo>
                    <a:pt x="108" y="240"/>
                    <a:pt x="74" y="206"/>
                    <a:pt x="31" y="201"/>
                  </a:cubicBezTo>
                  <a:lnTo>
                    <a:pt x="31" y="113"/>
                  </a:lnTo>
                  <a:cubicBezTo>
                    <a:pt x="74" y="108"/>
                    <a:pt x="108" y="74"/>
                    <a:pt x="113" y="31"/>
                  </a:cubicBezTo>
                  <a:lnTo>
                    <a:pt x="342" y="31"/>
                  </a:lnTo>
                  <a:cubicBezTo>
                    <a:pt x="348" y="74"/>
                    <a:pt x="381" y="108"/>
                    <a:pt x="424" y="113"/>
                  </a:cubicBezTo>
                  <a:lnTo>
                    <a:pt x="424" y="2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" name="Freeform 516">
              <a:extLst>
                <a:ext uri="{FF2B5EF4-FFF2-40B4-BE49-F238E27FC236}">
                  <a16:creationId xmlns:a16="http://schemas.microsoft.com/office/drawing/2014/main" id="{6376A817-39F4-3640-9AFA-A178BB793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300" y="1982788"/>
              <a:ext cx="41275" cy="41275"/>
            </a:xfrm>
            <a:custGeom>
              <a:avLst/>
              <a:gdLst>
                <a:gd name="T0" fmla="*/ 113 w 114"/>
                <a:gd name="T1" fmla="*/ 57 h 114"/>
                <a:gd name="T2" fmla="*/ 105 w 114"/>
                <a:gd name="T3" fmla="*/ 85 h 114"/>
                <a:gd name="T4" fmla="*/ 84 w 114"/>
                <a:gd name="T5" fmla="*/ 105 h 114"/>
                <a:gd name="T6" fmla="*/ 56 w 114"/>
                <a:gd name="T7" fmla="*/ 113 h 114"/>
                <a:gd name="T8" fmla="*/ 28 w 114"/>
                <a:gd name="T9" fmla="*/ 105 h 114"/>
                <a:gd name="T10" fmla="*/ 7 w 114"/>
                <a:gd name="T11" fmla="*/ 85 h 114"/>
                <a:gd name="T12" fmla="*/ 0 w 114"/>
                <a:gd name="T13" fmla="*/ 57 h 114"/>
                <a:gd name="T14" fmla="*/ 7 w 114"/>
                <a:gd name="T15" fmla="*/ 28 h 114"/>
                <a:gd name="T16" fmla="*/ 28 w 114"/>
                <a:gd name="T17" fmla="*/ 8 h 114"/>
                <a:gd name="T18" fmla="*/ 56 w 114"/>
                <a:gd name="T19" fmla="*/ 0 h 114"/>
                <a:gd name="T20" fmla="*/ 84 w 114"/>
                <a:gd name="T21" fmla="*/ 8 h 114"/>
                <a:gd name="T22" fmla="*/ 105 w 114"/>
                <a:gd name="T23" fmla="*/ 28 h 114"/>
                <a:gd name="T24" fmla="*/ 113 w 114"/>
                <a:gd name="T25" fmla="*/ 5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4" h="114">
                  <a:moveTo>
                    <a:pt x="113" y="57"/>
                  </a:moveTo>
                  <a:cubicBezTo>
                    <a:pt x="113" y="67"/>
                    <a:pt x="110" y="76"/>
                    <a:pt x="105" y="85"/>
                  </a:cubicBezTo>
                  <a:cubicBezTo>
                    <a:pt x="100" y="94"/>
                    <a:pt x="93" y="99"/>
                    <a:pt x="84" y="105"/>
                  </a:cubicBezTo>
                  <a:cubicBezTo>
                    <a:pt x="75" y="110"/>
                    <a:pt x="67" y="113"/>
                    <a:pt x="56" y="113"/>
                  </a:cubicBezTo>
                  <a:cubicBezTo>
                    <a:pt x="46" y="113"/>
                    <a:pt x="37" y="110"/>
                    <a:pt x="28" y="105"/>
                  </a:cubicBezTo>
                  <a:cubicBezTo>
                    <a:pt x="19" y="99"/>
                    <a:pt x="12" y="94"/>
                    <a:pt x="7" y="85"/>
                  </a:cubicBezTo>
                  <a:cubicBezTo>
                    <a:pt x="2" y="76"/>
                    <a:pt x="0" y="67"/>
                    <a:pt x="0" y="57"/>
                  </a:cubicBezTo>
                  <a:cubicBezTo>
                    <a:pt x="0" y="46"/>
                    <a:pt x="2" y="37"/>
                    <a:pt x="7" y="28"/>
                  </a:cubicBezTo>
                  <a:cubicBezTo>
                    <a:pt x="12" y="19"/>
                    <a:pt x="19" y="13"/>
                    <a:pt x="28" y="8"/>
                  </a:cubicBezTo>
                  <a:cubicBezTo>
                    <a:pt x="37" y="3"/>
                    <a:pt x="46" y="0"/>
                    <a:pt x="56" y="0"/>
                  </a:cubicBezTo>
                  <a:cubicBezTo>
                    <a:pt x="67" y="0"/>
                    <a:pt x="75" y="3"/>
                    <a:pt x="84" y="8"/>
                  </a:cubicBezTo>
                  <a:cubicBezTo>
                    <a:pt x="93" y="13"/>
                    <a:pt x="100" y="19"/>
                    <a:pt x="105" y="28"/>
                  </a:cubicBezTo>
                  <a:cubicBezTo>
                    <a:pt x="110" y="37"/>
                    <a:pt x="113" y="46"/>
                    <a:pt x="113" y="5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" name="Freeform 517">
              <a:extLst>
                <a:ext uri="{FF2B5EF4-FFF2-40B4-BE49-F238E27FC236}">
                  <a16:creationId xmlns:a16="http://schemas.microsoft.com/office/drawing/2014/main" id="{4C2DCF7E-A961-4340-B731-42FAB49AC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7900" y="1925638"/>
              <a:ext cx="142875" cy="11112"/>
            </a:xfrm>
            <a:custGeom>
              <a:avLst/>
              <a:gdLst>
                <a:gd name="T0" fmla="*/ 367 w 396"/>
                <a:gd name="T1" fmla="*/ 0 h 29"/>
                <a:gd name="T2" fmla="*/ 29 w 396"/>
                <a:gd name="T3" fmla="*/ 0 h 29"/>
                <a:gd name="T4" fmla="*/ 0 w 396"/>
                <a:gd name="T5" fmla="*/ 28 h 29"/>
                <a:gd name="T6" fmla="*/ 395 w 396"/>
                <a:gd name="T7" fmla="*/ 28 h 29"/>
                <a:gd name="T8" fmla="*/ 367 w 396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29">
                  <a:moveTo>
                    <a:pt x="367" y="0"/>
                  </a:moveTo>
                  <a:lnTo>
                    <a:pt x="29" y="0"/>
                  </a:lnTo>
                  <a:cubicBezTo>
                    <a:pt x="12" y="0"/>
                    <a:pt x="0" y="11"/>
                    <a:pt x="0" y="28"/>
                  </a:cubicBezTo>
                  <a:lnTo>
                    <a:pt x="395" y="28"/>
                  </a:lnTo>
                  <a:cubicBezTo>
                    <a:pt x="395" y="11"/>
                    <a:pt x="384" y="0"/>
                    <a:pt x="36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" name="Freeform 518">
              <a:extLst>
                <a:ext uri="{FF2B5EF4-FFF2-40B4-BE49-F238E27FC236}">
                  <a16:creationId xmlns:a16="http://schemas.microsoft.com/office/drawing/2014/main" id="{6E99C5B2-DDFE-1A43-BC05-187CD38ED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375" y="1946275"/>
              <a:ext cx="163513" cy="112713"/>
            </a:xfrm>
            <a:custGeom>
              <a:avLst/>
              <a:gdLst>
                <a:gd name="T0" fmla="*/ 423 w 453"/>
                <a:gd name="T1" fmla="*/ 0 h 312"/>
                <a:gd name="T2" fmla="*/ 28 w 453"/>
                <a:gd name="T3" fmla="*/ 0 h 312"/>
                <a:gd name="T4" fmla="*/ 0 w 453"/>
                <a:gd name="T5" fmla="*/ 29 h 312"/>
                <a:gd name="T6" fmla="*/ 0 w 453"/>
                <a:gd name="T7" fmla="*/ 283 h 312"/>
                <a:gd name="T8" fmla="*/ 28 w 453"/>
                <a:gd name="T9" fmla="*/ 311 h 312"/>
                <a:gd name="T10" fmla="*/ 423 w 453"/>
                <a:gd name="T11" fmla="*/ 311 h 312"/>
                <a:gd name="T12" fmla="*/ 452 w 453"/>
                <a:gd name="T13" fmla="*/ 283 h 312"/>
                <a:gd name="T14" fmla="*/ 452 w 453"/>
                <a:gd name="T15" fmla="*/ 29 h 312"/>
                <a:gd name="T16" fmla="*/ 423 w 453"/>
                <a:gd name="T17" fmla="*/ 0 h 312"/>
                <a:gd name="T18" fmla="*/ 423 w 453"/>
                <a:gd name="T19" fmla="*/ 201 h 312"/>
                <a:gd name="T20" fmla="*/ 342 w 453"/>
                <a:gd name="T21" fmla="*/ 283 h 312"/>
                <a:gd name="T22" fmla="*/ 113 w 453"/>
                <a:gd name="T23" fmla="*/ 283 h 312"/>
                <a:gd name="T24" fmla="*/ 31 w 453"/>
                <a:gd name="T25" fmla="*/ 201 h 312"/>
                <a:gd name="T26" fmla="*/ 31 w 453"/>
                <a:gd name="T27" fmla="*/ 113 h 312"/>
                <a:gd name="T28" fmla="*/ 113 w 453"/>
                <a:gd name="T29" fmla="*/ 31 h 312"/>
                <a:gd name="T30" fmla="*/ 342 w 453"/>
                <a:gd name="T31" fmla="*/ 31 h 312"/>
                <a:gd name="T32" fmla="*/ 423 w 453"/>
                <a:gd name="T33" fmla="*/ 113 h 312"/>
                <a:gd name="T34" fmla="*/ 423 w 453"/>
                <a:gd name="T35" fmla="*/ 201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3" h="312">
                  <a:moveTo>
                    <a:pt x="423" y="0"/>
                  </a:moveTo>
                  <a:lnTo>
                    <a:pt x="28" y="0"/>
                  </a:lnTo>
                  <a:cubicBezTo>
                    <a:pt x="11" y="0"/>
                    <a:pt x="0" y="12"/>
                    <a:pt x="0" y="29"/>
                  </a:cubicBezTo>
                  <a:lnTo>
                    <a:pt x="0" y="283"/>
                  </a:lnTo>
                  <a:cubicBezTo>
                    <a:pt x="0" y="300"/>
                    <a:pt x="11" y="311"/>
                    <a:pt x="28" y="311"/>
                  </a:cubicBezTo>
                  <a:lnTo>
                    <a:pt x="423" y="311"/>
                  </a:lnTo>
                  <a:cubicBezTo>
                    <a:pt x="440" y="311"/>
                    <a:pt x="452" y="300"/>
                    <a:pt x="452" y="283"/>
                  </a:cubicBezTo>
                  <a:lnTo>
                    <a:pt x="452" y="29"/>
                  </a:lnTo>
                  <a:cubicBezTo>
                    <a:pt x="452" y="12"/>
                    <a:pt x="440" y="0"/>
                    <a:pt x="423" y="0"/>
                  </a:cubicBezTo>
                  <a:close/>
                  <a:moveTo>
                    <a:pt x="423" y="201"/>
                  </a:moveTo>
                  <a:cubicBezTo>
                    <a:pt x="381" y="206"/>
                    <a:pt x="347" y="240"/>
                    <a:pt x="342" y="283"/>
                  </a:cubicBezTo>
                  <a:lnTo>
                    <a:pt x="113" y="283"/>
                  </a:lnTo>
                  <a:cubicBezTo>
                    <a:pt x="107" y="240"/>
                    <a:pt x="74" y="206"/>
                    <a:pt x="31" y="201"/>
                  </a:cubicBezTo>
                  <a:lnTo>
                    <a:pt x="31" y="113"/>
                  </a:lnTo>
                  <a:cubicBezTo>
                    <a:pt x="74" y="108"/>
                    <a:pt x="107" y="74"/>
                    <a:pt x="113" y="31"/>
                  </a:cubicBezTo>
                  <a:lnTo>
                    <a:pt x="342" y="31"/>
                  </a:lnTo>
                  <a:cubicBezTo>
                    <a:pt x="347" y="74"/>
                    <a:pt x="381" y="108"/>
                    <a:pt x="423" y="113"/>
                  </a:cubicBezTo>
                  <a:lnTo>
                    <a:pt x="423" y="2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" name="Freeform 519">
              <a:extLst>
                <a:ext uri="{FF2B5EF4-FFF2-40B4-BE49-F238E27FC236}">
                  <a16:creationId xmlns:a16="http://schemas.microsoft.com/office/drawing/2014/main" id="{2C634DF6-F6F9-CA40-8CF5-B9B6D4E7F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8700" y="1982788"/>
              <a:ext cx="41275" cy="41275"/>
            </a:xfrm>
            <a:custGeom>
              <a:avLst/>
              <a:gdLst>
                <a:gd name="T0" fmla="*/ 112 w 113"/>
                <a:gd name="T1" fmla="*/ 57 h 114"/>
                <a:gd name="T2" fmla="*/ 105 w 113"/>
                <a:gd name="T3" fmla="*/ 85 h 114"/>
                <a:gd name="T4" fmla="*/ 84 w 113"/>
                <a:gd name="T5" fmla="*/ 105 h 114"/>
                <a:gd name="T6" fmla="*/ 56 w 113"/>
                <a:gd name="T7" fmla="*/ 113 h 114"/>
                <a:gd name="T8" fmla="*/ 28 w 113"/>
                <a:gd name="T9" fmla="*/ 105 h 114"/>
                <a:gd name="T10" fmla="*/ 7 w 113"/>
                <a:gd name="T11" fmla="*/ 85 h 114"/>
                <a:gd name="T12" fmla="*/ 0 w 113"/>
                <a:gd name="T13" fmla="*/ 57 h 114"/>
                <a:gd name="T14" fmla="*/ 7 w 113"/>
                <a:gd name="T15" fmla="*/ 28 h 114"/>
                <a:gd name="T16" fmla="*/ 28 w 113"/>
                <a:gd name="T17" fmla="*/ 8 h 114"/>
                <a:gd name="T18" fmla="*/ 56 w 113"/>
                <a:gd name="T19" fmla="*/ 0 h 114"/>
                <a:gd name="T20" fmla="*/ 84 w 113"/>
                <a:gd name="T21" fmla="*/ 8 h 114"/>
                <a:gd name="T22" fmla="*/ 105 w 113"/>
                <a:gd name="T23" fmla="*/ 28 h 114"/>
                <a:gd name="T24" fmla="*/ 112 w 113"/>
                <a:gd name="T25" fmla="*/ 5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14">
                  <a:moveTo>
                    <a:pt x="112" y="57"/>
                  </a:moveTo>
                  <a:cubicBezTo>
                    <a:pt x="112" y="67"/>
                    <a:pt x="110" y="76"/>
                    <a:pt x="105" y="85"/>
                  </a:cubicBezTo>
                  <a:cubicBezTo>
                    <a:pt x="100" y="94"/>
                    <a:pt x="93" y="99"/>
                    <a:pt x="84" y="105"/>
                  </a:cubicBezTo>
                  <a:cubicBezTo>
                    <a:pt x="75" y="110"/>
                    <a:pt x="66" y="113"/>
                    <a:pt x="56" y="113"/>
                  </a:cubicBezTo>
                  <a:cubicBezTo>
                    <a:pt x="46" y="113"/>
                    <a:pt x="37" y="110"/>
                    <a:pt x="28" y="105"/>
                  </a:cubicBezTo>
                  <a:cubicBezTo>
                    <a:pt x="19" y="99"/>
                    <a:pt x="12" y="94"/>
                    <a:pt x="7" y="85"/>
                  </a:cubicBezTo>
                  <a:cubicBezTo>
                    <a:pt x="2" y="76"/>
                    <a:pt x="0" y="67"/>
                    <a:pt x="0" y="57"/>
                  </a:cubicBezTo>
                  <a:cubicBezTo>
                    <a:pt x="0" y="46"/>
                    <a:pt x="2" y="37"/>
                    <a:pt x="7" y="28"/>
                  </a:cubicBezTo>
                  <a:cubicBezTo>
                    <a:pt x="12" y="19"/>
                    <a:pt x="19" y="13"/>
                    <a:pt x="28" y="8"/>
                  </a:cubicBezTo>
                  <a:cubicBezTo>
                    <a:pt x="37" y="3"/>
                    <a:pt x="46" y="0"/>
                    <a:pt x="56" y="0"/>
                  </a:cubicBezTo>
                  <a:cubicBezTo>
                    <a:pt x="66" y="0"/>
                    <a:pt x="75" y="3"/>
                    <a:pt x="84" y="8"/>
                  </a:cubicBezTo>
                  <a:cubicBezTo>
                    <a:pt x="93" y="13"/>
                    <a:pt x="100" y="19"/>
                    <a:pt x="105" y="28"/>
                  </a:cubicBezTo>
                  <a:cubicBezTo>
                    <a:pt x="110" y="37"/>
                    <a:pt x="112" y="46"/>
                    <a:pt x="112" y="5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" name="Freeform 520">
              <a:extLst>
                <a:ext uri="{FF2B5EF4-FFF2-40B4-BE49-F238E27FC236}">
                  <a16:creationId xmlns:a16="http://schemas.microsoft.com/office/drawing/2014/main" id="{9BD2CE5A-A118-FD44-B727-C4BEA590B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4775" y="1946275"/>
              <a:ext cx="163513" cy="112713"/>
            </a:xfrm>
            <a:custGeom>
              <a:avLst/>
              <a:gdLst>
                <a:gd name="T0" fmla="*/ 423 w 452"/>
                <a:gd name="T1" fmla="*/ 0 h 312"/>
                <a:gd name="T2" fmla="*/ 28 w 452"/>
                <a:gd name="T3" fmla="*/ 0 h 312"/>
                <a:gd name="T4" fmla="*/ 0 w 452"/>
                <a:gd name="T5" fmla="*/ 29 h 312"/>
                <a:gd name="T6" fmla="*/ 0 w 452"/>
                <a:gd name="T7" fmla="*/ 283 h 312"/>
                <a:gd name="T8" fmla="*/ 28 w 452"/>
                <a:gd name="T9" fmla="*/ 311 h 312"/>
                <a:gd name="T10" fmla="*/ 423 w 452"/>
                <a:gd name="T11" fmla="*/ 311 h 312"/>
                <a:gd name="T12" fmla="*/ 451 w 452"/>
                <a:gd name="T13" fmla="*/ 283 h 312"/>
                <a:gd name="T14" fmla="*/ 451 w 452"/>
                <a:gd name="T15" fmla="*/ 29 h 312"/>
                <a:gd name="T16" fmla="*/ 423 w 452"/>
                <a:gd name="T17" fmla="*/ 0 h 312"/>
                <a:gd name="T18" fmla="*/ 423 w 452"/>
                <a:gd name="T19" fmla="*/ 201 h 312"/>
                <a:gd name="T20" fmla="*/ 341 w 452"/>
                <a:gd name="T21" fmla="*/ 283 h 312"/>
                <a:gd name="T22" fmla="*/ 113 w 452"/>
                <a:gd name="T23" fmla="*/ 283 h 312"/>
                <a:gd name="T24" fmla="*/ 31 w 452"/>
                <a:gd name="T25" fmla="*/ 201 h 312"/>
                <a:gd name="T26" fmla="*/ 31 w 452"/>
                <a:gd name="T27" fmla="*/ 113 h 312"/>
                <a:gd name="T28" fmla="*/ 113 w 452"/>
                <a:gd name="T29" fmla="*/ 31 h 312"/>
                <a:gd name="T30" fmla="*/ 341 w 452"/>
                <a:gd name="T31" fmla="*/ 31 h 312"/>
                <a:gd name="T32" fmla="*/ 423 w 452"/>
                <a:gd name="T33" fmla="*/ 113 h 312"/>
                <a:gd name="T34" fmla="*/ 423 w 452"/>
                <a:gd name="T35" fmla="*/ 201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2" h="312">
                  <a:moveTo>
                    <a:pt x="423" y="0"/>
                  </a:moveTo>
                  <a:lnTo>
                    <a:pt x="28" y="0"/>
                  </a:lnTo>
                  <a:cubicBezTo>
                    <a:pt x="11" y="0"/>
                    <a:pt x="0" y="12"/>
                    <a:pt x="0" y="29"/>
                  </a:cubicBezTo>
                  <a:lnTo>
                    <a:pt x="0" y="283"/>
                  </a:lnTo>
                  <a:cubicBezTo>
                    <a:pt x="0" y="300"/>
                    <a:pt x="11" y="311"/>
                    <a:pt x="28" y="311"/>
                  </a:cubicBezTo>
                  <a:lnTo>
                    <a:pt x="423" y="311"/>
                  </a:lnTo>
                  <a:cubicBezTo>
                    <a:pt x="440" y="311"/>
                    <a:pt x="451" y="300"/>
                    <a:pt x="451" y="283"/>
                  </a:cubicBezTo>
                  <a:lnTo>
                    <a:pt x="451" y="29"/>
                  </a:lnTo>
                  <a:cubicBezTo>
                    <a:pt x="451" y="12"/>
                    <a:pt x="440" y="0"/>
                    <a:pt x="423" y="0"/>
                  </a:cubicBezTo>
                  <a:close/>
                  <a:moveTo>
                    <a:pt x="423" y="201"/>
                  </a:moveTo>
                  <a:cubicBezTo>
                    <a:pt x="381" y="206"/>
                    <a:pt x="347" y="240"/>
                    <a:pt x="341" y="283"/>
                  </a:cubicBezTo>
                  <a:lnTo>
                    <a:pt x="113" y="283"/>
                  </a:lnTo>
                  <a:cubicBezTo>
                    <a:pt x="107" y="240"/>
                    <a:pt x="73" y="206"/>
                    <a:pt x="31" y="201"/>
                  </a:cubicBezTo>
                  <a:lnTo>
                    <a:pt x="31" y="113"/>
                  </a:lnTo>
                  <a:cubicBezTo>
                    <a:pt x="73" y="108"/>
                    <a:pt x="107" y="74"/>
                    <a:pt x="113" y="31"/>
                  </a:cubicBezTo>
                  <a:lnTo>
                    <a:pt x="341" y="31"/>
                  </a:lnTo>
                  <a:cubicBezTo>
                    <a:pt x="347" y="74"/>
                    <a:pt x="381" y="108"/>
                    <a:pt x="423" y="113"/>
                  </a:cubicBezTo>
                  <a:lnTo>
                    <a:pt x="423" y="2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99B6B9F5-9B70-7740-82AB-6FD2F1525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9863" y="1966913"/>
              <a:ext cx="31750" cy="71437"/>
            </a:xfrm>
            <a:custGeom>
              <a:avLst/>
              <a:gdLst>
                <a:gd name="T0" fmla="*/ 43 w 86"/>
                <a:gd name="T1" fmla="*/ 56 h 198"/>
                <a:gd name="T2" fmla="*/ 71 w 86"/>
                <a:gd name="T3" fmla="*/ 56 h 198"/>
                <a:gd name="T4" fmla="*/ 85 w 86"/>
                <a:gd name="T5" fmla="*/ 42 h 198"/>
                <a:gd name="T6" fmla="*/ 71 w 86"/>
                <a:gd name="T7" fmla="*/ 28 h 198"/>
                <a:gd name="T8" fmla="*/ 57 w 86"/>
                <a:gd name="T9" fmla="*/ 28 h 198"/>
                <a:gd name="T10" fmla="*/ 57 w 86"/>
                <a:gd name="T11" fmla="*/ 14 h 198"/>
                <a:gd name="T12" fmla="*/ 43 w 86"/>
                <a:gd name="T13" fmla="*/ 0 h 198"/>
                <a:gd name="T14" fmla="*/ 29 w 86"/>
                <a:gd name="T15" fmla="*/ 14 h 198"/>
                <a:gd name="T16" fmla="*/ 29 w 86"/>
                <a:gd name="T17" fmla="*/ 31 h 198"/>
                <a:gd name="T18" fmla="*/ 0 w 86"/>
                <a:gd name="T19" fmla="*/ 70 h 198"/>
                <a:gd name="T20" fmla="*/ 43 w 86"/>
                <a:gd name="T21" fmla="*/ 113 h 198"/>
                <a:gd name="T22" fmla="*/ 57 w 86"/>
                <a:gd name="T23" fmla="*/ 127 h 198"/>
                <a:gd name="T24" fmla="*/ 43 w 86"/>
                <a:gd name="T25" fmla="*/ 141 h 198"/>
                <a:gd name="T26" fmla="*/ 15 w 86"/>
                <a:gd name="T27" fmla="*/ 141 h 198"/>
                <a:gd name="T28" fmla="*/ 0 w 86"/>
                <a:gd name="T29" fmla="*/ 155 h 198"/>
                <a:gd name="T30" fmla="*/ 15 w 86"/>
                <a:gd name="T31" fmla="*/ 169 h 198"/>
                <a:gd name="T32" fmla="*/ 29 w 86"/>
                <a:gd name="T33" fmla="*/ 169 h 198"/>
                <a:gd name="T34" fmla="*/ 29 w 86"/>
                <a:gd name="T35" fmla="*/ 183 h 198"/>
                <a:gd name="T36" fmla="*/ 43 w 86"/>
                <a:gd name="T37" fmla="*/ 197 h 198"/>
                <a:gd name="T38" fmla="*/ 57 w 86"/>
                <a:gd name="T39" fmla="*/ 183 h 198"/>
                <a:gd name="T40" fmla="*/ 57 w 86"/>
                <a:gd name="T41" fmla="*/ 166 h 198"/>
                <a:gd name="T42" fmla="*/ 85 w 86"/>
                <a:gd name="T43" fmla="*/ 127 h 198"/>
                <a:gd name="T44" fmla="*/ 43 w 86"/>
                <a:gd name="T45" fmla="*/ 84 h 198"/>
                <a:gd name="T46" fmla="*/ 29 w 86"/>
                <a:gd name="T47" fmla="*/ 70 h 198"/>
                <a:gd name="T48" fmla="*/ 43 w 86"/>
                <a:gd name="T49" fmla="*/ 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6" h="198">
                  <a:moveTo>
                    <a:pt x="43" y="56"/>
                  </a:moveTo>
                  <a:lnTo>
                    <a:pt x="71" y="56"/>
                  </a:lnTo>
                  <a:cubicBezTo>
                    <a:pt x="79" y="56"/>
                    <a:pt x="85" y="50"/>
                    <a:pt x="85" y="42"/>
                  </a:cubicBezTo>
                  <a:cubicBezTo>
                    <a:pt x="85" y="33"/>
                    <a:pt x="79" y="28"/>
                    <a:pt x="71" y="28"/>
                  </a:cubicBezTo>
                  <a:lnTo>
                    <a:pt x="57" y="28"/>
                  </a:lnTo>
                  <a:lnTo>
                    <a:pt x="57" y="14"/>
                  </a:lnTo>
                  <a:cubicBezTo>
                    <a:pt x="57" y="5"/>
                    <a:pt x="52" y="0"/>
                    <a:pt x="43" y="0"/>
                  </a:cubicBezTo>
                  <a:cubicBezTo>
                    <a:pt x="35" y="0"/>
                    <a:pt x="29" y="5"/>
                    <a:pt x="29" y="14"/>
                  </a:cubicBezTo>
                  <a:lnTo>
                    <a:pt x="29" y="31"/>
                  </a:lnTo>
                  <a:cubicBezTo>
                    <a:pt x="12" y="37"/>
                    <a:pt x="0" y="53"/>
                    <a:pt x="0" y="70"/>
                  </a:cubicBezTo>
                  <a:cubicBezTo>
                    <a:pt x="0" y="93"/>
                    <a:pt x="20" y="113"/>
                    <a:pt x="43" y="113"/>
                  </a:cubicBezTo>
                  <a:cubicBezTo>
                    <a:pt x="51" y="113"/>
                    <a:pt x="57" y="118"/>
                    <a:pt x="57" y="127"/>
                  </a:cubicBezTo>
                  <a:cubicBezTo>
                    <a:pt x="57" y="135"/>
                    <a:pt x="51" y="141"/>
                    <a:pt x="43" y="141"/>
                  </a:cubicBezTo>
                  <a:lnTo>
                    <a:pt x="15" y="141"/>
                  </a:lnTo>
                  <a:cubicBezTo>
                    <a:pt x="6" y="141"/>
                    <a:pt x="0" y="146"/>
                    <a:pt x="0" y="155"/>
                  </a:cubicBezTo>
                  <a:cubicBezTo>
                    <a:pt x="0" y="163"/>
                    <a:pt x="6" y="169"/>
                    <a:pt x="15" y="169"/>
                  </a:cubicBezTo>
                  <a:lnTo>
                    <a:pt x="29" y="169"/>
                  </a:lnTo>
                  <a:lnTo>
                    <a:pt x="29" y="183"/>
                  </a:lnTo>
                  <a:cubicBezTo>
                    <a:pt x="29" y="192"/>
                    <a:pt x="35" y="197"/>
                    <a:pt x="43" y="197"/>
                  </a:cubicBezTo>
                  <a:cubicBezTo>
                    <a:pt x="52" y="197"/>
                    <a:pt x="57" y="192"/>
                    <a:pt x="57" y="183"/>
                  </a:cubicBezTo>
                  <a:lnTo>
                    <a:pt x="57" y="166"/>
                  </a:lnTo>
                  <a:cubicBezTo>
                    <a:pt x="74" y="161"/>
                    <a:pt x="85" y="144"/>
                    <a:pt x="85" y="127"/>
                  </a:cubicBezTo>
                  <a:cubicBezTo>
                    <a:pt x="85" y="104"/>
                    <a:pt x="65" y="84"/>
                    <a:pt x="43" y="84"/>
                  </a:cubicBezTo>
                  <a:cubicBezTo>
                    <a:pt x="34" y="84"/>
                    <a:pt x="29" y="78"/>
                    <a:pt x="29" y="70"/>
                  </a:cubicBezTo>
                  <a:cubicBezTo>
                    <a:pt x="29" y="61"/>
                    <a:pt x="34" y="56"/>
                    <a:pt x="43" y="5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" name="Freeform 522">
              <a:extLst>
                <a:ext uri="{FF2B5EF4-FFF2-40B4-BE49-F238E27FC236}">
                  <a16:creationId xmlns:a16="http://schemas.microsoft.com/office/drawing/2014/main" id="{EE771B81-3C36-594A-816D-1FCD4B0E0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775" y="3165475"/>
              <a:ext cx="161925" cy="122238"/>
            </a:xfrm>
            <a:custGeom>
              <a:avLst/>
              <a:gdLst>
                <a:gd name="T0" fmla="*/ 446 w 450"/>
                <a:gd name="T1" fmla="*/ 242 h 339"/>
                <a:gd name="T2" fmla="*/ 361 w 450"/>
                <a:gd name="T3" fmla="*/ 172 h 339"/>
                <a:gd name="T4" fmla="*/ 347 w 450"/>
                <a:gd name="T5" fmla="*/ 169 h 339"/>
                <a:gd name="T6" fmla="*/ 339 w 450"/>
                <a:gd name="T7" fmla="*/ 183 h 339"/>
                <a:gd name="T8" fmla="*/ 339 w 450"/>
                <a:gd name="T9" fmla="*/ 225 h 339"/>
                <a:gd name="T10" fmla="*/ 316 w 450"/>
                <a:gd name="T11" fmla="*/ 225 h 339"/>
                <a:gd name="T12" fmla="*/ 268 w 450"/>
                <a:gd name="T13" fmla="*/ 200 h 339"/>
                <a:gd name="T14" fmla="*/ 178 w 450"/>
                <a:gd name="T15" fmla="*/ 53 h 339"/>
                <a:gd name="T16" fmla="*/ 82 w 450"/>
                <a:gd name="T17" fmla="*/ 0 h 339"/>
                <a:gd name="T18" fmla="*/ 0 w 450"/>
                <a:gd name="T19" fmla="*/ 0 h 339"/>
                <a:gd name="T20" fmla="*/ 0 w 450"/>
                <a:gd name="T21" fmla="*/ 56 h 339"/>
                <a:gd name="T22" fmla="*/ 79 w 450"/>
                <a:gd name="T23" fmla="*/ 56 h 339"/>
                <a:gd name="T24" fmla="*/ 127 w 450"/>
                <a:gd name="T25" fmla="*/ 82 h 339"/>
                <a:gd name="T26" fmla="*/ 217 w 450"/>
                <a:gd name="T27" fmla="*/ 228 h 339"/>
                <a:gd name="T28" fmla="*/ 313 w 450"/>
                <a:gd name="T29" fmla="*/ 282 h 339"/>
                <a:gd name="T30" fmla="*/ 336 w 450"/>
                <a:gd name="T31" fmla="*/ 282 h 339"/>
                <a:gd name="T32" fmla="*/ 336 w 450"/>
                <a:gd name="T33" fmla="*/ 324 h 339"/>
                <a:gd name="T34" fmla="*/ 344 w 450"/>
                <a:gd name="T35" fmla="*/ 338 h 339"/>
                <a:gd name="T36" fmla="*/ 350 w 450"/>
                <a:gd name="T37" fmla="*/ 338 h 339"/>
                <a:gd name="T38" fmla="*/ 358 w 450"/>
                <a:gd name="T39" fmla="*/ 336 h 339"/>
                <a:gd name="T40" fmla="*/ 443 w 450"/>
                <a:gd name="T41" fmla="*/ 265 h 339"/>
                <a:gd name="T42" fmla="*/ 449 w 450"/>
                <a:gd name="T43" fmla="*/ 254 h 339"/>
                <a:gd name="T44" fmla="*/ 446 w 450"/>
                <a:gd name="T45" fmla="*/ 242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0" h="339">
                  <a:moveTo>
                    <a:pt x="446" y="242"/>
                  </a:moveTo>
                  <a:lnTo>
                    <a:pt x="361" y="172"/>
                  </a:lnTo>
                  <a:cubicBezTo>
                    <a:pt x="358" y="169"/>
                    <a:pt x="350" y="169"/>
                    <a:pt x="347" y="169"/>
                  </a:cubicBezTo>
                  <a:cubicBezTo>
                    <a:pt x="342" y="172"/>
                    <a:pt x="339" y="178"/>
                    <a:pt x="339" y="183"/>
                  </a:cubicBezTo>
                  <a:lnTo>
                    <a:pt x="339" y="225"/>
                  </a:lnTo>
                  <a:lnTo>
                    <a:pt x="316" y="225"/>
                  </a:lnTo>
                  <a:cubicBezTo>
                    <a:pt x="296" y="225"/>
                    <a:pt x="279" y="214"/>
                    <a:pt x="268" y="200"/>
                  </a:cubicBezTo>
                  <a:lnTo>
                    <a:pt x="178" y="53"/>
                  </a:lnTo>
                  <a:cubicBezTo>
                    <a:pt x="158" y="19"/>
                    <a:pt x="121" y="0"/>
                    <a:pt x="82" y="0"/>
                  </a:cubicBezTo>
                  <a:lnTo>
                    <a:pt x="0" y="0"/>
                  </a:lnTo>
                  <a:lnTo>
                    <a:pt x="0" y="56"/>
                  </a:lnTo>
                  <a:lnTo>
                    <a:pt x="79" y="56"/>
                  </a:lnTo>
                  <a:cubicBezTo>
                    <a:pt x="99" y="56"/>
                    <a:pt x="116" y="67"/>
                    <a:pt x="127" y="82"/>
                  </a:cubicBezTo>
                  <a:lnTo>
                    <a:pt x="217" y="228"/>
                  </a:lnTo>
                  <a:cubicBezTo>
                    <a:pt x="237" y="262"/>
                    <a:pt x="274" y="282"/>
                    <a:pt x="313" y="282"/>
                  </a:cubicBezTo>
                  <a:lnTo>
                    <a:pt x="336" y="282"/>
                  </a:lnTo>
                  <a:lnTo>
                    <a:pt x="336" y="324"/>
                  </a:lnTo>
                  <a:cubicBezTo>
                    <a:pt x="336" y="330"/>
                    <a:pt x="339" y="336"/>
                    <a:pt x="344" y="338"/>
                  </a:cubicBezTo>
                  <a:cubicBezTo>
                    <a:pt x="347" y="338"/>
                    <a:pt x="347" y="338"/>
                    <a:pt x="350" y="338"/>
                  </a:cubicBezTo>
                  <a:cubicBezTo>
                    <a:pt x="353" y="338"/>
                    <a:pt x="356" y="338"/>
                    <a:pt x="358" y="336"/>
                  </a:cubicBezTo>
                  <a:lnTo>
                    <a:pt x="443" y="265"/>
                  </a:lnTo>
                  <a:cubicBezTo>
                    <a:pt x="446" y="262"/>
                    <a:pt x="449" y="259"/>
                    <a:pt x="449" y="254"/>
                  </a:cubicBezTo>
                  <a:cubicBezTo>
                    <a:pt x="449" y="248"/>
                    <a:pt x="449" y="245"/>
                    <a:pt x="446" y="2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" name="Freeform 523">
              <a:extLst>
                <a:ext uri="{FF2B5EF4-FFF2-40B4-BE49-F238E27FC236}">
                  <a16:creationId xmlns:a16="http://schemas.microsoft.com/office/drawing/2014/main" id="{6D1DC88A-AA05-F441-B1A7-EBF41934C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775" y="3144838"/>
              <a:ext cx="161925" cy="122237"/>
            </a:xfrm>
            <a:custGeom>
              <a:avLst/>
              <a:gdLst>
                <a:gd name="T0" fmla="*/ 446 w 450"/>
                <a:gd name="T1" fmla="*/ 74 h 340"/>
                <a:gd name="T2" fmla="*/ 361 w 450"/>
                <a:gd name="T3" fmla="*/ 3 h 340"/>
                <a:gd name="T4" fmla="*/ 347 w 450"/>
                <a:gd name="T5" fmla="*/ 0 h 340"/>
                <a:gd name="T6" fmla="*/ 339 w 450"/>
                <a:gd name="T7" fmla="*/ 14 h 340"/>
                <a:gd name="T8" fmla="*/ 339 w 450"/>
                <a:gd name="T9" fmla="*/ 57 h 340"/>
                <a:gd name="T10" fmla="*/ 316 w 450"/>
                <a:gd name="T11" fmla="*/ 57 h 340"/>
                <a:gd name="T12" fmla="*/ 220 w 450"/>
                <a:gd name="T13" fmla="*/ 110 h 340"/>
                <a:gd name="T14" fmla="*/ 130 w 450"/>
                <a:gd name="T15" fmla="*/ 257 h 340"/>
                <a:gd name="T16" fmla="*/ 82 w 450"/>
                <a:gd name="T17" fmla="*/ 282 h 340"/>
                <a:gd name="T18" fmla="*/ 0 w 450"/>
                <a:gd name="T19" fmla="*/ 282 h 340"/>
                <a:gd name="T20" fmla="*/ 0 w 450"/>
                <a:gd name="T21" fmla="*/ 339 h 340"/>
                <a:gd name="T22" fmla="*/ 79 w 450"/>
                <a:gd name="T23" fmla="*/ 339 h 340"/>
                <a:gd name="T24" fmla="*/ 175 w 450"/>
                <a:gd name="T25" fmla="*/ 285 h 340"/>
                <a:gd name="T26" fmla="*/ 265 w 450"/>
                <a:gd name="T27" fmla="*/ 139 h 340"/>
                <a:gd name="T28" fmla="*/ 313 w 450"/>
                <a:gd name="T29" fmla="*/ 113 h 340"/>
                <a:gd name="T30" fmla="*/ 336 w 450"/>
                <a:gd name="T31" fmla="*/ 113 h 340"/>
                <a:gd name="T32" fmla="*/ 336 w 450"/>
                <a:gd name="T33" fmla="*/ 156 h 340"/>
                <a:gd name="T34" fmla="*/ 344 w 450"/>
                <a:gd name="T35" fmla="*/ 170 h 340"/>
                <a:gd name="T36" fmla="*/ 350 w 450"/>
                <a:gd name="T37" fmla="*/ 170 h 340"/>
                <a:gd name="T38" fmla="*/ 358 w 450"/>
                <a:gd name="T39" fmla="*/ 167 h 340"/>
                <a:gd name="T40" fmla="*/ 443 w 450"/>
                <a:gd name="T41" fmla="*/ 96 h 340"/>
                <a:gd name="T42" fmla="*/ 449 w 450"/>
                <a:gd name="T43" fmla="*/ 85 h 340"/>
                <a:gd name="T44" fmla="*/ 446 w 450"/>
                <a:gd name="T45" fmla="*/ 7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0" h="340">
                  <a:moveTo>
                    <a:pt x="446" y="74"/>
                  </a:moveTo>
                  <a:lnTo>
                    <a:pt x="361" y="3"/>
                  </a:lnTo>
                  <a:cubicBezTo>
                    <a:pt x="358" y="0"/>
                    <a:pt x="350" y="0"/>
                    <a:pt x="347" y="0"/>
                  </a:cubicBezTo>
                  <a:cubicBezTo>
                    <a:pt x="342" y="3"/>
                    <a:pt x="339" y="9"/>
                    <a:pt x="339" y="14"/>
                  </a:cubicBezTo>
                  <a:lnTo>
                    <a:pt x="339" y="57"/>
                  </a:lnTo>
                  <a:lnTo>
                    <a:pt x="316" y="57"/>
                  </a:lnTo>
                  <a:cubicBezTo>
                    <a:pt x="277" y="57"/>
                    <a:pt x="240" y="76"/>
                    <a:pt x="220" y="110"/>
                  </a:cubicBezTo>
                  <a:lnTo>
                    <a:pt x="130" y="257"/>
                  </a:lnTo>
                  <a:cubicBezTo>
                    <a:pt x="119" y="274"/>
                    <a:pt x="102" y="282"/>
                    <a:pt x="82" y="282"/>
                  </a:cubicBezTo>
                  <a:lnTo>
                    <a:pt x="0" y="282"/>
                  </a:lnTo>
                  <a:lnTo>
                    <a:pt x="0" y="339"/>
                  </a:lnTo>
                  <a:lnTo>
                    <a:pt x="79" y="339"/>
                  </a:lnTo>
                  <a:cubicBezTo>
                    <a:pt x="119" y="339"/>
                    <a:pt x="155" y="319"/>
                    <a:pt x="175" y="285"/>
                  </a:cubicBezTo>
                  <a:lnTo>
                    <a:pt x="265" y="139"/>
                  </a:lnTo>
                  <a:cubicBezTo>
                    <a:pt x="277" y="122"/>
                    <a:pt x="294" y="113"/>
                    <a:pt x="313" y="113"/>
                  </a:cubicBezTo>
                  <a:lnTo>
                    <a:pt x="336" y="113"/>
                  </a:lnTo>
                  <a:lnTo>
                    <a:pt x="336" y="156"/>
                  </a:lnTo>
                  <a:cubicBezTo>
                    <a:pt x="336" y="161"/>
                    <a:pt x="339" y="167"/>
                    <a:pt x="344" y="170"/>
                  </a:cubicBezTo>
                  <a:cubicBezTo>
                    <a:pt x="347" y="170"/>
                    <a:pt x="347" y="170"/>
                    <a:pt x="350" y="170"/>
                  </a:cubicBezTo>
                  <a:cubicBezTo>
                    <a:pt x="353" y="170"/>
                    <a:pt x="356" y="170"/>
                    <a:pt x="358" y="167"/>
                  </a:cubicBezTo>
                  <a:lnTo>
                    <a:pt x="443" y="96"/>
                  </a:lnTo>
                  <a:cubicBezTo>
                    <a:pt x="446" y="93"/>
                    <a:pt x="449" y="91"/>
                    <a:pt x="449" y="85"/>
                  </a:cubicBezTo>
                  <a:cubicBezTo>
                    <a:pt x="449" y="79"/>
                    <a:pt x="449" y="76"/>
                    <a:pt x="446" y="7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" name="Freeform 524">
              <a:extLst>
                <a:ext uri="{FF2B5EF4-FFF2-40B4-BE49-F238E27FC236}">
                  <a16:creationId xmlns:a16="http://schemas.microsoft.com/office/drawing/2014/main" id="{D86A65C4-E817-0541-A5AD-6C7337D50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488" y="3133725"/>
              <a:ext cx="76200" cy="163513"/>
            </a:xfrm>
            <a:custGeom>
              <a:avLst/>
              <a:gdLst>
                <a:gd name="T0" fmla="*/ 209 w 212"/>
                <a:gd name="T1" fmla="*/ 122 h 456"/>
                <a:gd name="T2" fmla="*/ 124 w 212"/>
                <a:gd name="T3" fmla="*/ 9 h 456"/>
                <a:gd name="T4" fmla="*/ 101 w 212"/>
                <a:gd name="T5" fmla="*/ 9 h 456"/>
                <a:gd name="T6" fmla="*/ 17 w 212"/>
                <a:gd name="T7" fmla="*/ 122 h 456"/>
                <a:gd name="T8" fmla="*/ 17 w 212"/>
                <a:gd name="T9" fmla="*/ 136 h 456"/>
                <a:gd name="T10" fmla="*/ 28 w 212"/>
                <a:gd name="T11" fmla="*/ 144 h 456"/>
                <a:gd name="T12" fmla="*/ 70 w 212"/>
                <a:gd name="T13" fmla="*/ 144 h 456"/>
                <a:gd name="T14" fmla="*/ 70 w 212"/>
                <a:gd name="T15" fmla="*/ 308 h 456"/>
                <a:gd name="T16" fmla="*/ 19 w 212"/>
                <a:gd name="T17" fmla="*/ 409 h 456"/>
                <a:gd name="T18" fmla="*/ 3 w 212"/>
                <a:gd name="T19" fmla="*/ 432 h 456"/>
                <a:gd name="T20" fmla="*/ 3 w 212"/>
                <a:gd name="T21" fmla="*/ 449 h 456"/>
                <a:gd name="T22" fmla="*/ 14 w 212"/>
                <a:gd name="T23" fmla="*/ 455 h 456"/>
                <a:gd name="T24" fmla="*/ 17 w 212"/>
                <a:gd name="T25" fmla="*/ 455 h 456"/>
                <a:gd name="T26" fmla="*/ 155 w 212"/>
                <a:gd name="T27" fmla="*/ 268 h 456"/>
                <a:gd name="T28" fmla="*/ 155 w 212"/>
                <a:gd name="T29" fmla="*/ 144 h 456"/>
                <a:gd name="T30" fmla="*/ 197 w 212"/>
                <a:gd name="T31" fmla="*/ 144 h 456"/>
                <a:gd name="T32" fmla="*/ 209 w 212"/>
                <a:gd name="T33" fmla="*/ 136 h 456"/>
                <a:gd name="T34" fmla="*/ 209 w 212"/>
                <a:gd name="T35" fmla="*/ 122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2" h="456">
                  <a:moveTo>
                    <a:pt x="209" y="122"/>
                  </a:moveTo>
                  <a:lnTo>
                    <a:pt x="124" y="9"/>
                  </a:lnTo>
                  <a:cubicBezTo>
                    <a:pt x="118" y="0"/>
                    <a:pt x="107" y="0"/>
                    <a:pt x="101" y="9"/>
                  </a:cubicBezTo>
                  <a:lnTo>
                    <a:pt x="17" y="122"/>
                  </a:lnTo>
                  <a:cubicBezTo>
                    <a:pt x="14" y="127"/>
                    <a:pt x="14" y="133"/>
                    <a:pt x="17" y="136"/>
                  </a:cubicBezTo>
                  <a:cubicBezTo>
                    <a:pt x="19" y="141"/>
                    <a:pt x="25" y="144"/>
                    <a:pt x="28" y="144"/>
                  </a:cubicBezTo>
                  <a:lnTo>
                    <a:pt x="70" y="144"/>
                  </a:lnTo>
                  <a:lnTo>
                    <a:pt x="70" y="308"/>
                  </a:lnTo>
                  <a:cubicBezTo>
                    <a:pt x="70" y="342"/>
                    <a:pt x="48" y="376"/>
                    <a:pt x="19" y="409"/>
                  </a:cubicBezTo>
                  <a:lnTo>
                    <a:pt x="3" y="432"/>
                  </a:lnTo>
                  <a:cubicBezTo>
                    <a:pt x="0" y="438"/>
                    <a:pt x="0" y="443"/>
                    <a:pt x="3" y="449"/>
                  </a:cubicBezTo>
                  <a:cubicBezTo>
                    <a:pt x="5" y="455"/>
                    <a:pt x="11" y="455"/>
                    <a:pt x="14" y="455"/>
                  </a:cubicBezTo>
                  <a:lnTo>
                    <a:pt x="17" y="455"/>
                  </a:lnTo>
                  <a:cubicBezTo>
                    <a:pt x="101" y="438"/>
                    <a:pt x="155" y="364"/>
                    <a:pt x="155" y="268"/>
                  </a:cubicBezTo>
                  <a:lnTo>
                    <a:pt x="155" y="144"/>
                  </a:lnTo>
                  <a:lnTo>
                    <a:pt x="197" y="144"/>
                  </a:lnTo>
                  <a:cubicBezTo>
                    <a:pt x="203" y="144"/>
                    <a:pt x="209" y="141"/>
                    <a:pt x="209" y="136"/>
                  </a:cubicBezTo>
                  <a:cubicBezTo>
                    <a:pt x="209" y="130"/>
                    <a:pt x="211" y="127"/>
                    <a:pt x="209" y="12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" name="Freeform 525">
              <a:extLst>
                <a:ext uri="{FF2B5EF4-FFF2-40B4-BE49-F238E27FC236}">
                  <a16:creationId xmlns:a16="http://schemas.microsoft.com/office/drawing/2014/main" id="{A30E2BA4-264A-4F46-BDC6-3BF289F40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8700" y="3135313"/>
              <a:ext cx="76200" cy="163512"/>
            </a:xfrm>
            <a:custGeom>
              <a:avLst/>
              <a:gdLst>
                <a:gd name="T0" fmla="*/ 198 w 213"/>
                <a:gd name="T1" fmla="*/ 0 h 455"/>
                <a:gd name="T2" fmla="*/ 198 w 213"/>
                <a:gd name="T3" fmla="*/ 0 h 455"/>
                <a:gd name="T4" fmla="*/ 57 w 213"/>
                <a:gd name="T5" fmla="*/ 186 h 455"/>
                <a:gd name="T6" fmla="*/ 57 w 213"/>
                <a:gd name="T7" fmla="*/ 310 h 455"/>
                <a:gd name="T8" fmla="*/ 14 w 213"/>
                <a:gd name="T9" fmla="*/ 310 h 455"/>
                <a:gd name="T10" fmla="*/ 3 w 213"/>
                <a:gd name="T11" fmla="*/ 319 h 455"/>
                <a:gd name="T12" fmla="*/ 3 w 213"/>
                <a:gd name="T13" fmla="*/ 333 h 455"/>
                <a:gd name="T14" fmla="*/ 88 w 213"/>
                <a:gd name="T15" fmla="*/ 446 h 455"/>
                <a:gd name="T16" fmla="*/ 110 w 213"/>
                <a:gd name="T17" fmla="*/ 446 h 455"/>
                <a:gd name="T18" fmla="*/ 195 w 213"/>
                <a:gd name="T19" fmla="*/ 333 h 455"/>
                <a:gd name="T20" fmla="*/ 195 w 213"/>
                <a:gd name="T21" fmla="*/ 319 h 455"/>
                <a:gd name="T22" fmla="*/ 184 w 213"/>
                <a:gd name="T23" fmla="*/ 310 h 455"/>
                <a:gd name="T24" fmla="*/ 141 w 213"/>
                <a:gd name="T25" fmla="*/ 310 h 455"/>
                <a:gd name="T26" fmla="*/ 141 w 213"/>
                <a:gd name="T27" fmla="*/ 147 h 455"/>
                <a:gd name="T28" fmla="*/ 192 w 213"/>
                <a:gd name="T29" fmla="*/ 45 h 455"/>
                <a:gd name="T30" fmla="*/ 209 w 213"/>
                <a:gd name="T31" fmla="*/ 23 h 455"/>
                <a:gd name="T32" fmla="*/ 209 w 213"/>
                <a:gd name="T33" fmla="*/ 6 h 455"/>
                <a:gd name="T34" fmla="*/ 198 w 213"/>
                <a:gd name="T35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" h="455">
                  <a:moveTo>
                    <a:pt x="198" y="0"/>
                  </a:moveTo>
                  <a:cubicBezTo>
                    <a:pt x="198" y="0"/>
                    <a:pt x="195" y="0"/>
                    <a:pt x="198" y="0"/>
                  </a:cubicBezTo>
                  <a:cubicBezTo>
                    <a:pt x="110" y="17"/>
                    <a:pt x="57" y="90"/>
                    <a:pt x="57" y="186"/>
                  </a:cubicBezTo>
                  <a:lnTo>
                    <a:pt x="57" y="310"/>
                  </a:lnTo>
                  <a:lnTo>
                    <a:pt x="14" y="310"/>
                  </a:lnTo>
                  <a:cubicBezTo>
                    <a:pt x="9" y="310"/>
                    <a:pt x="3" y="313"/>
                    <a:pt x="3" y="319"/>
                  </a:cubicBezTo>
                  <a:cubicBezTo>
                    <a:pt x="3" y="325"/>
                    <a:pt x="0" y="330"/>
                    <a:pt x="3" y="333"/>
                  </a:cubicBezTo>
                  <a:lnTo>
                    <a:pt x="88" y="446"/>
                  </a:lnTo>
                  <a:cubicBezTo>
                    <a:pt x="93" y="454"/>
                    <a:pt x="104" y="454"/>
                    <a:pt x="110" y="446"/>
                  </a:cubicBezTo>
                  <a:lnTo>
                    <a:pt x="195" y="333"/>
                  </a:lnTo>
                  <a:cubicBezTo>
                    <a:pt x="198" y="327"/>
                    <a:pt x="198" y="322"/>
                    <a:pt x="195" y="319"/>
                  </a:cubicBezTo>
                  <a:cubicBezTo>
                    <a:pt x="192" y="313"/>
                    <a:pt x="186" y="310"/>
                    <a:pt x="184" y="310"/>
                  </a:cubicBezTo>
                  <a:lnTo>
                    <a:pt x="141" y="310"/>
                  </a:lnTo>
                  <a:lnTo>
                    <a:pt x="141" y="147"/>
                  </a:lnTo>
                  <a:cubicBezTo>
                    <a:pt x="141" y="113"/>
                    <a:pt x="164" y="79"/>
                    <a:pt x="192" y="45"/>
                  </a:cubicBezTo>
                  <a:lnTo>
                    <a:pt x="209" y="23"/>
                  </a:lnTo>
                  <a:cubicBezTo>
                    <a:pt x="212" y="17"/>
                    <a:pt x="212" y="11"/>
                    <a:pt x="209" y="6"/>
                  </a:cubicBezTo>
                  <a:cubicBezTo>
                    <a:pt x="206" y="3"/>
                    <a:pt x="203" y="0"/>
                    <a:pt x="198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" name="Freeform 526">
              <a:extLst>
                <a:ext uri="{FF2B5EF4-FFF2-40B4-BE49-F238E27FC236}">
                  <a16:creationId xmlns:a16="http://schemas.microsoft.com/office/drawing/2014/main" id="{8D9386D0-A9A2-B74A-BF5B-5BC6D3D66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6538" y="3140075"/>
              <a:ext cx="76200" cy="76200"/>
            </a:xfrm>
            <a:custGeom>
              <a:avLst/>
              <a:gdLst>
                <a:gd name="T0" fmla="*/ 0 w 213"/>
                <a:gd name="T1" fmla="*/ 212 h 213"/>
                <a:gd name="T2" fmla="*/ 212 w 213"/>
                <a:gd name="T3" fmla="*/ 212 h 213"/>
                <a:gd name="T4" fmla="*/ 0 w 213"/>
                <a:gd name="T5" fmla="*/ 0 h 213"/>
                <a:gd name="T6" fmla="*/ 0 w 213"/>
                <a:gd name="T7" fmla="*/ 2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" h="213">
                  <a:moveTo>
                    <a:pt x="0" y="212"/>
                  </a:moveTo>
                  <a:lnTo>
                    <a:pt x="212" y="212"/>
                  </a:lnTo>
                  <a:cubicBezTo>
                    <a:pt x="206" y="99"/>
                    <a:pt x="113" y="9"/>
                    <a:pt x="0" y="0"/>
                  </a:cubicBezTo>
                  <a:lnTo>
                    <a:pt x="0" y="21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" name="Freeform 527">
              <a:extLst>
                <a:ext uri="{FF2B5EF4-FFF2-40B4-BE49-F238E27FC236}">
                  <a16:creationId xmlns:a16="http://schemas.microsoft.com/office/drawing/2014/main" id="{AAD768E1-3F41-4242-A69B-ABE674FBF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813" y="3140075"/>
              <a:ext cx="163512" cy="163513"/>
            </a:xfrm>
            <a:custGeom>
              <a:avLst/>
              <a:gdLst>
                <a:gd name="T0" fmla="*/ 225 w 452"/>
                <a:gd name="T1" fmla="*/ 240 h 453"/>
                <a:gd name="T2" fmla="*/ 211 w 452"/>
                <a:gd name="T3" fmla="*/ 226 h 453"/>
                <a:gd name="T4" fmla="*/ 211 w 452"/>
                <a:gd name="T5" fmla="*/ 0 h 453"/>
                <a:gd name="T6" fmla="*/ 0 w 452"/>
                <a:gd name="T7" fmla="*/ 226 h 453"/>
                <a:gd name="T8" fmla="*/ 225 w 452"/>
                <a:gd name="T9" fmla="*/ 452 h 453"/>
                <a:gd name="T10" fmla="*/ 451 w 452"/>
                <a:gd name="T11" fmla="*/ 240 h 453"/>
                <a:gd name="T12" fmla="*/ 225 w 452"/>
                <a:gd name="T13" fmla="*/ 24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453">
                  <a:moveTo>
                    <a:pt x="225" y="240"/>
                  </a:moveTo>
                  <a:cubicBezTo>
                    <a:pt x="217" y="240"/>
                    <a:pt x="211" y="234"/>
                    <a:pt x="211" y="226"/>
                  </a:cubicBezTo>
                  <a:lnTo>
                    <a:pt x="211" y="0"/>
                  </a:lnTo>
                  <a:cubicBezTo>
                    <a:pt x="93" y="9"/>
                    <a:pt x="0" y="105"/>
                    <a:pt x="0" y="226"/>
                  </a:cubicBezTo>
                  <a:cubicBezTo>
                    <a:pt x="0" y="350"/>
                    <a:pt x="101" y="452"/>
                    <a:pt x="225" y="452"/>
                  </a:cubicBezTo>
                  <a:cubicBezTo>
                    <a:pt x="344" y="452"/>
                    <a:pt x="443" y="359"/>
                    <a:pt x="451" y="240"/>
                  </a:cubicBezTo>
                  <a:lnTo>
                    <a:pt x="225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" name="Freeform 528">
              <a:extLst>
                <a:ext uri="{FF2B5EF4-FFF2-40B4-BE49-F238E27FC236}">
                  <a16:creationId xmlns:a16="http://schemas.microsoft.com/office/drawing/2014/main" id="{1A597B9F-7A1D-6E47-A486-87B127351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2938" y="3130550"/>
              <a:ext cx="76200" cy="76200"/>
            </a:xfrm>
            <a:custGeom>
              <a:avLst/>
              <a:gdLst>
                <a:gd name="T0" fmla="*/ 0 w 213"/>
                <a:gd name="T1" fmla="*/ 212 h 213"/>
                <a:gd name="T2" fmla="*/ 212 w 213"/>
                <a:gd name="T3" fmla="*/ 212 h 213"/>
                <a:gd name="T4" fmla="*/ 0 w 213"/>
                <a:gd name="T5" fmla="*/ 0 h 213"/>
                <a:gd name="T6" fmla="*/ 0 w 213"/>
                <a:gd name="T7" fmla="*/ 2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" h="213">
                  <a:moveTo>
                    <a:pt x="0" y="212"/>
                  </a:moveTo>
                  <a:lnTo>
                    <a:pt x="212" y="212"/>
                  </a:lnTo>
                  <a:cubicBezTo>
                    <a:pt x="206" y="99"/>
                    <a:pt x="113" y="8"/>
                    <a:pt x="0" y="0"/>
                  </a:cubicBezTo>
                  <a:lnTo>
                    <a:pt x="0" y="21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" name="Freeform 529">
              <a:extLst>
                <a:ext uri="{FF2B5EF4-FFF2-40B4-BE49-F238E27FC236}">
                  <a16:creationId xmlns:a16="http://schemas.microsoft.com/office/drawing/2014/main" id="{192E1D8C-2382-2546-B5CD-25ADB48D0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4200" y="3216275"/>
              <a:ext cx="134938" cy="76200"/>
            </a:xfrm>
            <a:custGeom>
              <a:avLst/>
              <a:gdLst>
                <a:gd name="T0" fmla="*/ 156 w 377"/>
                <a:gd name="T1" fmla="*/ 0 h 212"/>
                <a:gd name="T2" fmla="*/ 0 w 377"/>
                <a:gd name="T3" fmla="*/ 155 h 212"/>
                <a:gd name="T4" fmla="*/ 150 w 377"/>
                <a:gd name="T5" fmla="*/ 211 h 212"/>
                <a:gd name="T6" fmla="*/ 376 w 377"/>
                <a:gd name="T7" fmla="*/ 0 h 212"/>
                <a:gd name="T8" fmla="*/ 156 w 377"/>
                <a:gd name="T9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7" h="212">
                  <a:moveTo>
                    <a:pt x="156" y="0"/>
                  </a:moveTo>
                  <a:lnTo>
                    <a:pt x="0" y="155"/>
                  </a:lnTo>
                  <a:cubicBezTo>
                    <a:pt x="40" y="189"/>
                    <a:pt x="94" y="211"/>
                    <a:pt x="150" y="211"/>
                  </a:cubicBezTo>
                  <a:cubicBezTo>
                    <a:pt x="269" y="211"/>
                    <a:pt x="367" y="118"/>
                    <a:pt x="376" y="0"/>
                  </a:cubicBezTo>
                  <a:lnTo>
                    <a:pt x="15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4CAC696E-E788-2D43-8B1E-B614646C0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7213" y="3130550"/>
              <a:ext cx="76200" cy="134938"/>
            </a:xfrm>
            <a:custGeom>
              <a:avLst/>
              <a:gdLst>
                <a:gd name="T0" fmla="*/ 212 w 213"/>
                <a:gd name="T1" fmla="*/ 220 h 376"/>
                <a:gd name="T2" fmla="*/ 212 w 213"/>
                <a:gd name="T3" fmla="*/ 0 h 376"/>
                <a:gd name="T4" fmla="*/ 0 w 213"/>
                <a:gd name="T5" fmla="*/ 226 h 376"/>
                <a:gd name="T6" fmla="*/ 57 w 213"/>
                <a:gd name="T7" fmla="*/ 375 h 376"/>
                <a:gd name="T8" fmla="*/ 212 w 213"/>
                <a:gd name="T9" fmla="*/ 22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376">
                  <a:moveTo>
                    <a:pt x="212" y="220"/>
                  </a:moveTo>
                  <a:lnTo>
                    <a:pt x="212" y="0"/>
                  </a:lnTo>
                  <a:cubicBezTo>
                    <a:pt x="93" y="8"/>
                    <a:pt x="0" y="104"/>
                    <a:pt x="0" y="226"/>
                  </a:cubicBezTo>
                  <a:cubicBezTo>
                    <a:pt x="0" y="282"/>
                    <a:pt x="23" y="336"/>
                    <a:pt x="57" y="375"/>
                  </a:cubicBezTo>
                  <a:lnTo>
                    <a:pt x="212" y="2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" name="Freeform 531">
              <a:extLst>
                <a:ext uri="{FF2B5EF4-FFF2-40B4-BE49-F238E27FC236}">
                  <a16:creationId xmlns:a16="http://schemas.microsoft.com/office/drawing/2014/main" id="{D82D4F77-7CFB-764D-BF7F-1F6B3C1A3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6263" y="2806700"/>
              <a:ext cx="3175" cy="4763"/>
            </a:xfrm>
            <a:custGeom>
              <a:avLst/>
              <a:gdLst>
                <a:gd name="T0" fmla="*/ 0 w 7"/>
                <a:gd name="T1" fmla="*/ 11 h 12"/>
                <a:gd name="T2" fmla="*/ 6 w 7"/>
                <a:gd name="T3" fmla="*/ 11 h 12"/>
                <a:gd name="T4" fmla="*/ 3 w 7"/>
                <a:gd name="T5" fmla="*/ 0 h 12"/>
                <a:gd name="T6" fmla="*/ 0 w 7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1"/>
                  </a:moveTo>
                  <a:lnTo>
                    <a:pt x="6" y="11"/>
                  </a:lnTo>
                  <a:lnTo>
                    <a:pt x="3" y="0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" name="Freeform 532">
              <a:extLst>
                <a:ext uri="{FF2B5EF4-FFF2-40B4-BE49-F238E27FC236}">
                  <a16:creationId xmlns:a16="http://schemas.microsoft.com/office/drawing/2014/main" id="{3090A678-7B9B-0F4A-89C4-7F52872A8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1175" y="2749550"/>
              <a:ext cx="163513" cy="112713"/>
            </a:xfrm>
            <a:custGeom>
              <a:avLst/>
              <a:gdLst>
                <a:gd name="T0" fmla="*/ 28 w 452"/>
                <a:gd name="T1" fmla="*/ 0 h 311"/>
                <a:gd name="T2" fmla="*/ 0 w 452"/>
                <a:gd name="T3" fmla="*/ 282 h 311"/>
                <a:gd name="T4" fmla="*/ 423 w 452"/>
                <a:gd name="T5" fmla="*/ 310 h 311"/>
                <a:gd name="T6" fmla="*/ 451 w 452"/>
                <a:gd name="T7" fmla="*/ 28 h 311"/>
                <a:gd name="T8" fmla="*/ 113 w 452"/>
                <a:gd name="T9" fmla="*/ 169 h 311"/>
                <a:gd name="T10" fmla="*/ 84 w 452"/>
                <a:gd name="T11" fmla="*/ 225 h 311"/>
                <a:gd name="T12" fmla="*/ 56 w 452"/>
                <a:gd name="T13" fmla="*/ 211 h 311"/>
                <a:gd name="T14" fmla="*/ 84 w 452"/>
                <a:gd name="T15" fmla="*/ 197 h 311"/>
                <a:gd name="T16" fmla="*/ 56 w 452"/>
                <a:gd name="T17" fmla="*/ 141 h 311"/>
                <a:gd name="T18" fmla="*/ 84 w 452"/>
                <a:gd name="T19" fmla="*/ 84 h 311"/>
                <a:gd name="T20" fmla="*/ 113 w 452"/>
                <a:gd name="T21" fmla="*/ 99 h 311"/>
                <a:gd name="T22" fmla="*/ 84 w 452"/>
                <a:gd name="T23" fmla="*/ 113 h 311"/>
                <a:gd name="T24" fmla="*/ 113 w 452"/>
                <a:gd name="T25" fmla="*/ 169 h 311"/>
                <a:gd name="T26" fmla="*/ 211 w 452"/>
                <a:gd name="T27" fmla="*/ 225 h 311"/>
                <a:gd name="T28" fmla="*/ 192 w 452"/>
                <a:gd name="T29" fmla="*/ 197 h 311"/>
                <a:gd name="T30" fmla="*/ 166 w 452"/>
                <a:gd name="T31" fmla="*/ 214 h 311"/>
                <a:gd name="T32" fmla="*/ 138 w 452"/>
                <a:gd name="T33" fmla="*/ 209 h 311"/>
                <a:gd name="T34" fmla="*/ 194 w 452"/>
                <a:gd name="T35" fmla="*/ 96 h 311"/>
                <a:gd name="T36" fmla="*/ 214 w 452"/>
                <a:gd name="T37" fmla="*/ 225 h 311"/>
                <a:gd name="T38" fmla="*/ 268 w 452"/>
                <a:gd name="T39" fmla="*/ 225 h 311"/>
                <a:gd name="T40" fmla="*/ 254 w 452"/>
                <a:gd name="T41" fmla="*/ 99 h 311"/>
                <a:gd name="T42" fmla="*/ 282 w 452"/>
                <a:gd name="T43" fmla="*/ 99 h 311"/>
                <a:gd name="T44" fmla="*/ 296 w 452"/>
                <a:gd name="T45" fmla="*/ 197 h 311"/>
                <a:gd name="T46" fmla="*/ 296 w 452"/>
                <a:gd name="T47" fmla="*/ 225 h 311"/>
                <a:gd name="T48" fmla="*/ 395 w 452"/>
                <a:gd name="T49" fmla="*/ 155 h 311"/>
                <a:gd name="T50" fmla="*/ 367 w 452"/>
                <a:gd name="T51" fmla="*/ 169 h 311"/>
                <a:gd name="T52" fmla="*/ 381 w 452"/>
                <a:gd name="T53" fmla="*/ 197 h 311"/>
                <a:gd name="T54" fmla="*/ 381 w 452"/>
                <a:gd name="T55" fmla="*/ 225 h 311"/>
                <a:gd name="T56" fmla="*/ 338 w 452"/>
                <a:gd name="T57" fmla="*/ 211 h 311"/>
                <a:gd name="T58" fmla="*/ 352 w 452"/>
                <a:gd name="T59" fmla="*/ 84 h 311"/>
                <a:gd name="T60" fmla="*/ 395 w 452"/>
                <a:gd name="T61" fmla="*/ 99 h 311"/>
                <a:gd name="T62" fmla="*/ 367 w 452"/>
                <a:gd name="T63" fmla="*/ 113 h 311"/>
                <a:gd name="T64" fmla="*/ 381 w 452"/>
                <a:gd name="T65" fmla="*/ 14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2" h="311">
                  <a:moveTo>
                    <a:pt x="423" y="0"/>
                  </a:moveTo>
                  <a:lnTo>
                    <a:pt x="28" y="0"/>
                  </a:lnTo>
                  <a:cubicBezTo>
                    <a:pt x="11" y="0"/>
                    <a:pt x="0" y="11"/>
                    <a:pt x="0" y="28"/>
                  </a:cubicBezTo>
                  <a:lnTo>
                    <a:pt x="0" y="282"/>
                  </a:lnTo>
                  <a:cubicBezTo>
                    <a:pt x="0" y="299"/>
                    <a:pt x="11" y="310"/>
                    <a:pt x="28" y="310"/>
                  </a:cubicBezTo>
                  <a:lnTo>
                    <a:pt x="423" y="310"/>
                  </a:lnTo>
                  <a:cubicBezTo>
                    <a:pt x="440" y="310"/>
                    <a:pt x="451" y="299"/>
                    <a:pt x="451" y="282"/>
                  </a:cubicBezTo>
                  <a:lnTo>
                    <a:pt x="451" y="28"/>
                  </a:lnTo>
                  <a:cubicBezTo>
                    <a:pt x="451" y="11"/>
                    <a:pt x="440" y="0"/>
                    <a:pt x="423" y="0"/>
                  </a:cubicBezTo>
                  <a:close/>
                  <a:moveTo>
                    <a:pt x="113" y="169"/>
                  </a:moveTo>
                  <a:lnTo>
                    <a:pt x="113" y="197"/>
                  </a:lnTo>
                  <a:cubicBezTo>
                    <a:pt x="113" y="214"/>
                    <a:pt x="101" y="225"/>
                    <a:pt x="84" y="225"/>
                  </a:cubicBezTo>
                  <a:lnTo>
                    <a:pt x="70" y="225"/>
                  </a:lnTo>
                  <a:cubicBezTo>
                    <a:pt x="62" y="225"/>
                    <a:pt x="56" y="219"/>
                    <a:pt x="56" y="211"/>
                  </a:cubicBezTo>
                  <a:cubicBezTo>
                    <a:pt x="56" y="202"/>
                    <a:pt x="62" y="197"/>
                    <a:pt x="70" y="197"/>
                  </a:cubicBezTo>
                  <a:lnTo>
                    <a:pt x="84" y="197"/>
                  </a:lnTo>
                  <a:lnTo>
                    <a:pt x="84" y="169"/>
                  </a:lnTo>
                  <a:cubicBezTo>
                    <a:pt x="67" y="169"/>
                    <a:pt x="56" y="158"/>
                    <a:pt x="56" y="141"/>
                  </a:cubicBezTo>
                  <a:lnTo>
                    <a:pt x="56" y="113"/>
                  </a:lnTo>
                  <a:cubicBezTo>
                    <a:pt x="56" y="96"/>
                    <a:pt x="67" y="84"/>
                    <a:pt x="84" y="84"/>
                  </a:cubicBezTo>
                  <a:lnTo>
                    <a:pt x="99" y="84"/>
                  </a:lnTo>
                  <a:cubicBezTo>
                    <a:pt x="107" y="84"/>
                    <a:pt x="113" y="90"/>
                    <a:pt x="113" y="99"/>
                  </a:cubicBezTo>
                  <a:cubicBezTo>
                    <a:pt x="113" y="107"/>
                    <a:pt x="107" y="113"/>
                    <a:pt x="99" y="113"/>
                  </a:cubicBezTo>
                  <a:lnTo>
                    <a:pt x="84" y="113"/>
                  </a:lnTo>
                  <a:lnTo>
                    <a:pt x="84" y="141"/>
                  </a:lnTo>
                  <a:cubicBezTo>
                    <a:pt x="101" y="141"/>
                    <a:pt x="113" y="152"/>
                    <a:pt x="113" y="169"/>
                  </a:cubicBezTo>
                  <a:close/>
                  <a:moveTo>
                    <a:pt x="214" y="225"/>
                  </a:moveTo>
                  <a:lnTo>
                    <a:pt x="211" y="225"/>
                  </a:lnTo>
                  <a:cubicBezTo>
                    <a:pt x="206" y="225"/>
                    <a:pt x="200" y="220"/>
                    <a:pt x="197" y="214"/>
                  </a:cubicBezTo>
                  <a:lnTo>
                    <a:pt x="192" y="197"/>
                  </a:lnTo>
                  <a:lnTo>
                    <a:pt x="172" y="197"/>
                  </a:lnTo>
                  <a:lnTo>
                    <a:pt x="166" y="214"/>
                  </a:lnTo>
                  <a:cubicBezTo>
                    <a:pt x="163" y="223"/>
                    <a:pt x="158" y="225"/>
                    <a:pt x="149" y="225"/>
                  </a:cubicBezTo>
                  <a:cubicBezTo>
                    <a:pt x="141" y="223"/>
                    <a:pt x="138" y="217"/>
                    <a:pt x="138" y="209"/>
                  </a:cubicBezTo>
                  <a:lnTo>
                    <a:pt x="166" y="96"/>
                  </a:lnTo>
                  <a:cubicBezTo>
                    <a:pt x="169" y="84"/>
                    <a:pt x="192" y="84"/>
                    <a:pt x="194" y="96"/>
                  </a:cubicBezTo>
                  <a:lnTo>
                    <a:pt x="223" y="209"/>
                  </a:lnTo>
                  <a:cubicBezTo>
                    <a:pt x="228" y="214"/>
                    <a:pt x="223" y="223"/>
                    <a:pt x="214" y="225"/>
                  </a:cubicBezTo>
                  <a:close/>
                  <a:moveTo>
                    <a:pt x="296" y="225"/>
                  </a:moveTo>
                  <a:lnTo>
                    <a:pt x="268" y="225"/>
                  </a:lnTo>
                  <a:cubicBezTo>
                    <a:pt x="259" y="225"/>
                    <a:pt x="254" y="220"/>
                    <a:pt x="254" y="211"/>
                  </a:cubicBezTo>
                  <a:lnTo>
                    <a:pt x="254" y="99"/>
                  </a:lnTo>
                  <a:cubicBezTo>
                    <a:pt x="254" y="90"/>
                    <a:pt x="260" y="84"/>
                    <a:pt x="268" y="84"/>
                  </a:cubicBezTo>
                  <a:cubicBezTo>
                    <a:pt x="277" y="84"/>
                    <a:pt x="282" y="90"/>
                    <a:pt x="282" y="99"/>
                  </a:cubicBezTo>
                  <a:lnTo>
                    <a:pt x="282" y="197"/>
                  </a:lnTo>
                  <a:lnTo>
                    <a:pt x="296" y="197"/>
                  </a:lnTo>
                  <a:cubicBezTo>
                    <a:pt x="305" y="197"/>
                    <a:pt x="310" y="202"/>
                    <a:pt x="310" y="211"/>
                  </a:cubicBezTo>
                  <a:cubicBezTo>
                    <a:pt x="310" y="219"/>
                    <a:pt x="305" y="225"/>
                    <a:pt x="296" y="225"/>
                  </a:cubicBezTo>
                  <a:close/>
                  <a:moveTo>
                    <a:pt x="381" y="141"/>
                  </a:moveTo>
                  <a:cubicBezTo>
                    <a:pt x="389" y="141"/>
                    <a:pt x="395" y="146"/>
                    <a:pt x="395" y="155"/>
                  </a:cubicBezTo>
                  <a:cubicBezTo>
                    <a:pt x="395" y="163"/>
                    <a:pt x="389" y="169"/>
                    <a:pt x="381" y="169"/>
                  </a:cubicBezTo>
                  <a:lnTo>
                    <a:pt x="367" y="169"/>
                  </a:lnTo>
                  <a:lnTo>
                    <a:pt x="367" y="197"/>
                  </a:lnTo>
                  <a:lnTo>
                    <a:pt x="381" y="197"/>
                  </a:lnTo>
                  <a:cubicBezTo>
                    <a:pt x="389" y="197"/>
                    <a:pt x="395" y="202"/>
                    <a:pt x="395" y="211"/>
                  </a:cubicBezTo>
                  <a:cubicBezTo>
                    <a:pt x="395" y="219"/>
                    <a:pt x="389" y="225"/>
                    <a:pt x="381" y="225"/>
                  </a:cubicBezTo>
                  <a:lnTo>
                    <a:pt x="352" y="225"/>
                  </a:lnTo>
                  <a:cubicBezTo>
                    <a:pt x="344" y="225"/>
                    <a:pt x="338" y="220"/>
                    <a:pt x="338" y="211"/>
                  </a:cubicBezTo>
                  <a:lnTo>
                    <a:pt x="338" y="99"/>
                  </a:lnTo>
                  <a:cubicBezTo>
                    <a:pt x="338" y="90"/>
                    <a:pt x="344" y="84"/>
                    <a:pt x="352" y="84"/>
                  </a:cubicBezTo>
                  <a:lnTo>
                    <a:pt x="381" y="84"/>
                  </a:lnTo>
                  <a:cubicBezTo>
                    <a:pt x="389" y="84"/>
                    <a:pt x="395" y="90"/>
                    <a:pt x="395" y="99"/>
                  </a:cubicBezTo>
                  <a:cubicBezTo>
                    <a:pt x="395" y="107"/>
                    <a:pt x="389" y="113"/>
                    <a:pt x="381" y="113"/>
                  </a:cubicBezTo>
                  <a:lnTo>
                    <a:pt x="367" y="113"/>
                  </a:lnTo>
                  <a:lnTo>
                    <a:pt x="367" y="141"/>
                  </a:lnTo>
                  <a:lnTo>
                    <a:pt x="381" y="1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" name="Freeform 533">
              <a:extLst>
                <a:ext uri="{FF2B5EF4-FFF2-40B4-BE49-F238E27FC236}">
                  <a16:creationId xmlns:a16="http://schemas.microsoft.com/office/drawing/2014/main" id="{2358B689-03D1-9849-A96C-FCF62FA61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788" y="3543300"/>
              <a:ext cx="165100" cy="161925"/>
            </a:xfrm>
            <a:custGeom>
              <a:avLst/>
              <a:gdLst>
                <a:gd name="T0" fmla="*/ 384 w 459"/>
                <a:gd name="T1" fmla="*/ 166 h 449"/>
                <a:gd name="T2" fmla="*/ 396 w 459"/>
                <a:gd name="T3" fmla="*/ 163 h 449"/>
                <a:gd name="T4" fmla="*/ 452 w 459"/>
                <a:gd name="T5" fmla="*/ 107 h 449"/>
                <a:gd name="T6" fmla="*/ 452 w 459"/>
                <a:gd name="T7" fmla="*/ 87 h 449"/>
                <a:gd name="T8" fmla="*/ 396 w 459"/>
                <a:gd name="T9" fmla="*/ 31 h 449"/>
                <a:gd name="T10" fmla="*/ 384 w 459"/>
                <a:gd name="T11" fmla="*/ 28 h 449"/>
                <a:gd name="T12" fmla="*/ 229 w 459"/>
                <a:gd name="T13" fmla="*/ 28 h 449"/>
                <a:gd name="T14" fmla="*/ 229 w 459"/>
                <a:gd name="T15" fmla="*/ 14 h 449"/>
                <a:gd name="T16" fmla="*/ 215 w 459"/>
                <a:gd name="T17" fmla="*/ 0 h 449"/>
                <a:gd name="T18" fmla="*/ 201 w 459"/>
                <a:gd name="T19" fmla="*/ 14 h 449"/>
                <a:gd name="T20" fmla="*/ 201 w 459"/>
                <a:gd name="T21" fmla="*/ 42 h 449"/>
                <a:gd name="T22" fmla="*/ 201 w 459"/>
                <a:gd name="T23" fmla="*/ 113 h 449"/>
                <a:gd name="T24" fmla="*/ 74 w 459"/>
                <a:gd name="T25" fmla="*/ 113 h 449"/>
                <a:gd name="T26" fmla="*/ 63 w 459"/>
                <a:gd name="T27" fmla="*/ 115 h 449"/>
                <a:gd name="T28" fmla="*/ 6 w 459"/>
                <a:gd name="T29" fmla="*/ 172 h 449"/>
                <a:gd name="T30" fmla="*/ 6 w 459"/>
                <a:gd name="T31" fmla="*/ 192 h 449"/>
                <a:gd name="T32" fmla="*/ 63 w 459"/>
                <a:gd name="T33" fmla="*/ 248 h 449"/>
                <a:gd name="T34" fmla="*/ 74 w 459"/>
                <a:gd name="T35" fmla="*/ 251 h 449"/>
                <a:gd name="T36" fmla="*/ 201 w 459"/>
                <a:gd name="T37" fmla="*/ 251 h 449"/>
                <a:gd name="T38" fmla="*/ 201 w 459"/>
                <a:gd name="T39" fmla="*/ 293 h 449"/>
                <a:gd name="T40" fmla="*/ 201 w 459"/>
                <a:gd name="T41" fmla="*/ 434 h 449"/>
                <a:gd name="T42" fmla="*/ 215 w 459"/>
                <a:gd name="T43" fmla="*/ 448 h 449"/>
                <a:gd name="T44" fmla="*/ 229 w 459"/>
                <a:gd name="T45" fmla="*/ 434 h 449"/>
                <a:gd name="T46" fmla="*/ 229 w 459"/>
                <a:gd name="T47" fmla="*/ 307 h 449"/>
                <a:gd name="T48" fmla="*/ 328 w 459"/>
                <a:gd name="T49" fmla="*/ 307 h 449"/>
                <a:gd name="T50" fmla="*/ 336 w 459"/>
                <a:gd name="T51" fmla="*/ 304 h 449"/>
                <a:gd name="T52" fmla="*/ 393 w 459"/>
                <a:gd name="T53" fmla="*/ 262 h 449"/>
                <a:gd name="T54" fmla="*/ 398 w 459"/>
                <a:gd name="T55" fmla="*/ 251 h 449"/>
                <a:gd name="T56" fmla="*/ 393 w 459"/>
                <a:gd name="T57" fmla="*/ 240 h 449"/>
                <a:gd name="T58" fmla="*/ 336 w 459"/>
                <a:gd name="T59" fmla="*/ 197 h 449"/>
                <a:gd name="T60" fmla="*/ 328 w 459"/>
                <a:gd name="T61" fmla="*/ 194 h 449"/>
                <a:gd name="T62" fmla="*/ 229 w 459"/>
                <a:gd name="T63" fmla="*/ 194 h 449"/>
                <a:gd name="T64" fmla="*/ 229 w 459"/>
                <a:gd name="T65" fmla="*/ 166 h 449"/>
                <a:gd name="T66" fmla="*/ 384 w 459"/>
                <a:gd name="T67" fmla="*/ 166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9" h="449">
                  <a:moveTo>
                    <a:pt x="384" y="166"/>
                  </a:moveTo>
                  <a:cubicBezTo>
                    <a:pt x="387" y="166"/>
                    <a:pt x="393" y="163"/>
                    <a:pt x="396" y="163"/>
                  </a:cubicBezTo>
                  <a:lnTo>
                    <a:pt x="452" y="107"/>
                  </a:lnTo>
                  <a:cubicBezTo>
                    <a:pt x="458" y="101"/>
                    <a:pt x="458" y="93"/>
                    <a:pt x="452" y="87"/>
                  </a:cubicBezTo>
                  <a:lnTo>
                    <a:pt x="396" y="31"/>
                  </a:lnTo>
                  <a:cubicBezTo>
                    <a:pt x="393" y="28"/>
                    <a:pt x="390" y="28"/>
                    <a:pt x="384" y="28"/>
                  </a:cubicBezTo>
                  <a:lnTo>
                    <a:pt x="229" y="28"/>
                  </a:lnTo>
                  <a:lnTo>
                    <a:pt x="229" y="14"/>
                  </a:lnTo>
                  <a:cubicBezTo>
                    <a:pt x="229" y="5"/>
                    <a:pt x="223" y="0"/>
                    <a:pt x="215" y="0"/>
                  </a:cubicBezTo>
                  <a:cubicBezTo>
                    <a:pt x="206" y="0"/>
                    <a:pt x="201" y="5"/>
                    <a:pt x="201" y="14"/>
                  </a:cubicBezTo>
                  <a:lnTo>
                    <a:pt x="201" y="42"/>
                  </a:lnTo>
                  <a:lnTo>
                    <a:pt x="201" y="113"/>
                  </a:lnTo>
                  <a:lnTo>
                    <a:pt x="74" y="113"/>
                  </a:lnTo>
                  <a:cubicBezTo>
                    <a:pt x="71" y="113"/>
                    <a:pt x="65" y="115"/>
                    <a:pt x="63" y="115"/>
                  </a:cubicBezTo>
                  <a:lnTo>
                    <a:pt x="6" y="172"/>
                  </a:lnTo>
                  <a:cubicBezTo>
                    <a:pt x="0" y="177"/>
                    <a:pt x="0" y="186"/>
                    <a:pt x="6" y="192"/>
                  </a:cubicBezTo>
                  <a:lnTo>
                    <a:pt x="63" y="248"/>
                  </a:lnTo>
                  <a:cubicBezTo>
                    <a:pt x="65" y="251"/>
                    <a:pt x="68" y="251"/>
                    <a:pt x="74" y="251"/>
                  </a:cubicBezTo>
                  <a:lnTo>
                    <a:pt x="201" y="251"/>
                  </a:lnTo>
                  <a:lnTo>
                    <a:pt x="201" y="293"/>
                  </a:lnTo>
                  <a:lnTo>
                    <a:pt x="201" y="434"/>
                  </a:lnTo>
                  <a:cubicBezTo>
                    <a:pt x="201" y="443"/>
                    <a:pt x="206" y="448"/>
                    <a:pt x="215" y="448"/>
                  </a:cubicBezTo>
                  <a:cubicBezTo>
                    <a:pt x="223" y="448"/>
                    <a:pt x="229" y="443"/>
                    <a:pt x="229" y="434"/>
                  </a:cubicBezTo>
                  <a:lnTo>
                    <a:pt x="229" y="307"/>
                  </a:lnTo>
                  <a:lnTo>
                    <a:pt x="328" y="307"/>
                  </a:lnTo>
                  <a:cubicBezTo>
                    <a:pt x="331" y="307"/>
                    <a:pt x="333" y="307"/>
                    <a:pt x="336" y="304"/>
                  </a:cubicBezTo>
                  <a:lnTo>
                    <a:pt x="393" y="262"/>
                  </a:lnTo>
                  <a:cubicBezTo>
                    <a:pt x="396" y="259"/>
                    <a:pt x="398" y="256"/>
                    <a:pt x="398" y="251"/>
                  </a:cubicBezTo>
                  <a:cubicBezTo>
                    <a:pt x="398" y="245"/>
                    <a:pt x="396" y="242"/>
                    <a:pt x="393" y="240"/>
                  </a:cubicBezTo>
                  <a:lnTo>
                    <a:pt x="336" y="197"/>
                  </a:lnTo>
                  <a:cubicBezTo>
                    <a:pt x="333" y="194"/>
                    <a:pt x="331" y="194"/>
                    <a:pt x="328" y="194"/>
                  </a:cubicBezTo>
                  <a:lnTo>
                    <a:pt x="229" y="194"/>
                  </a:lnTo>
                  <a:lnTo>
                    <a:pt x="229" y="166"/>
                  </a:lnTo>
                  <a:lnTo>
                    <a:pt x="384" y="16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" name="Freeform 534">
              <a:extLst>
                <a:ext uri="{FF2B5EF4-FFF2-40B4-BE49-F238E27FC236}">
                  <a16:creationId xmlns:a16="http://schemas.microsoft.com/office/drawing/2014/main" id="{0A1E94A4-90FD-704E-AF38-EA5D95308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3413" y="3541713"/>
              <a:ext cx="122237" cy="163512"/>
            </a:xfrm>
            <a:custGeom>
              <a:avLst/>
              <a:gdLst>
                <a:gd name="T0" fmla="*/ 169 w 339"/>
                <a:gd name="T1" fmla="*/ 0 h 452"/>
                <a:gd name="T2" fmla="*/ 0 w 339"/>
                <a:gd name="T3" fmla="*/ 169 h 452"/>
                <a:gd name="T4" fmla="*/ 158 w 339"/>
                <a:gd name="T5" fmla="*/ 449 h 452"/>
                <a:gd name="T6" fmla="*/ 169 w 339"/>
                <a:gd name="T7" fmla="*/ 451 h 452"/>
                <a:gd name="T8" fmla="*/ 180 w 339"/>
                <a:gd name="T9" fmla="*/ 449 h 452"/>
                <a:gd name="T10" fmla="*/ 338 w 339"/>
                <a:gd name="T11" fmla="*/ 169 h 452"/>
                <a:gd name="T12" fmla="*/ 169 w 339"/>
                <a:gd name="T13" fmla="*/ 0 h 452"/>
                <a:gd name="T14" fmla="*/ 169 w 339"/>
                <a:gd name="T15" fmla="*/ 254 h 452"/>
                <a:gd name="T16" fmla="*/ 84 w 339"/>
                <a:gd name="T17" fmla="*/ 169 h 452"/>
                <a:gd name="T18" fmla="*/ 169 w 339"/>
                <a:gd name="T19" fmla="*/ 85 h 452"/>
                <a:gd name="T20" fmla="*/ 253 w 339"/>
                <a:gd name="T21" fmla="*/ 169 h 452"/>
                <a:gd name="T22" fmla="*/ 169 w 339"/>
                <a:gd name="T23" fmla="*/ 254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9" h="452">
                  <a:moveTo>
                    <a:pt x="169" y="0"/>
                  </a:moveTo>
                  <a:cubicBezTo>
                    <a:pt x="76" y="0"/>
                    <a:pt x="0" y="76"/>
                    <a:pt x="0" y="169"/>
                  </a:cubicBezTo>
                  <a:cubicBezTo>
                    <a:pt x="0" y="288"/>
                    <a:pt x="152" y="440"/>
                    <a:pt x="158" y="449"/>
                  </a:cubicBezTo>
                  <a:cubicBezTo>
                    <a:pt x="160" y="451"/>
                    <a:pt x="163" y="451"/>
                    <a:pt x="169" y="451"/>
                  </a:cubicBezTo>
                  <a:cubicBezTo>
                    <a:pt x="174" y="451"/>
                    <a:pt x="177" y="451"/>
                    <a:pt x="180" y="449"/>
                  </a:cubicBezTo>
                  <a:cubicBezTo>
                    <a:pt x="186" y="443"/>
                    <a:pt x="338" y="288"/>
                    <a:pt x="338" y="169"/>
                  </a:cubicBezTo>
                  <a:cubicBezTo>
                    <a:pt x="338" y="76"/>
                    <a:pt x="262" y="0"/>
                    <a:pt x="169" y="0"/>
                  </a:cubicBezTo>
                  <a:close/>
                  <a:moveTo>
                    <a:pt x="169" y="254"/>
                  </a:moveTo>
                  <a:cubicBezTo>
                    <a:pt x="121" y="254"/>
                    <a:pt x="84" y="217"/>
                    <a:pt x="84" y="169"/>
                  </a:cubicBezTo>
                  <a:cubicBezTo>
                    <a:pt x="84" y="121"/>
                    <a:pt x="121" y="85"/>
                    <a:pt x="169" y="85"/>
                  </a:cubicBezTo>
                  <a:cubicBezTo>
                    <a:pt x="217" y="85"/>
                    <a:pt x="253" y="121"/>
                    <a:pt x="253" y="169"/>
                  </a:cubicBezTo>
                  <a:cubicBezTo>
                    <a:pt x="253" y="217"/>
                    <a:pt x="217" y="254"/>
                    <a:pt x="169" y="2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" name="Freeform 535">
              <a:extLst>
                <a:ext uri="{FF2B5EF4-FFF2-40B4-BE49-F238E27FC236}">
                  <a16:creationId xmlns:a16="http://schemas.microsoft.com/office/drawing/2014/main" id="{03521A91-7F86-C745-AA68-14AC9F007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588" y="3541713"/>
              <a:ext cx="133350" cy="131762"/>
            </a:xfrm>
            <a:custGeom>
              <a:avLst/>
              <a:gdLst>
                <a:gd name="T0" fmla="*/ 370 w 371"/>
                <a:gd name="T1" fmla="*/ 183 h 368"/>
                <a:gd name="T2" fmla="*/ 186 w 371"/>
                <a:gd name="T3" fmla="*/ 0 h 368"/>
                <a:gd name="T4" fmla="*/ 3 w 371"/>
                <a:gd name="T5" fmla="*/ 183 h 368"/>
                <a:gd name="T6" fmla="*/ 31 w 371"/>
                <a:gd name="T7" fmla="*/ 279 h 368"/>
                <a:gd name="T8" fmla="*/ 3 w 371"/>
                <a:gd name="T9" fmla="*/ 347 h 368"/>
                <a:gd name="T10" fmla="*/ 6 w 371"/>
                <a:gd name="T11" fmla="*/ 361 h 368"/>
                <a:gd name="T12" fmla="*/ 17 w 371"/>
                <a:gd name="T13" fmla="*/ 364 h 368"/>
                <a:gd name="T14" fmla="*/ 23 w 371"/>
                <a:gd name="T15" fmla="*/ 364 h 368"/>
                <a:gd name="T16" fmla="*/ 90 w 371"/>
                <a:gd name="T17" fmla="*/ 336 h 368"/>
                <a:gd name="T18" fmla="*/ 186 w 371"/>
                <a:gd name="T19" fmla="*/ 364 h 368"/>
                <a:gd name="T20" fmla="*/ 370 w 371"/>
                <a:gd name="T21" fmla="*/ 183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1" h="368">
                  <a:moveTo>
                    <a:pt x="370" y="183"/>
                  </a:moveTo>
                  <a:cubicBezTo>
                    <a:pt x="370" y="82"/>
                    <a:pt x="287" y="0"/>
                    <a:pt x="186" y="0"/>
                  </a:cubicBezTo>
                  <a:cubicBezTo>
                    <a:pt x="84" y="0"/>
                    <a:pt x="3" y="82"/>
                    <a:pt x="3" y="183"/>
                  </a:cubicBezTo>
                  <a:cubicBezTo>
                    <a:pt x="3" y="217"/>
                    <a:pt x="11" y="251"/>
                    <a:pt x="31" y="279"/>
                  </a:cubicBezTo>
                  <a:lnTo>
                    <a:pt x="3" y="347"/>
                  </a:lnTo>
                  <a:cubicBezTo>
                    <a:pt x="0" y="353"/>
                    <a:pt x="3" y="358"/>
                    <a:pt x="6" y="361"/>
                  </a:cubicBezTo>
                  <a:cubicBezTo>
                    <a:pt x="8" y="364"/>
                    <a:pt x="11" y="364"/>
                    <a:pt x="17" y="364"/>
                  </a:cubicBezTo>
                  <a:cubicBezTo>
                    <a:pt x="20" y="364"/>
                    <a:pt x="20" y="364"/>
                    <a:pt x="23" y="364"/>
                  </a:cubicBezTo>
                  <a:lnTo>
                    <a:pt x="90" y="336"/>
                  </a:lnTo>
                  <a:cubicBezTo>
                    <a:pt x="119" y="353"/>
                    <a:pt x="152" y="364"/>
                    <a:pt x="186" y="364"/>
                  </a:cubicBezTo>
                  <a:cubicBezTo>
                    <a:pt x="288" y="367"/>
                    <a:pt x="370" y="285"/>
                    <a:pt x="370" y="18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" name="Freeform 536">
              <a:extLst>
                <a:ext uri="{FF2B5EF4-FFF2-40B4-BE49-F238E27FC236}">
                  <a16:creationId xmlns:a16="http://schemas.microsoft.com/office/drawing/2014/main" id="{32E97335-F495-4E48-A38C-FC2E8F3EF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738" y="3597275"/>
              <a:ext cx="109537" cy="106363"/>
            </a:xfrm>
            <a:custGeom>
              <a:avLst/>
              <a:gdLst>
                <a:gd name="T0" fmla="*/ 271 w 303"/>
                <a:gd name="T1" fmla="*/ 217 h 297"/>
                <a:gd name="T2" fmla="*/ 296 w 303"/>
                <a:gd name="T3" fmla="*/ 127 h 297"/>
                <a:gd name="T4" fmla="*/ 237 w 303"/>
                <a:gd name="T5" fmla="*/ 0 h 297"/>
                <a:gd name="T6" fmla="*/ 240 w 303"/>
                <a:gd name="T7" fmla="*/ 28 h 297"/>
                <a:gd name="T8" fmla="*/ 28 w 303"/>
                <a:gd name="T9" fmla="*/ 240 h 297"/>
                <a:gd name="T10" fmla="*/ 0 w 303"/>
                <a:gd name="T11" fmla="*/ 237 h 297"/>
                <a:gd name="T12" fmla="*/ 127 w 303"/>
                <a:gd name="T13" fmla="*/ 296 h 297"/>
                <a:gd name="T14" fmla="*/ 217 w 303"/>
                <a:gd name="T15" fmla="*/ 271 h 297"/>
                <a:gd name="T16" fmla="*/ 279 w 303"/>
                <a:gd name="T17" fmla="*/ 296 h 297"/>
                <a:gd name="T18" fmla="*/ 285 w 303"/>
                <a:gd name="T19" fmla="*/ 296 h 297"/>
                <a:gd name="T20" fmla="*/ 296 w 303"/>
                <a:gd name="T21" fmla="*/ 294 h 297"/>
                <a:gd name="T22" fmla="*/ 299 w 303"/>
                <a:gd name="T23" fmla="*/ 279 h 297"/>
                <a:gd name="T24" fmla="*/ 271 w 303"/>
                <a:gd name="T25" fmla="*/ 21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3" h="297">
                  <a:moveTo>
                    <a:pt x="271" y="217"/>
                  </a:moveTo>
                  <a:cubicBezTo>
                    <a:pt x="288" y="192"/>
                    <a:pt x="296" y="161"/>
                    <a:pt x="296" y="127"/>
                  </a:cubicBezTo>
                  <a:cubicBezTo>
                    <a:pt x="296" y="76"/>
                    <a:pt x="274" y="31"/>
                    <a:pt x="237" y="0"/>
                  </a:cubicBezTo>
                  <a:cubicBezTo>
                    <a:pt x="237" y="9"/>
                    <a:pt x="240" y="20"/>
                    <a:pt x="240" y="28"/>
                  </a:cubicBezTo>
                  <a:cubicBezTo>
                    <a:pt x="240" y="144"/>
                    <a:pt x="144" y="240"/>
                    <a:pt x="28" y="240"/>
                  </a:cubicBezTo>
                  <a:cubicBezTo>
                    <a:pt x="20" y="240"/>
                    <a:pt x="9" y="240"/>
                    <a:pt x="0" y="237"/>
                  </a:cubicBezTo>
                  <a:cubicBezTo>
                    <a:pt x="31" y="274"/>
                    <a:pt x="76" y="296"/>
                    <a:pt x="127" y="296"/>
                  </a:cubicBezTo>
                  <a:cubicBezTo>
                    <a:pt x="158" y="296"/>
                    <a:pt x="189" y="288"/>
                    <a:pt x="217" y="271"/>
                  </a:cubicBezTo>
                  <a:lnTo>
                    <a:pt x="279" y="296"/>
                  </a:lnTo>
                  <a:cubicBezTo>
                    <a:pt x="282" y="296"/>
                    <a:pt x="282" y="296"/>
                    <a:pt x="285" y="296"/>
                  </a:cubicBezTo>
                  <a:cubicBezTo>
                    <a:pt x="288" y="296"/>
                    <a:pt x="294" y="294"/>
                    <a:pt x="296" y="294"/>
                  </a:cubicBezTo>
                  <a:cubicBezTo>
                    <a:pt x="299" y="291"/>
                    <a:pt x="302" y="282"/>
                    <a:pt x="299" y="279"/>
                  </a:cubicBezTo>
                  <a:lnTo>
                    <a:pt x="271" y="2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" name="Freeform 537">
              <a:extLst>
                <a:ext uri="{FF2B5EF4-FFF2-40B4-BE49-F238E27FC236}">
                  <a16:creationId xmlns:a16="http://schemas.microsoft.com/office/drawing/2014/main" id="{E44160BF-A7A3-0247-BFCE-4089DEF0A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1175" y="3135313"/>
              <a:ext cx="165100" cy="163512"/>
            </a:xfrm>
            <a:custGeom>
              <a:avLst/>
              <a:gdLst>
                <a:gd name="T0" fmla="*/ 395 w 458"/>
                <a:gd name="T1" fmla="*/ 0 h 453"/>
                <a:gd name="T2" fmla="*/ 56 w 458"/>
                <a:gd name="T3" fmla="*/ 0 h 453"/>
                <a:gd name="T4" fmla="*/ 0 w 458"/>
                <a:gd name="T5" fmla="*/ 57 h 453"/>
                <a:gd name="T6" fmla="*/ 0 w 458"/>
                <a:gd name="T7" fmla="*/ 310 h 453"/>
                <a:gd name="T8" fmla="*/ 56 w 458"/>
                <a:gd name="T9" fmla="*/ 367 h 453"/>
                <a:gd name="T10" fmla="*/ 149 w 458"/>
                <a:gd name="T11" fmla="*/ 367 h 453"/>
                <a:gd name="T12" fmla="*/ 217 w 458"/>
                <a:gd name="T13" fmla="*/ 446 h 453"/>
                <a:gd name="T14" fmla="*/ 228 w 458"/>
                <a:gd name="T15" fmla="*/ 452 h 453"/>
                <a:gd name="T16" fmla="*/ 228 w 458"/>
                <a:gd name="T17" fmla="*/ 452 h 453"/>
                <a:gd name="T18" fmla="*/ 240 w 458"/>
                <a:gd name="T19" fmla="*/ 446 h 453"/>
                <a:gd name="T20" fmla="*/ 310 w 458"/>
                <a:gd name="T21" fmla="*/ 367 h 453"/>
                <a:gd name="T22" fmla="*/ 400 w 458"/>
                <a:gd name="T23" fmla="*/ 367 h 453"/>
                <a:gd name="T24" fmla="*/ 457 w 458"/>
                <a:gd name="T25" fmla="*/ 310 h 453"/>
                <a:gd name="T26" fmla="*/ 457 w 458"/>
                <a:gd name="T27" fmla="*/ 57 h 453"/>
                <a:gd name="T28" fmla="*/ 395 w 458"/>
                <a:gd name="T29" fmla="*/ 0 h 453"/>
                <a:gd name="T30" fmla="*/ 240 w 458"/>
                <a:gd name="T31" fmla="*/ 226 h 453"/>
                <a:gd name="T32" fmla="*/ 127 w 458"/>
                <a:gd name="T33" fmla="*/ 226 h 453"/>
                <a:gd name="T34" fmla="*/ 113 w 458"/>
                <a:gd name="T35" fmla="*/ 212 h 453"/>
                <a:gd name="T36" fmla="*/ 127 w 458"/>
                <a:gd name="T37" fmla="*/ 198 h 453"/>
                <a:gd name="T38" fmla="*/ 240 w 458"/>
                <a:gd name="T39" fmla="*/ 198 h 453"/>
                <a:gd name="T40" fmla="*/ 254 w 458"/>
                <a:gd name="T41" fmla="*/ 212 h 453"/>
                <a:gd name="T42" fmla="*/ 240 w 458"/>
                <a:gd name="T43" fmla="*/ 226 h 453"/>
                <a:gd name="T44" fmla="*/ 324 w 458"/>
                <a:gd name="T45" fmla="*/ 141 h 453"/>
                <a:gd name="T46" fmla="*/ 127 w 458"/>
                <a:gd name="T47" fmla="*/ 141 h 453"/>
                <a:gd name="T48" fmla="*/ 113 w 458"/>
                <a:gd name="T49" fmla="*/ 127 h 453"/>
                <a:gd name="T50" fmla="*/ 127 w 458"/>
                <a:gd name="T51" fmla="*/ 113 h 453"/>
                <a:gd name="T52" fmla="*/ 324 w 458"/>
                <a:gd name="T53" fmla="*/ 113 h 453"/>
                <a:gd name="T54" fmla="*/ 338 w 458"/>
                <a:gd name="T55" fmla="*/ 127 h 453"/>
                <a:gd name="T56" fmla="*/ 324 w 458"/>
                <a:gd name="T57" fmla="*/ 141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8" h="453">
                  <a:moveTo>
                    <a:pt x="395" y="0"/>
                  </a:moveTo>
                  <a:lnTo>
                    <a:pt x="56" y="0"/>
                  </a:lnTo>
                  <a:cubicBezTo>
                    <a:pt x="25" y="0"/>
                    <a:pt x="0" y="25"/>
                    <a:pt x="0" y="57"/>
                  </a:cubicBezTo>
                  <a:lnTo>
                    <a:pt x="0" y="310"/>
                  </a:lnTo>
                  <a:cubicBezTo>
                    <a:pt x="0" y="342"/>
                    <a:pt x="25" y="367"/>
                    <a:pt x="56" y="367"/>
                  </a:cubicBezTo>
                  <a:lnTo>
                    <a:pt x="149" y="367"/>
                  </a:lnTo>
                  <a:lnTo>
                    <a:pt x="217" y="446"/>
                  </a:lnTo>
                  <a:cubicBezTo>
                    <a:pt x="220" y="449"/>
                    <a:pt x="223" y="452"/>
                    <a:pt x="228" y="452"/>
                  </a:cubicBezTo>
                  <a:lnTo>
                    <a:pt x="228" y="452"/>
                  </a:lnTo>
                  <a:cubicBezTo>
                    <a:pt x="231" y="452"/>
                    <a:pt x="237" y="449"/>
                    <a:pt x="240" y="446"/>
                  </a:cubicBezTo>
                  <a:lnTo>
                    <a:pt x="310" y="367"/>
                  </a:lnTo>
                  <a:lnTo>
                    <a:pt x="400" y="367"/>
                  </a:lnTo>
                  <a:cubicBezTo>
                    <a:pt x="432" y="367"/>
                    <a:pt x="457" y="342"/>
                    <a:pt x="457" y="310"/>
                  </a:cubicBezTo>
                  <a:lnTo>
                    <a:pt x="457" y="57"/>
                  </a:lnTo>
                  <a:cubicBezTo>
                    <a:pt x="451" y="25"/>
                    <a:pt x="426" y="0"/>
                    <a:pt x="395" y="0"/>
                  </a:cubicBezTo>
                  <a:close/>
                  <a:moveTo>
                    <a:pt x="240" y="226"/>
                  </a:moveTo>
                  <a:lnTo>
                    <a:pt x="127" y="226"/>
                  </a:lnTo>
                  <a:cubicBezTo>
                    <a:pt x="118" y="226"/>
                    <a:pt x="113" y="220"/>
                    <a:pt x="113" y="212"/>
                  </a:cubicBezTo>
                  <a:cubicBezTo>
                    <a:pt x="113" y="203"/>
                    <a:pt x="118" y="198"/>
                    <a:pt x="127" y="198"/>
                  </a:cubicBezTo>
                  <a:lnTo>
                    <a:pt x="240" y="198"/>
                  </a:lnTo>
                  <a:cubicBezTo>
                    <a:pt x="248" y="198"/>
                    <a:pt x="254" y="203"/>
                    <a:pt x="254" y="212"/>
                  </a:cubicBezTo>
                  <a:cubicBezTo>
                    <a:pt x="254" y="220"/>
                    <a:pt x="248" y="226"/>
                    <a:pt x="240" y="226"/>
                  </a:cubicBezTo>
                  <a:close/>
                  <a:moveTo>
                    <a:pt x="324" y="141"/>
                  </a:moveTo>
                  <a:lnTo>
                    <a:pt x="127" y="141"/>
                  </a:lnTo>
                  <a:cubicBezTo>
                    <a:pt x="118" y="141"/>
                    <a:pt x="113" y="135"/>
                    <a:pt x="113" y="127"/>
                  </a:cubicBezTo>
                  <a:cubicBezTo>
                    <a:pt x="113" y="118"/>
                    <a:pt x="118" y="113"/>
                    <a:pt x="127" y="113"/>
                  </a:cubicBezTo>
                  <a:lnTo>
                    <a:pt x="324" y="113"/>
                  </a:lnTo>
                  <a:cubicBezTo>
                    <a:pt x="333" y="113"/>
                    <a:pt x="338" y="118"/>
                    <a:pt x="338" y="127"/>
                  </a:cubicBezTo>
                  <a:cubicBezTo>
                    <a:pt x="338" y="135"/>
                    <a:pt x="333" y="141"/>
                    <a:pt x="324" y="1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E4691B92-16F4-564C-AEA7-A7486F4B8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675" y="3597275"/>
              <a:ext cx="127000" cy="96838"/>
            </a:xfrm>
            <a:custGeom>
              <a:avLst/>
              <a:gdLst>
                <a:gd name="T0" fmla="*/ 308 w 351"/>
                <a:gd name="T1" fmla="*/ 209 h 269"/>
                <a:gd name="T2" fmla="*/ 347 w 351"/>
                <a:gd name="T3" fmla="*/ 113 h 269"/>
                <a:gd name="T4" fmla="*/ 291 w 351"/>
                <a:gd name="T5" fmla="*/ 0 h 269"/>
                <a:gd name="T6" fmla="*/ 79 w 351"/>
                <a:gd name="T7" fmla="*/ 183 h 269"/>
                <a:gd name="T8" fmla="*/ 0 w 351"/>
                <a:gd name="T9" fmla="*/ 183 h 269"/>
                <a:gd name="T10" fmla="*/ 164 w 351"/>
                <a:gd name="T11" fmla="*/ 268 h 269"/>
                <a:gd name="T12" fmla="*/ 333 w 351"/>
                <a:gd name="T13" fmla="*/ 268 h 269"/>
                <a:gd name="T14" fmla="*/ 347 w 351"/>
                <a:gd name="T15" fmla="*/ 260 h 269"/>
                <a:gd name="T16" fmla="*/ 344 w 351"/>
                <a:gd name="T17" fmla="*/ 246 h 269"/>
                <a:gd name="T18" fmla="*/ 308 w 351"/>
                <a:gd name="T19" fmla="*/ 20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1" h="269">
                  <a:moveTo>
                    <a:pt x="308" y="209"/>
                  </a:moveTo>
                  <a:cubicBezTo>
                    <a:pt x="333" y="181"/>
                    <a:pt x="347" y="147"/>
                    <a:pt x="347" y="113"/>
                  </a:cubicBezTo>
                  <a:cubicBezTo>
                    <a:pt x="347" y="68"/>
                    <a:pt x="325" y="28"/>
                    <a:pt x="291" y="0"/>
                  </a:cubicBezTo>
                  <a:cubicBezTo>
                    <a:pt x="291" y="102"/>
                    <a:pt x="195" y="183"/>
                    <a:pt x="79" y="183"/>
                  </a:cubicBezTo>
                  <a:lnTo>
                    <a:pt x="0" y="183"/>
                  </a:lnTo>
                  <a:cubicBezTo>
                    <a:pt x="31" y="234"/>
                    <a:pt x="93" y="268"/>
                    <a:pt x="164" y="268"/>
                  </a:cubicBezTo>
                  <a:lnTo>
                    <a:pt x="333" y="268"/>
                  </a:lnTo>
                  <a:cubicBezTo>
                    <a:pt x="339" y="268"/>
                    <a:pt x="344" y="265"/>
                    <a:pt x="347" y="260"/>
                  </a:cubicBezTo>
                  <a:cubicBezTo>
                    <a:pt x="350" y="254"/>
                    <a:pt x="347" y="248"/>
                    <a:pt x="344" y="246"/>
                  </a:cubicBezTo>
                  <a:lnTo>
                    <a:pt x="308" y="20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0" name="Freeform 539">
              <a:extLst>
                <a:ext uri="{FF2B5EF4-FFF2-40B4-BE49-F238E27FC236}">
                  <a16:creationId xmlns:a16="http://schemas.microsoft.com/office/drawing/2014/main" id="{CA81E8E6-BC8B-8F43-ABF7-F51EA4474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5575" y="3541713"/>
              <a:ext cx="131763" cy="112712"/>
            </a:xfrm>
            <a:custGeom>
              <a:avLst/>
              <a:gdLst>
                <a:gd name="T0" fmla="*/ 366 w 367"/>
                <a:gd name="T1" fmla="*/ 155 h 311"/>
                <a:gd name="T2" fmla="*/ 183 w 367"/>
                <a:gd name="T3" fmla="*/ 0 h 311"/>
                <a:gd name="T4" fmla="*/ 0 w 367"/>
                <a:gd name="T5" fmla="*/ 155 h 311"/>
                <a:gd name="T6" fmla="*/ 39 w 367"/>
                <a:gd name="T7" fmla="*/ 251 h 311"/>
                <a:gd name="T8" fmla="*/ 5 w 367"/>
                <a:gd name="T9" fmla="*/ 285 h 311"/>
                <a:gd name="T10" fmla="*/ 2 w 367"/>
                <a:gd name="T11" fmla="*/ 299 h 311"/>
                <a:gd name="T12" fmla="*/ 17 w 367"/>
                <a:gd name="T13" fmla="*/ 307 h 311"/>
                <a:gd name="T14" fmla="*/ 186 w 367"/>
                <a:gd name="T15" fmla="*/ 307 h 311"/>
                <a:gd name="T16" fmla="*/ 366 w 367"/>
                <a:gd name="T17" fmla="*/ 155 h 311"/>
                <a:gd name="T18" fmla="*/ 98 w 367"/>
                <a:gd name="T19" fmla="*/ 113 h 311"/>
                <a:gd name="T20" fmla="*/ 268 w 367"/>
                <a:gd name="T21" fmla="*/ 113 h 311"/>
                <a:gd name="T22" fmla="*/ 282 w 367"/>
                <a:gd name="T23" fmla="*/ 127 h 311"/>
                <a:gd name="T24" fmla="*/ 268 w 367"/>
                <a:gd name="T25" fmla="*/ 141 h 311"/>
                <a:gd name="T26" fmla="*/ 98 w 367"/>
                <a:gd name="T27" fmla="*/ 141 h 311"/>
                <a:gd name="T28" fmla="*/ 84 w 367"/>
                <a:gd name="T29" fmla="*/ 127 h 311"/>
                <a:gd name="T30" fmla="*/ 98 w 367"/>
                <a:gd name="T31" fmla="*/ 113 h 311"/>
                <a:gd name="T32" fmla="*/ 84 w 367"/>
                <a:gd name="T33" fmla="*/ 183 h 311"/>
                <a:gd name="T34" fmla="*/ 98 w 367"/>
                <a:gd name="T35" fmla="*/ 169 h 311"/>
                <a:gd name="T36" fmla="*/ 211 w 367"/>
                <a:gd name="T37" fmla="*/ 169 h 311"/>
                <a:gd name="T38" fmla="*/ 225 w 367"/>
                <a:gd name="T39" fmla="*/ 183 h 311"/>
                <a:gd name="T40" fmla="*/ 211 w 367"/>
                <a:gd name="T41" fmla="*/ 197 h 311"/>
                <a:gd name="T42" fmla="*/ 98 w 367"/>
                <a:gd name="T43" fmla="*/ 197 h 311"/>
                <a:gd name="T44" fmla="*/ 84 w 367"/>
                <a:gd name="T45" fmla="*/ 183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7" h="311">
                  <a:moveTo>
                    <a:pt x="366" y="155"/>
                  </a:moveTo>
                  <a:cubicBezTo>
                    <a:pt x="366" y="70"/>
                    <a:pt x="285" y="0"/>
                    <a:pt x="183" y="0"/>
                  </a:cubicBezTo>
                  <a:cubicBezTo>
                    <a:pt x="81" y="0"/>
                    <a:pt x="0" y="70"/>
                    <a:pt x="0" y="155"/>
                  </a:cubicBezTo>
                  <a:cubicBezTo>
                    <a:pt x="0" y="189"/>
                    <a:pt x="14" y="223"/>
                    <a:pt x="39" y="251"/>
                  </a:cubicBezTo>
                  <a:lnTo>
                    <a:pt x="5" y="285"/>
                  </a:lnTo>
                  <a:cubicBezTo>
                    <a:pt x="2" y="288"/>
                    <a:pt x="0" y="296"/>
                    <a:pt x="2" y="299"/>
                  </a:cubicBezTo>
                  <a:cubicBezTo>
                    <a:pt x="5" y="305"/>
                    <a:pt x="11" y="307"/>
                    <a:pt x="17" y="307"/>
                  </a:cubicBezTo>
                  <a:lnTo>
                    <a:pt x="186" y="307"/>
                  </a:lnTo>
                  <a:cubicBezTo>
                    <a:pt x="285" y="310"/>
                    <a:pt x="366" y="240"/>
                    <a:pt x="366" y="155"/>
                  </a:cubicBezTo>
                  <a:close/>
                  <a:moveTo>
                    <a:pt x="98" y="113"/>
                  </a:moveTo>
                  <a:lnTo>
                    <a:pt x="268" y="113"/>
                  </a:lnTo>
                  <a:cubicBezTo>
                    <a:pt x="276" y="113"/>
                    <a:pt x="282" y="118"/>
                    <a:pt x="282" y="127"/>
                  </a:cubicBezTo>
                  <a:cubicBezTo>
                    <a:pt x="282" y="135"/>
                    <a:pt x="276" y="141"/>
                    <a:pt x="268" y="141"/>
                  </a:cubicBezTo>
                  <a:lnTo>
                    <a:pt x="98" y="141"/>
                  </a:lnTo>
                  <a:cubicBezTo>
                    <a:pt x="90" y="141"/>
                    <a:pt x="84" y="135"/>
                    <a:pt x="84" y="127"/>
                  </a:cubicBezTo>
                  <a:cubicBezTo>
                    <a:pt x="84" y="118"/>
                    <a:pt x="90" y="113"/>
                    <a:pt x="98" y="113"/>
                  </a:cubicBezTo>
                  <a:close/>
                  <a:moveTo>
                    <a:pt x="84" y="183"/>
                  </a:moveTo>
                  <a:cubicBezTo>
                    <a:pt x="84" y="175"/>
                    <a:pt x="90" y="169"/>
                    <a:pt x="98" y="169"/>
                  </a:cubicBezTo>
                  <a:lnTo>
                    <a:pt x="211" y="169"/>
                  </a:lnTo>
                  <a:cubicBezTo>
                    <a:pt x="220" y="169"/>
                    <a:pt x="225" y="174"/>
                    <a:pt x="225" y="183"/>
                  </a:cubicBezTo>
                  <a:cubicBezTo>
                    <a:pt x="225" y="191"/>
                    <a:pt x="220" y="197"/>
                    <a:pt x="211" y="197"/>
                  </a:cubicBezTo>
                  <a:lnTo>
                    <a:pt x="98" y="197"/>
                  </a:lnTo>
                  <a:cubicBezTo>
                    <a:pt x="90" y="197"/>
                    <a:pt x="84" y="192"/>
                    <a:pt x="84" y="1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1" name="Freeform 540">
              <a:extLst>
                <a:ext uri="{FF2B5EF4-FFF2-40B4-BE49-F238E27FC236}">
                  <a16:creationId xmlns:a16="http://schemas.microsoft.com/office/drawing/2014/main" id="{0EDDCF3F-A5A2-AC4C-BB2E-14909B860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975" y="3540125"/>
              <a:ext cx="163513" cy="163513"/>
            </a:xfrm>
            <a:custGeom>
              <a:avLst/>
              <a:gdLst>
                <a:gd name="T0" fmla="*/ 198 w 453"/>
                <a:gd name="T1" fmla="*/ 3 h 455"/>
                <a:gd name="T2" fmla="*/ 170 w 453"/>
                <a:gd name="T3" fmla="*/ 341 h 455"/>
                <a:gd name="T4" fmla="*/ 254 w 453"/>
                <a:gd name="T5" fmla="*/ 370 h 455"/>
                <a:gd name="T6" fmla="*/ 212 w 453"/>
                <a:gd name="T7" fmla="*/ 426 h 455"/>
                <a:gd name="T8" fmla="*/ 85 w 453"/>
                <a:gd name="T9" fmla="*/ 384 h 455"/>
                <a:gd name="T10" fmla="*/ 99 w 453"/>
                <a:gd name="T11" fmla="*/ 370 h 455"/>
                <a:gd name="T12" fmla="*/ 142 w 453"/>
                <a:gd name="T13" fmla="*/ 291 h 455"/>
                <a:gd name="T14" fmla="*/ 127 w 453"/>
                <a:gd name="T15" fmla="*/ 254 h 455"/>
                <a:gd name="T16" fmla="*/ 125 w 453"/>
                <a:gd name="T17" fmla="*/ 121 h 455"/>
                <a:gd name="T18" fmla="*/ 136 w 453"/>
                <a:gd name="T19" fmla="*/ 99 h 455"/>
                <a:gd name="T20" fmla="*/ 142 w 453"/>
                <a:gd name="T21" fmla="*/ 42 h 455"/>
                <a:gd name="T22" fmla="*/ 43 w 453"/>
                <a:gd name="T23" fmla="*/ 0 h 455"/>
                <a:gd name="T24" fmla="*/ 0 w 453"/>
                <a:gd name="T25" fmla="*/ 79 h 455"/>
                <a:gd name="T26" fmla="*/ 15 w 453"/>
                <a:gd name="T27" fmla="*/ 116 h 455"/>
                <a:gd name="T28" fmla="*/ 17 w 453"/>
                <a:gd name="T29" fmla="*/ 248 h 455"/>
                <a:gd name="T30" fmla="*/ 6 w 453"/>
                <a:gd name="T31" fmla="*/ 271 h 455"/>
                <a:gd name="T32" fmla="*/ 0 w 453"/>
                <a:gd name="T33" fmla="*/ 327 h 455"/>
                <a:gd name="T34" fmla="*/ 57 w 453"/>
                <a:gd name="T35" fmla="*/ 370 h 455"/>
                <a:gd name="T36" fmla="*/ 127 w 453"/>
                <a:gd name="T37" fmla="*/ 454 h 455"/>
                <a:gd name="T38" fmla="*/ 283 w 453"/>
                <a:gd name="T39" fmla="*/ 384 h 455"/>
                <a:gd name="T40" fmla="*/ 424 w 453"/>
                <a:gd name="T41" fmla="*/ 370 h 455"/>
                <a:gd name="T42" fmla="*/ 452 w 453"/>
                <a:gd name="T43" fmla="*/ 31 h 455"/>
                <a:gd name="T44" fmla="*/ 226 w 453"/>
                <a:gd name="T45" fmla="*/ 172 h 455"/>
                <a:gd name="T46" fmla="*/ 254 w 453"/>
                <a:gd name="T47" fmla="*/ 200 h 455"/>
                <a:gd name="T48" fmla="*/ 226 w 453"/>
                <a:gd name="T49" fmla="*/ 172 h 455"/>
                <a:gd name="T50" fmla="*/ 254 w 453"/>
                <a:gd name="T51" fmla="*/ 229 h 455"/>
                <a:gd name="T52" fmla="*/ 226 w 453"/>
                <a:gd name="T53" fmla="*/ 257 h 455"/>
                <a:gd name="T54" fmla="*/ 226 w 453"/>
                <a:gd name="T55" fmla="*/ 285 h 455"/>
                <a:gd name="T56" fmla="*/ 254 w 453"/>
                <a:gd name="T57" fmla="*/ 313 h 455"/>
                <a:gd name="T58" fmla="*/ 226 w 453"/>
                <a:gd name="T59" fmla="*/ 285 h 455"/>
                <a:gd name="T60" fmla="*/ 297 w 453"/>
                <a:gd name="T61" fmla="*/ 313 h 455"/>
                <a:gd name="T62" fmla="*/ 325 w 453"/>
                <a:gd name="T63" fmla="*/ 285 h 455"/>
                <a:gd name="T64" fmla="*/ 325 w 453"/>
                <a:gd name="T65" fmla="*/ 257 h 455"/>
                <a:gd name="T66" fmla="*/ 297 w 453"/>
                <a:gd name="T67" fmla="*/ 229 h 455"/>
                <a:gd name="T68" fmla="*/ 325 w 453"/>
                <a:gd name="T69" fmla="*/ 257 h 455"/>
                <a:gd name="T70" fmla="*/ 297 w 453"/>
                <a:gd name="T71" fmla="*/ 200 h 455"/>
                <a:gd name="T72" fmla="*/ 325 w 453"/>
                <a:gd name="T73" fmla="*/ 172 h 455"/>
                <a:gd name="T74" fmla="*/ 395 w 453"/>
                <a:gd name="T75" fmla="*/ 313 h 455"/>
                <a:gd name="T76" fmla="*/ 367 w 453"/>
                <a:gd name="T77" fmla="*/ 285 h 455"/>
                <a:gd name="T78" fmla="*/ 395 w 453"/>
                <a:gd name="T79" fmla="*/ 313 h 455"/>
                <a:gd name="T80" fmla="*/ 367 w 453"/>
                <a:gd name="T81" fmla="*/ 257 h 455"/>
                <a:gd name="T82" fmla="*/ 395 w 453"/>
                <a:gd name="T83" fmla="*/ 229 h 455"/>
                <a:gd name="T84" fmla="*/ 395 w 453"/>
                <a:gd name="T85" fmla="*/ 200 h 455"/>
                <a:gd name="T86" fmla="*/ 367 w 453"/>
                <a:gd name="T87" fmla="*/ 172 h 455"/>
                <a:gd name="T88" fmla="*/ 395 w 453"/>
                <a:gd name="T89" fmla="*/ 200 h 455"/>
                <a:gd name="T90" fmla="*/ 381 w 453"/>
                <a:gd name="T91" fmla="*/ 144 h 455"/>
                <a:gd name="T92" fmla="*/ 226 w 453"/>
                <a:gd name="T93" fmla="*/ 130 h 455"/>
                <a:gd name="T94" fmla="*/ 240 w 453"/>
                <a:gd name="T95" fmla="*/ 59 h 455"/>
                <a:gd name="T96" fmla="*/ 395 w 453"/>
                <a:gd name="T97" fmla="*/ 73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3" h="455">
                  <a:moveTo>
                    <a:pt x="424" y="3"/>
                  </a:moveTo>
                  <a:lnTo>
                    <a:pt x="198" y="3"/>
                  </a:lnTo>
                  <a:cubicBezTo>
                    <a:pt x="181" y="3"/>
                    <a:pt x="170" y="14"/>
                    <a:pt x="170" y="31"/>
                  </a:cubicBezTo>
                  <a:lnTo>
                    <a:pt x="170" y="341"/>
                  </a:lnTo>
                  <a:cubicBezTo>
                    <a:pt x="170" y="358"/>
                    <a:pt x="181" y="370"/>
                    <a:pt x="198" y="370"/>
                  </a:cubicBezTo>
                  <a:lnTo>
                    <a:pt x="254" y="370"/>
                  </a:lnTo>
                  <a:lnTo>
                    <a:pt x="254" y="384"/>
                  </a:lnTo>
                  <a:cubicBezTo>
                    <a:pt x="254" y="406"/>
                    <a:pt x="235" y="426"/>
                    <a:pt x="212" y="426"/>
                  </a:cubicBezTo>
                  <a:lnTo>
                    <a:pt x="127" y="426"/>
                  </a:lnTo>
                  <a:cubicBezTo>
                    <a:pt x="105" y="426"/>
                    <a:pt x="85" y="406"/>
                    <a:pt x="85" y="384"/>
                  </a:cubicBezTo>
                  <a:lnTo>
                    <a:pt x="85" y="370"/>
                  </a:lnTo>
                  <a:lnTo>
                    <a:pt x="99" y="370"/>
                  </a:lnTo>
                  <a:cubicBezTo>
                    <a:pt x="122" y="370"/>
                    <a:pt x="142" y="350"/>
                    <a:pt x="142" y="327"/>
                  </a:cubicBezTo>
                  <a:lnTo>
                    <a:pt x="142" y="291"/>
                  </a:lnTo>
                  <a:cubicBezTo>
                    <a:pt x="142" y="285"/>
                    <a:pt x="139" y="277"/>
                    <a:pt x="136" y="271"/>
                  </a:cubicBezTo>
                  <a:lnTo>
                    <a:pt x="127" y="254"/>
                  </a:lnTo>
                  <a:cubicBezTo>
                    <a:pt x="127" y="251"/>
                    <a:pt x="125" y="251"/>
                    <a:pt x="125" y="248"/>
                  </a:cubicBezTo>
                  <a:lnTo>
                    <a:pt x="125" y="121"/>
                  </a:lnTo>
                  <a:cubicBezTo>
                    <a:pt x="125" y="119"/>
                    <a:pt x="125" y="116"/>
                    <a:pt x="127" y="116"/>
                  </a:cubicBezTo>
                  <a:lnTo>
                    <a:pt x="136" y="99"/>
                  </a:lnTo>
                  <a:cubicBezTo>
                    <a:pt x="139" y="93"/>
                    <a:pt x="142" y="88"/>
                    <a:pt x="142" y="79"/>
                  </a:cubicBezTo>
                  <a:lnTo>
                    <a:pt x="142" y="42"/>
                  </a:lnTo>
                  <a:cubicBezTo>
                    <a:pt x="142" y="20"/>
                    <a:pt x="122" y="0"/>
                    <a:pt x="99" y="0"/>
                  </a:cubicBezTo>
                  <a:lnTo>
                    <a:pt x="43" y="0"/>
                  </a:lnTo>
                  <a:cubicBezTo>
                    <a:pt x="20" y="0"/>
                    <a:pt x="0" y="20"/>
                    <a:pt x="0" y="42"/>
                  </a:cubicBezTo>
                  <a:lnTo>
                    <a:pt x="0" y="79"/>
                  </a:lnTo>
                  <a:cubicBezTo>
                    <a:pt x="0" y="85"/>
                    <a:pt x="3" y="93"/>
                    <a:pt x="6" y="99"/>
                  </a:cubicBezTo>
                  <a:lnTo>
                    <a:pt x="15" y="116"/>
                  </a:lnTo>
                  <a:cubicBezTo>
                    <a:pt x="15" y="119"/>
                    <a:pt x="17" y="119"/>
                    <a:pt x="17" y="121"/>
                  </a:cubicBezTo>
                  <a:lnTo>
                    <a:pt x="17" y="248"/>
                  </a:lnTo>
                  <a:cubicBezTo>
                    <a:pt x="17" y="251"/>
                    <a:pt x="17" y="254"/>
                    <a:pt x="15" y="254"/>
                  </a:cubicBezTo>
                  <a:lnTo>
                    <a:pt x="6" y="271"/>
                  </a:lnTo>
                  <a:cubicBezTo>
                    <a:pt x="3" y="277"/>
                    <a:pt x="0" y="282"/>
                    <a:pt x="0" y="291"/>
                  </a:cubicBezTo>
                  <a:lnTo>
                    <a:pt x="0" y="327"/>
                  </a:lnTo>
                  <a:cubicBezTo>
                    <a:pt x="0" y="350"/>
                    <a:pt x="20" y="370"/>
                    <a:pt x="43" y="370"/>
                  </a:cubicBezTo>
                  <a:lnTo>
                    <a:pt x="57" y="370"/>
                  </a:lnTo>
                  <a:lnTo>
                    <a:pt x="57" y="384"/>
                  </a:lnTo>
                  <a:cubicBezTo>
                    <a:pt x="57" y="423"/>
                    <a:pt x="88" y="454"/>
                    <a:pt x="127" y="454"/>
                  </a:cubicBezTo>
                  <a:lnTo>
                    <a:pt x="212" y="454"/>
                  </a:lnTo>
                  <a:cubicBezTo>
                    <a:pt x="252" y="454"/>
                    <a:pt x="283" y="423"/>
                    <a:pt x="283" y="384"/>
                  </a:cubicBezTo>
                  <a:lnTo>
                    <a:pt x="283" y="370"/>
                  </a:lnTo>
                  <a:lnTo>
                    <a:pt x="424" y="370"/>
                  </a:lnTo>
                  <a:cubicBezTo>
                    <a:pt x="441" y="370"/>
                    <a:pt x="452" y="358"/>
                    <a:pt x="452" y="341"/>
                  </a:cubicBezTo>
                  <a:lnTo>
                    <a:pt x="452" y="31"/>
                  </a:lnTo>
                  <a:cubicBezTo>
                    <a:pt x="452" y="14"/>
                    <a:pt x="441" y="3"/>
                    <a:pt x="424" y="3"/>
                  </a:cubicBezTo>
                  <a:close/>
                  <a:moveTo>
                    <a:pt x="226" y="172"/>
                  </a:moveTo>
                  <a:lnTo>
                    <a:pt x="254" y="172"/>
                  </a:lnTo>
                  <a:lnTo>
                    <a:pt x="254" y="200"/>
                  </a:lnTo>
                  <a:lnTo>
                    <a:pt x="226" y="200"/>
                  </a:lnTo>
                  <a:lnTo>
                    <a:pt x="226" y="172"/>
                  </a:lnTo>
                  <a:close/>
                  <a:moveTo>
                    <a:pt x="226" y="229"/>
                  </a:moveTo>
                  <a:lnTo>
                    <a:pt x="254" y="229"/>
                  </a:lnTo>
                  <a:lnTo>
                    <a:pt x="254" y="257"/>
                  </a:lnTo>
                  <a:lnTo>
                    <a:pt x="226" y="257"/>
                  </a:lnTo>
                  <a:lnTo>
                    <a:pt x="226" y="229"/>
                  </a:lnTo>
                  <a:close/>
                  <a:moveTo>
                    <a:pt x="226" y="285"/>
                  </a:moveTo>
                  <a:lnTo>
                    <a:pt x="254" y="285"/>
                  </a:lnTo>
                  <a:lnTo>
                    <a:pt x="254" y="313"/>
                  </a:lnTo>
                  <a:lnTo>
                    <a:pt x="226" y="313"/>
                  </a:lnTo>
                  <a:lnTo>
                    <a:pt x="226" y="285"/>
                  </a:lnTo>
                  <a:close/>
                  <a:moveTo>
                    <a:pt x="325" y="313"/>
                  </a:moveTo>
                  <a:lnTo>
                    <a:pt x="297" y="313"/>
                  </a:lnTo>
                  <a:lnTo>
                    <a:pt x="297" y="285"/>
                  </a:lnTo>
                  <a:lnTo>
                    <a:pt x="325" y="285"/>
                  </a:lnTo>
                  <a:lnTo>
                    <a:pt x="325" y="313"/>
                  </a:lnTo>
                  <a:close/>
                  <a:moveTo>
                    <a:pt x="325" y="257"/>
                  </a:moveTo>
                  <a:lnTo>
                    <a:pt x="297" y="257"/>
                  </a:lnTo>
                  <a:lnTo>
                    <a:pt x="297" y="229"/>
                  </a:lnTo>
                  <a:lnTo>
                    <a:pt x="325" y="229"/>
                  </a:lnTo>
                  <a:lnTo>
                    <a:pt x="325" y="257"/>
                  </a:lnTo>
                  <a:close/>
                  <a:moveTo>
                    <a:pt x="325" y="200"/>
                  </a:moveTo>
                  <a:lnTo>
                    <a:pt x="297" y="200"/>
                  </a:lnTo>
                  <a:lnTo>
                    <a:pt x="297" y="172"/>
                  </a:lnTo>
                  <a:lnTo>
                    <a:pt x="325" y="172"/>
                  </a:lnTo>
                  <a:lnTo>
                    <a:pt x="325" y="200"/>
                  </a:lnTo>
                  <a:close/>
                  <a:moveTo>
                    <a:pt x="395" y="313"/>
                  </a:moveTo>
                  <a:lnTo>
                    <a:pt x="367" y="313"/>
                  </a:lnTo>
                  <a:lnTo>
                    <a:pt x="367" y="285"/>
                  </a:lnTo>
                  <a:lnTo>
                    <a:pt x="395" y="285"/>
                  </a:lnTo>
                  <a:lnTo>
                    <a:pt x="395" y="313"/>
                  </a:lnTo>
                  <a:close/>
                  <a:moveTo>
                    <a:pt x="395" y="257"/>
                  </a:moveTo>
                  <a:lnTo>
                    <a:pt x="367" y="257"/>
                  </a:lnTo>
                  <a:lnTo>
                    <a:pt x="367" y="229"/>
                  </a:lnTo>
                  <a:lnTo>
                    <a:pt x="395" y="229"/>
                  </a:lnTo>
                  <a:lnTo>
                    <a:pt x="395" y="257"/>
                  </a:lnTo>
                  <a:close/>
                  <a:moveTo>
                    <a:pt x="395" y="200"/>
                  </a:moveTo>
                  <a:lnTo>
                    <a:pt x="367" y="200"/>
                  </a:lnTo>
                  <a:lnTo>
                    <a:pt x="367" y="172"/>
                  </a:lnTo>
                  <a:lnTo>
                    <a:pt x="395" y="172"/>
                  </a:lnTo>
                  <a:lnTo>
                    <a:pt x="395" y="200"/>
                  </a:lnTo>
                  <a:close/>
                  <a:moveTo>
                    <a:pt x="395" y="130"/>
                  </a:moveTo>
                  <a:cubicBezTo>
                    <a:pt x="395" y="138"/>
                    <a:pt x="390" y="144"/>
                    <a:pt x="381" y="144"/>
                  </a:cubicBezTo>
                  <a:lnTo>
                    <a:pt x="240" y="144"/>
                  </a:lnTo>
                  <a:cubicBezTo>
                    <a:pt x="232" y="144"/>
                    <a:pt x="226" y="138"/>
                    <a:pt x="226" y="130"/>
                  </a:cubicBezTo>
                  <a:lnTo>
                    <a:pt x="226" y="73"/>
                  </a:lnTo>
                  <a:cubicBezTo>
                    <a:pt x="226" y="65"/>
                    <a:pt x="232" y="59"/>
                    <a:pt x="240" y="59"/>
                  </a:cubicBezTo>
                  <a:lnTo>
                    <a:pt x="381" y="59"/>
                  </a:lnTo>
                  <a:cubicBezTo>
                    <a:pt x="390" y="59"/>
                    <a:pt x="395" y="65"/>
                    <a:pt x="395" y="73"/>
                  </a:cubicBezTo>
                  <a:lnTo>
                    <a:pt x="395" y="1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" name="Freeform 541">
              <a:extLst>
                <a:ext uri="{FF2B5EF4-FFF2-40B4-BE49-F238E27FC236}">
                  <a16:creationId xmlns:a16="http://schemas.microsoft.com/office/drawing/2014/main" id="{1DCC8006-50C6-AD49-ABFD-F95D3FCCD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375" y="3562350"/>
              <a:ext cx="142875" cy="142875"/>
            </a:xfrm>
            <a:custGeom>
              <a:avLst/>
              <a:gdLst>
                <a:gd name="T0" fmla="*/ 381 w 396"/>
                <a:gd name="T1" fmla="*/ 282 h 396"/>
                <a:gd name="T2" fmla="*/ 265 w 396"/>
                <a:gd name="T3" fmla="*/ 257 h 396"/>
                <a:gd name="T4" fmla="*/ 254 w 396"/>
                <a:gd name="T5" fmla="*/ 257 h 396"/>
                <a:gd name="T6" fmla="*/ 246 w 396"/>
                <a:gd name="T7" fmla="*/ 266 h 396"/>
                <a:gd name="T8" fmla="*/ 223 w 396"/>
                <a:gd name="T9" fmla="*/ 311 h 396"/>
                <a:gd name="T10" fmla="*/ 85 w 396"/>
                <a:gd name="T11" fmla="*/ 172 h 396"/>
                <a:gd name="T12" fmla="*/ 130 w 396"/>
                <a:gd name="T13" fmla="*/ 150 h 396"/>
                <a:gd name="T14" fmla="*/ 138 w 396"/>
                <a:gd name="T15" fmla="*/ 141 h 396"/>
                <a:gd name="T16" fmla="*/ 138 w 396"/>
                <a:gd name="T17" fmla="*/ 130 h 396"/>
                <a:gd name="T18" fmla="*/ 113 w 396"/>
                <a:gd name="T19" fmla="*/ 14 h 396"/>
                <a:gd name="T20" fmla="*/ 99 w 396"/>
                <a:gd name="T21" fmla="*/ 0 h 396"/>
                <a:gd name="T22" fmla="*/ 14 w 396"/>
                <a:gd name="T23" fmla="*/ 0 h 396"/>
                <a:gd name="T24" fmla="*/ 0 w 396"/>
                <a:gd name="T25" fmla="*/ 14 h 396"/>
                <a:gd name="T26" fmla="*/ 381 w 396"/>
                <a:gd name="T27" fmla="*/ 395 h 396"/>
                <a:gd name="T28" fmla="*/ 395 w 396"/>
                <a:gd name="T29" fmla="*/ 381 h 396"/>
                <a:gd name="T30" fmla="*/ 395 w 396"/>
                <a:gd name="T31" fmla="*/ 297 h 396"/>
                <a:gd name="T32" fmla="*/ 381 w 396"/>
                <a:gd name="T33" fmla="*/ 282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6" h="396">
                  <a:moveTo>
                    <a:pt x="381" y="282"/>
                  </a:moveTo>
                  <a:cubicBezTo>
                    <a:pt x="339" y="282"/>
                    <a:pt x="302" y="274"/>
                    <a:pt x="265" y="257"/>
                  </a:cubicBezTo>
                  <a:cubicBezTo>
                    <a:pt x="263" y="254"/>
                    <a:pt x="257" y="254"/>
                    <a:pt x="254" y="257"/>
                  </a:cubicBezTo>
                  <a:cubicBezTo>
                    <a:pt x="251" y="257"/>
                    <a:pt x="249" y="260"/>
                    <a:pt x="246" y="266"/>
                  </a:cubicBezTo>
                  <a:lnTo>
                    <a:pt x="223" y="311"/>
                  </a:lnTo>
                  <a:cubicBezTo>
                    <a:pt x="167" y="280"/>
                    <a:pt x="119" y="232"/>
                    <a:pt x="85" y="172"/>
                  </a:cubicBezTo>
                  <a:lnTo>
                    <a:pt x="130" y="150"/>
                  </a:lnTo>
                  <a:cubicBezTo>
                    <a:pt x="133" y="147"/>
                    <a:pt x="136" y="144"/>
                    <a:pt x="138" y="141"/>
                  </a:cubicBezTo>
                  <a:cubicBezTo>
                    <a:pt x="138" y="139"/>
                    <a:pt x="138" y="133"/>
                    <a:pt x="138" y="130"/>
                  </a:cubicBezTo>
                  <a:cubicBezTo>
                    <a:pt x="122" y="93"/>
                    <a:pt x="113" y="54"/>
                    <a:pt x="113" y="14"/>
                  </a:cubicBezTo>
                  <a:cubicBezTo>
                    <a:pt x="113" y="6"/>
                    <a:pt x="107" y="0"/>
                    <a:pt x="99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23"/>
                    <a:pt x="172" y="395"/>
                    <a:pt x="381" y="395"/>
                  </a:cubicBezTo>
                  <a:cubicBezTo>
                    <a:pt x="390" y="395"/>
                    <a:pt x="395" y="390"/>
                    <a:pt x="395" y="381"/>
                  </a:cubicBezTo>
                  <a:lnTo>
                    <a:pt x="395" y="297"/>
                  </a:lnTo>
                  <a:cubicBezTo>
                    <a:pt x="395" y="288"/>
                    <a:pt x="390" y="282"/>
                    <a:pt x="381" y="28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" name="Freeform 542">
              <a:extLst>
                <a:ext uri="{FF2B5EF4-FFF2-40B4-BE49-F238E27FC236}">
                  <a16:creationId xmlns:a16="http://schemas.microsoft.com/office/drawing/2014/main" id="{C7D7C639-0F0F-294F-9A30-CD3906557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9813" y="3551238"/>
              <a:ext cx="92075" cy="80962"/>
            </a:xfrm>
            <a:custGeom>
              <a:avLst/>
              <a:gdLst>
                <a:gd name="T0" fmla="*/ 225 w 255"/>
                <a:gd name="T1" fmla="*/ 0 h 227"/>
                <a:gd name="T2" fmla="*/ 28 w 255"/>
                <a:gd name="T3" fmla="*/ 0 h 227"/>
                <a:gd name="T4" fmla="*/ 0 w 255"/>
                <a:gd name="T5" fmla="*/ 28 h 227"/>
                <a:gd name="T6" fmla="*/ 0 w 255"/>
                <a:gd name="T7" fmla="*/ 141 h 227"/>
                <a:gd name="T8" fmla="*/ 28 w 255"/>
                <a:gd name="T9" fmla="*/ 169 h 227"/>
                <a:gd name="T10" fmla="*/ 56 w 255"/>
                <a:gd name="T11" fmla="*/ 169 h 227"/>
                <a:gd name="T12" fmla="*/ 56 w 255"/>
                <a:gd name="T13" fmla="*/ 212 h 227"/>
                <a:gd name="T14" fmla="*/ 65 w 255"/>
                <a:gd name="T15" fmla="*/ 226 h 227"/>
                <a:gd name="T16" fmla="*/ 70 w 255"/>
                <a:gd name="T17" fmla="*/ 226 h 227"/>
                <a:gd name="T18" fmla="*/ 82 w 255"/>
                <a:gd name="T19" fmla="*/ 220 h 227"/>
                <a:gd name="T20" fmla="*/ 118 w 255"/>
                <a:gd name="T21" fmla="*/ 169 h 227"/>
                <a:gd name="T22" fmla="*/ 225 w 255"/>
                <a:gd name="T23" fmla="*/ 169 h 227"/>
                <a:gd name="T24" fmla="*/ 254 w 255"/>
                <a:gd name="T25" fmla="*/ 141 h 227"/>
                <a:gd name="T26" fmla="*/ 254 w 255"/>
                <a:gd name="T27" fmla="*/ 28 h 227"/>
                <a:gd name="T28" fmla="*/ 225 w 255"/>
                <a:gd name="T2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5" h="227">
                  <a:moveTo>
                    <a:pt x="225" y="0"/>
                  </a:moveTo>
                  <a:lnTo>
                    <a:pt x="28" y="0"/>
                  </a:lnTo>
                  <a:cubicBezTo>
                    <a:pt x="11" y="0"/>
                    <a:pt x="0" y="11"/>
                    <a:pt x="0" y="28"/>
                  </a:cubicBezTo>
                  <a:lnTo>
                    <a:pt x="0" y="141"/>
                  </a:lnTo>
                  <a:cubicBezTo>
                    <a:pt x="0" y="158"/>
                    <a:pt x="11" y="169"/>
                    <a:pt x="28" y="169"/>
                  </a:cubicBezTo>
                  <a:lnTo>
                    <a:pt x="56" y="169"/>
                  </a:lnTo>
                  <a:lnTo>
                    <a:pt x="56" y="212"/>
                  </a:lnTo>
                  <a:cubicBezTo>
                    <a:pt x="56" y="217"/>
                    <a:pt x="59" y="223"/>
                    <a:pt x="65" y="226"/>
                  </a:cubicBezTo>
                  <a:cubicBezTo>
                    <a:pt x="67" y="226"/>
                    <a:pt x="67" y="226"/>
                    <a:pt x="70" y="226"/>
                  </a:cubicBezTo>
                  <a:cubicBezTo>
                    <a:pt x="76" y="226"/>
                    <a:pt x="79" y="223"/>
                    <a:pt x="82" y="220"/>
                  </a:cubicBezTo>
                  <a:lnTo>
                    <a:pt x="118" y="169"/>
                  </a:lnTo>
                  <a:lnTo>
                    <a:pt x="225" y="169"/>
                  </a:lnTo>
                  <a:cubicBezTo>
                    <a:pt x="242" y="169"/>
                    <a:pt x="254" y="158"/>
                    <a:pt x="254" y="141"/>
                  </a:cubicBezTo>
                  <a:lnTo>
                    <a:pt x="254" y="28"/>
                  </a:lnTo>
                  <a:cubicBezTo>
                    <a:pt x="254" y="11"/>
                    <a:pt x="242" y="0"/>
                    <a:pt x="22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" name="Freeform 543">
              <a:extLst>
                <a:ext uri="{FF2B5EF4-FFF2-40B4-BE49-F238E27FC236}">
                  <a16:creationId xmlns:a16="http://schemas.microsoft.com/office/drawing/2014/main" id="{260AB3B9-5DAB-6C4E-904B-BCC08A159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25" y="3551238"/>
              <a:ext cx="92075" cy="142875"/>
            </a:xfrm>
            <a:custGeom>
              <a:avLst/>
              <a:gdLst>
                <a:gd name="T0" fmla="*/ 58 w 256"/>
                <a:gd name="T1" fmla="*/ 0 h 396"/>
                <a:gd name="T2" fmla="*/ 13 w 256"/>
                <a:gd name="T3" fmla="*/ 6 h 396"/>
                <a:gd name="T4" fmla="*/ 2 w 256"/>
                <a:gd name="T5" fmla="*/ 23 h 396"/>
                <a:gd name="T6" fmla="*/ 18 w 256"/>
                <a:gd name="T7" fmla="*/ 34 h 396"/>
                <a:gd name="T8" fmla="*/ 58 w 256"/>
                <a:gd name="T9" fmla="*/ 28 h 396"/>
                <a:gd name="T10" fmla="*/ 227 w 256"/>
                <a:gd name="T11" fmla="*/ 198 h 396"/>
                <a:gd name="T12" fmla="*/ 58 w 256"/>
                <a:gd name="T13" fmla="*/ 367 h 396"/>
                <a:gd name="T14" fmla="*/ 18 w 256"/>
                <a:gd name="T15" fmla="*/ 361 h 396"/>
                <a:gd name="T16" fmla="*/ 2 w 256"/>
                <a:gd name="T17" fmla="*/ 373 h 396"/>
                <a:gd name="T18" fmla="*/ 13 w 256"/>
                <a:gd name="T19" fmla="*/ 390 h 396"/>
                <a:gd name="T20" fmla="*/ 58 w 256"/>
                <a:gd name="T21" fmla="*/ 395 h 396"/>
                <a:gd name="T22" fmla="*/ 255 w 256"/>
                <a:gd name="T23" fmla="*/ 198 h 396"/>
                <a:gd name="T24" fmla="*/ 58 w 256"/>
                <a:gd name="T25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6" h="396">
                  <a:moveTo>
                    <a:pt x="58" y="0"/>
                  </a:moveTo>
                  <a:cubicBezTo>
                    <a:pt x="41" y="0"/>
                    <a:pt x="27" y="3"/>
                    <a:pt x="13" y="6"/>
                  </a:cubicBezTo>
                  <a:cubicBezTo>
                    <a:pt x="4" y="9"/>
                    <a:pt x="2" y="14"/>
                    <a:pt x="2" y="23"/>
                  </a:cubicBezTo>
                  <a:cubicBezTo>
                    <a:pt x="4" y="31"/>
                    <a:pt x="10" y="34"/>
                    <a:pt x="18" y="34"/>
                  </a:cubicBezTo>
                  <a:cubicBezTo>
                    <a:pt x="30" y="31"/>
                    <a:pt x="44" y="28"/>
                    <a:pt x="58" y="28"/>
                  </a:cubicBezTo>
                  <a:cubicBezTo>
                    <a:pt x="151" y="28"/>
                    <a:pt x="227" y="104"/>
                    <a:pt x="227" y="198"/>
                  </a:cubicBezTo>
                  <a:cubicBezTo>
                    <a:pt x="227" y="291"/>
                    <a:pt x="151" y="367"/>
                    <a:pt x="58" y="367"/>
                  </a:cubicBezTo>
                  <a:cubicBezTo>
                    <a:pt x="44" y="367"/>
                    <a:pt x="33" y="364"/>
                    <a:pt x="18" y="361"/>
                  </a:cubicBezTo>
                  <a:cubicBezTo>
                    <a:pt x="10" y="358"/>
                    <a:pt x="5" y="364"/>
                    <a:pt x="2" y="373"/>
                  </a:cubicBezTo>
                  <a:cubicBezTo>
                    <a:pt x="0" y="381"/>
                    <a:pt x="4" y="387"/>
                    <a:pt x="13" y="390"/>
                  </a:cubicBezTo>
                  <a:cubicBezTo>
                    <a:pt x="27" y="392"/>
                    <a:pt x="44" y="395"/>
                    <a:pt x="58" y="395"/>
                  </a:cubicBezTo>
                  <a:cubicBezTo>
                    <a:pt x="168" y="395"/>
                    <a:pt x="255" y="308"/>
                    <a:pt x="255" y="198"/>
                  </a:cubicBezTo>
                  <a:cubicBezTo>
                    <a:pt x="255" y="88"/>
                    <a:pt x="168" y="0"/>
                    <a:pt x="58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" name="Freeform 544">
              <a:extLst>
                <a:ext uri="{FF2B5EF4-FFF2-40B4-BE49-F238E27FC236}">
                  <a16:creationId xmlns:a16="http://schemas.microsoft.com/office/drawing/2014/main" id="{0D649AC6-7CCB-9344-A994-00D07206B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5100" y="3592513"/>
              <a:ext cx="31750" cy="50800"/>
            </a:xfrm>
            <a:custGeom>
              <a:avLst/>
              <a:gdLst>
                <a:gd name="T0" fmla="*/ 85 w 86"/>
                <a:gd name="T1" fmla="*/ 127 h 142"/>
                <a:gd name="T2" fmla="*/ 71 w 86"/>
                <a:gd name="T3" fmla="*/ 113 h 142"/>
                <a:gd name="T4" fmla="*/ 29 w 86"/>
                <a:gd name="T5" fmla="*/ 113 h 142"/>
                <a:gd name="T6" fmla="*/ 29 w 86"/>
                <a:gd name="T7" fmla="*/ 99 h 142"/>
                <a:gd name="T8" fmla="*/ 43 w 86"/>
                <a:gd name="T9" fmla="*/ 85 h 142"/>
                <a:gd name="T10" fmla="*/ 85 w 86"/>
                <a:gd name="T11" fmla="*/ 42 h 142"/>
                <a:gd name="T12" fmla="*/ 43 w 86"/>
                <a:gd name="T13" fmla="*/ 0 h 142"/>
                <a:gd name="T14" fmla="*/ 14 w 86"/>
                <a:gd name="T15" fmla="*/ 0 h 142"/>
                <a:gd name="T16" fmla="*/ 0 w 86"/>
                <a:gd name="T17" fmla="*/ 14 h 142"/>
                <a:gd name="T18" fmla="*/ 14 w 86"/>
                <a:gd name="T19" fmla="*/ 28 h 142"/>
                <a:gd name="T20" fmla="*/ 43 w 86"/>
                <a:gd name="T21" fmla="*/ 28 h 142"/>
                <a:gd name="T22" fmla="*/ 57 w 86"/>
                <a:gd name="T23" fmla="*/ 42 h 142"/>
                <a:gd name="T24" fmla="*/ 43 w 86"/>
                <a:gd name="T25" fmla="*/ 56 h 142"/>
                <a:gd name="T26" fmla="*/ 0 w 86"/>
                <a:gd name="T27" fmla="*/ 99 h 142"/>
                <a:gd name="T28" fmla="*/ 0 w 86"/>
                <a:gd name="T29" fmla="*/ 127 h 142"/>
                <a:gd name="T30" fmla="*/ 14 w 86"/>
                <a:gd name="T31" fmla="*/ 141 h 142"/>
                <a:gd name="T32" fmla="*/ 71 w 86"/>
                <a:gd name="T33" fmla="*/ 141 h 142"/>
                <a:gd name="T34" fmla="*/ 85 w 86"/>
                <a:gd name="T35" fmla="*/ 12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" h="142">
                  <a:moveTo>
                    <a:pt x="85" y="127"/>
                  </a:moveTo>
                  <a:cubicBezTo>
                    <a:pt x="85" y="118"/>
                    <a:pt x="79" y="113"/>
                    <a:pt x="71" y="113"/>
                  </a:cubicBezTo>
                  <a:lnTo>
                    <a:pt x="29" y="113"/>
                  </a:lnTo>
                  <a:lnTo>
                    <a:pt x="29" y="99"/>
                  </a:lnTo>
                  <a:cubicBezTo>
                    <a:pt x="29" y="90"/>
                    <a:pt x="34" y="85"/>
                    <a:pt x="43" y="85"/>
                  </a:cubicBezTo>
                  <a:cubicBezTo>
                    <a:pt x="65" y="85"/>
                    <a:pt x="85" y="64"/>
                    <a:pt x="85" y="42"/>
                  </a:cubicBezTo>
                  <a:cubicBezTo>
                    <a:pt x="85" y="19"/>
                    <a:pt x="65" y="0"/>
                    <a:pt x="43" y="0"/>
                  </a:cubicBezTo>
                  <a:lnTo>
                    <a:pt x="14" y="0"/>
                  </a:lnTo>
                  <a:cubicBezTo>
                    <a:pt x="6" y="0"/>
                    <a:pt x="0" y="5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lnTo>
                    <a:pt x="43" y="28"/>
                  </a:lnTo>
                  <a:cubicBezTo>
                    <a:pt x="51" y="28"/>
                    <a:pt x="57" y="33"/>
                    <a:pt x="57" y="42"/>
                  </a:cubicBezTo>
                  <a:cubicBezTo>
                    <a:pt x="57" y="50"/>
                    <a:pt x="51" y="56"/>
                    <a:pt x="43" y="56"/>
                  </a:cubicBezTo>
                  <a:cubicBezTo>
                    <a:pt x="20" y="56"/>
                    <a:pt x="0" y="76"/>
                    <a:pt x="0" y="99"/>
                  </a:cubicBezTo>
                  <a:lnTo>
                    <a:pt x="0" y="127"/>
                  </a:lnTo>
                  <a:cubicBezTo>
                    <a:pt x="0" y="135"/>
                    <a:pt x="6" y="141"/>
                    <a:pt x="14" y="141"/>
                  </a:cubicBezTo>
                  <a:lnTo>
                    <a:pt x="71" y="141"/>
                  </a:lnTo>
                  <a:cubicBezTo>
                    <a:pt x="79" y="141"/>
                    <a:pt x="85" y="135"/>
                    <a:pt x="85" y="12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6" name="Freeform 545">
              <a:extLst>
                <a:ext uri="{FF2B5EF4-FFF2-40B4-BE49-F238E27FC236}">
                  <a16:creationId xmlns:a16="http://schemas.microsoft.com/office/drawing/2014/main" id="{D182342B-4C4D-1045-9490-6EAFE00EF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375" y="3590925"/>
              <a:ext cx="31750" cy="52388"/>
            </a:xfrm>
            <a:custGeom>
              <a:avLst/>
              <a:gdLst>
                <a:gd name="T0" fmla="*/ 31 w 86"/>
                <a:gd name="T1" fmla="*/ 3 h 145"/>
                <a:gd name="T2" fmla="*/ 14 w 86"/>
                <a:gd name="T3" fmla="*/ 14 h 145"/>
                <a:gd name="T4" fmla="*/ 0 w 86"/>
                <a:gd name="T5" fmla="*/ 71 h 145"/>
                <a:gd name="T6" fmla="*/ 3 w 86"/>
                <a:gd name="T7" fmla="*/ 82 h 145"/>
                <a:gd name="T8" fmla="*/ 14 w 86"/>
                <a:gd name="T9" fmla="*/ 88 h 145"/>
                <a:gd name="T10" fmla="*/ 57 w 86"/>
                <a:gd name="T11" fmla="*/ 88 h 145"/>
                <a:gd name="T12" fmla="*/ 57 w 86"/>
                <a:gd name="T13" fmla="*/ 130 h 145"/>
                <a:gd name="T14" fmla="*/ 71 w 86"/>
                <a:gd name="T15" fmla="*/ 144 h 145"/>
                <a:gd name="T16" fmla="*/ 85 w 86"/>
                <a:gd name="T17" fmla="*/ 130 h 145"/>
                <a:gd name="T18" fmla="*/ 85 w 86"/>
                <a:gd name="T19" fmla="*/ 17 h 145"/>
                <a:gd name="T20" fmla="*/ 71 w 86"/>
                <a:gd name="T21" fmla="*/ 3 h 145"/>
                <a:gd name="T22" fmla="*/ 57 w 86"/>
                <a:gd name="T23" fmla="*/ 17 h 145"/>
                <a:gd name="T24" fmla="*/ 57 w 86"/>
                <a:gd name="T25" fmla="*/ 59 h 145"/>
                <a:gd name="T26" fmla="*/ 31 w 86"/>
                <a:gd name="T27" fmla="*/ 59 h 145"/>
                <a:gd name="T28" fmla="*/ 40 w 86"/>
                <a:gd name="T29" fmla="*/ 20 h 145"/>
                <a:gd name="T30" fmla="*/ 31 w 86"/>
                <a:gd name="T31" fmla="*/ 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145">
                  <a:moveTo>
                    <a:pt x="31" y="3"/>
                  </a:moveTo>
                  <a:cubicBezTo>
                    <a:pt x="23" y="0"/>
                    <a:pt x="17" y="6"/>
                    <a:pt x="14" y="14"/>
                  </a:cubicBezTo>
                  <a:lnTo>
                    <a:pt x="0" y="71"/>
                  </a:lnTo>
                  <a:cubicBezTo>
                    <a:pt x="0" y="74"/>
                    <a:pt x="0" y="79"/>
                    <a:pt x="3" y="82"/>
                  </a:cubicBezTo>
                  <a:cubicBezTo>
                    <a:pt x="6" y="85"/>
                    <a:pt x="9" y="88"/>
                    <a:pt x="14" y="88"/>
                  </a:cubicBezTo>
                  <a:lnTo>
                    <a:pt x="57" y="88"/>
                  </a:lnTo>
                  <a:lnTo>
                    <a:pt x="57" y="130"/>
                  </a:lnTo>
                  <a:cubicBezTo>
                    <a:pt x="57" y="138"/>
                    <a:pt x="63" y="144"/>
                    <a:pt x="71" y="144"/>
                  </a:cubicBezTo>
                  <a:cubicBezTo>
                    <a:pt x="80" y="144"/>
                    <a:pt x="85" y="138"/>
                    <a:pt x="85" y="130"/>
                  </a:cubicBezTo>
                  <a:lnTo>
                    <a:pt x="85" y="17"/>
                  </a:lnTo>
                  <a:cubicBezTo>
                    <a:pt x="85" y="9"/>
                    <a:pt x="80" y="3"/>
                    <a:pt x="71" y="3"/>
                  </a:cubicBezTo>
                  <a:cubicBezTo>
                    <a:pt x="63" y="3"/>
                    <a:pt x="57" y="9"/>
                    <a:pt x="57" y="17"/>
                  </a:cubicBezTo>
                  <a:lnTo>
                    <a:pt x="57" y="59"/>
                  </a:lnTo>
                  <a:lnTo>
                    <a:pt x="31" y="59"/>
                  </a:lnTo>
                  <a:lnTo>
                    <a:pt x="40" y="20"/>
                  </a:lnTo>
                  <a:cubicBezTo>
                    <a:pt x="45" y="14"/>
                    <a:pt x="40" y="6"/>
                    <a:pt x="31" y="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id="{6E0DF535-022A-FE4D-A6E8-D8889C4ED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4775" y="3541713"/>
              <a:ext cx="57150" cy="163512"/>
            </a:xfrm>
            <a:custGeom>
              <a:avLst/>
              <a:gdLst>
                <a:gd name="T0" fmla="*/ 93 w 159"/>
                <a:gd name="T1" fmla="*/ 161 h 452"/>
                <a:gd name="T2" fmla="*/ 104 w 159"/>
                <a:gd name="T3" fmla="*/ 161 h 452"/>
                <a:gd name="T4" fmla="*/ 110 w 159"/>
                <a:gd name="T5" fmla="*/ 152 h 452"/>
                <a:gd name="T6" fmla="*/ 152 w 159"/>
                <a:gd name="T7" fmla="*/ 68 h 452"/>
                <a:gd name="T8" fmla="*/ 150 w 159"/>
                <a:gd name="T9" fmla="*/ 48 h 452"/>
                <a:gd name="T10" fmla="*/ 96 w 159"/>
                <a:gd name="T11" fmla="*/ 3 h 452"/>
                <a:gd name="T12" fmla="*/ 85 w 159"/>
                <a:gd name="T13" fmla="*/ 0 h 452"/>
                <a:gd name="T14" fmla="*/ 76 w 159"/>
                <a:gd name="T15" fmla="*/ 5 h 452"/>
                <a:gd name="T16" fmla="*/ 0 w 159"/>
                <a:gd name="T17" fmla="*/ 226 h 452"/>
                <a:gd name="T18" fmla="*/ 76 w 159"/>
                <a:gd name="T19" fmla="*/ 446 h 452"/>
                <a:gd name="T20" fmla="*/ 85 w 159"/>
                <a:gd name="T21" fmla="*/ 451 h 452"/>
                <a:gd name="T22" fmla="*/ 85 w 159"/>
                <a:gd name="T23" fmla="*/ 451 h 452"/>
                <a:gd name="T24" fmla="*/ 93 w 159"/>
                <a:gd name="T25" fmla="*/ 449 h 452"/>
                <a:gd name="T26" fmla="*/ 147 w 159"/>
                <a:gd name="T27" fmla="*/ 403 h 452"/>
                <a:gd name="T28" fmla="*/ 150 w 159"/>
                <a:gd name="T29" fmla="*/ 384 h 452"/>
                <a:gd name="T30" fmla="*/ 107 w 159"/>
                <a:gd name="T31" fmla="*/ 299 h 452"/>
                <a:gd name="T32" fmla="*/ 102 w 159"/>
                <a:gd name="T33" fmla="*/ 291 h 452"/>
                <a:gd name="T34" fmla="*/ 90 w 159"/>
                <a:gd name="T35" fmla="*/ 291 h 452"/>
                <a:gd name="T36" fmla="*/ 51 w 159"/>
                <a:gd name="T37" fmla="*/ 305 h 452"/>
                <a:gd name="T38" fmla="*/ 42 w 159"/>
                <a:gd name="T39" fmla="*/ 228 h 452"/>
                <a:gd name="T40" fmla="*/ 51 w 159"/>
                <a:gd name="T41" fmla="*/ 152 h 452"/>
                <a:gd name="T42" fmla="*/ 93 w 159"/>
                <a:gd name="T43" fmla="*/ 16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9" h="452">
                  <a:moveTo>
                    <a:pt x="93" y="161"/>
                  </a:moveTo>
                  <a:cubicBezTo>
                    <a:pt x="96" y="161"/>
                    <a:pt x="102" y="161"/>
                    <a:pt x="104" y="161"/>
                  </a:cubicBezTo>
                  <a:cubicBezTo>
                    <a:pt x="107" y="158"/>
                    <a:pt x="110" y="155"/>
                    <a:pt x="110" y="152"/>
                  </a:cubicBezTo>
                  <a:cubicBezTo>
                    <a:pt x="118" y="121"/>
                    <a:pt x="133" y="93"/>
                    <a:pt x="152" y="68"/>
                  </a:cubicBezTo>
                  <a:cubicBezTo>
                    <a:pt x="158" y="62"/>
                    <a:pt x="155" y="53"/>
                    <a:pt x="150" y="48"/>
                  </a:cubicBezTo>
                  <a:lnTo>
                    <a:pt x="96" y="3"/>
                  </a:lnTo>
                  <a:cubicBezTo>
                    <a:pt x="93" y="0"/>
                    <a:pt x="90" y="0"/>
                    <a:pt x="85" y="0"/>
                  </a:cubicBezTo>
                  <a:cubicBezTo>
                    <a:pt x="82" y="0"/>
                    <a:pt x="76" y="3"/>
                    <a:pt x="76" y="5"/>
                  </a:cubicBezTo>
                  <a:cubicBezTo>
                    <a:pt x="25" y="68"/>
                    <a:pt x="0" y="147"/>
                    <a:pt x="0" y="226"/>
                  </a:cubicBezTo>
                  <a:cubicBezTo>
                    <a:pt x="0" y="305"/>
                    <a:pt x="28" y="384"/>
                    <a:pt x="76" y="446"/>
                  </a:cubicBezTo>
                  <a:cubicBezTo>
                    <a:pt x="79" y="449"/>
                    <a:pt x="82" y="451"/>
                    <a:pt x="85" y="451"/>
                  </a:cubicBezTo>
                  <a:lnTo>
                    <a:pt x="85" y="451"/>
                  </a:lnTo>
                  <a:cubicBezTo>
                    <a:pt x="87" y="451"/>
                    <a:pt x="90" y="451"/>
                    <a:pt x="93" y="449"/>
                  </a:cubicBezTo>
                  <a:lnTo>
                    <a:pt x="147" y="403"/>
                  </a:lnTo>
                  <a:cubicBezTo>
                    <a:pt x="152" y="398"/>
                    <a:pt x="152" y="389"/>
                    <a:pt x="150" y="384"/>
                  </a:cubicBezTo>
                  <a:cubicBezTo>
                    <a:pt x="130" y="358"/>
                    <a:pt x="116" y="330"/>
                    <a:pt x="107" y="299"/>
                  </a:cubicBezTo>
                  <a:cubicBezTo>
                    <a:pt x="107" y="296"/>
                    <a:pt x="105" y="293"/>
                    <a:pt x="102" y="291"/>
                  </a:cubicBezTo>
                  <a:cubicBezTo>
                    <a:pt x="100" y="288"/>
                    <a:pt x="93" y="288"/>
                    <a:pt x="90" y="291"/>
                  </a:cubicBezTo>
                  <a:lnTo>
                    <a:pt x="51" y="305"/>
                  </a:lnTo>
                  <a:cubicBezTo>
                    <a:pt x="45" y="279"/>
                    <a:pt x="42" y="253"/>
                    <a:pt x="42" y="228"/>
                  </a:cubicBezTo>
                  <a:cubicBezTo>
                    <a:pt x="42" y="202"/>
                    <a:pt x="45" y="178"/>
                    <a:pt x="51" y="152"/>
                  </a:cubicBezTo>
                  <a:lnTo>
                    <a:pt x="93" y="16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8" name="Freeform 547">
              <a:extLst>
                <a:ext uri="{FF2B5EF4-FFF2-40B4-BE49-F238E27FC236}">
                  <a16:creationId xmlns:a16="http://schemas.microsoft.com/office/drawing/2014/main" id="{544F7FDB-2BCD-0E47-ADE7-41879E57B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588" y="4759325"/>
              <a:ext cx="166687" cy="147638"/>
            </a:xfrm>
            <a:custGeom>
              <a:avLst/>
              <a:gdLst>
                <a:gd name="T0" fmla="*/ 409 w 464"/>
                <a:gd name="T1" fmla="*/ 246 h 408"/>
                <a:gd name="T2" fmla="*/ 390 w 464"/>
                <a:gd name="T3" fmla="*/ 237 h 408"/>
                <a:gd name="T4" fmla="*/ 387 w 464"/>
                <a:gd name="T5" fmla="*/ 237 h 408"/>
                <a:gd name="T6" fmla="*/ 313 w 464"/>
                <a:gd name="T7" fmla="*/ 108 h 408"/>
                <a:gd name="T8" fmla="*/ 313 w 464"/>
                <a:gd name="T9" fmla="*/ 108 h 408"/>
                <a:gd name="T10" fmla="*/ 313 w 464"/>
                <a:gd name="T11" fmla="*/ 105 h 408"/>
                <a:gd name="T12" fmla="*/ 316 w 464"/>
                <a:gd name="T13" fmla="*/ 85 h 408"/>
                <a:gd name="T14" fmla="*/ 232 w 464"/>
                <a:gd name="T15" fmla="*/ 0 h 408"/>
                <a:gd name="T16" fmla="*/ 147 w 464"/>
                <a:gd name="T17" fmla="*/ 85 h 408"/>
                <a:gd name="T18" fmla="*/ 150 w 464"/>
                <a:gd name="T19" fmla="*/ 105 h 408"/>
                <a:gd name="T20" fmla="*/ 150 w 464"/>
                <a:gd name="T21" fmla="*/ 108 h 408"/>
                <a:gd name="T22" fmla="*/ 76 w 464"/>
                <a:gd name="T23" fmla="*/ 237 h 408"/>
                <a:gd name="T24" fmla="*/ 74 w 464"/>
                <a:gd name="T25" fmla="*/ 237 h 408"/>
                <a:gd name="T26" fmla="*/ 54 w 464"/>
                <a:gd name="T27" fmla="*/ 246 h 408"/>
                <a:gd name="T28" fmla="*/ 23 w 464"/>
                <a:gd name="T29" fmla="*/ 362 h 408"/>
                <a:gd name="T30" fmla="*/ 74 w 464"/>
                <a:gd name="T31" fmla="*/ 401 h 408"/>
                <a:gd name="T32" fmla="*/ 138 w 464"/>
                <a:gd name="T33" fmla="*/ 393 h 408"/>
                <a:gd name="T34" fmla="*/ 155 w 464"/>
                <a:gd name="T35" fmla="*/ 381 h 408"/>
                <a:gd name="T36" fmla="*/ 155 w 464"/>
                <a:gd name="T37" fmla="*/ 381 h 408"/>
                <a:gd name="T38" fmla="*/ 305 w 464"/>
                <a:gd name="T39" fmla="*/ 381 h 408"/>
                <a:gd name="T40" fmla="*/ 305 w 464"/>
                <a:gd name="T41" fmla="*/ 381 h 408"/>
                <a:gd name="T42" fmla="*/ 322 w 464"/>
                <a:gd name="T43" fmla="*/ 395 h 408"/>
                <a:gd name="T44" fmla="*/ 364 w 464"/>
                <a:gd name="T45" fmla="*/ 407 h 408"/>
                <a:gd name="T46" fmla="*/ 387 w 464"/>
                <a:gd name="T47" fmla="*/ 404 h 408"/>
                <a:gd name="T48" fmla="*/ 438 w 464"/>
                <a:gd name="T49" fmla="*/ 364 h 408"/>
                <a:gd name="T50" fmla="*/ 409 w 464"/>
                <a:gd name="T51" fmla="*/ 246 h 408"/>
                <a:gd name="T52" fmla="*/ 119 w 464"/>
                <a:gd name="T53" fmla="*/ 356 h 408"/>
                <a:gd name="T54" fmla="*/ 99 w 464"/>
                <a:gd name="T55" fmla="*/ 362 h 408"/>
                <a:gd name="T56" fmla="*/ 88 w 464"/>
                <a:gd name="T57" fmla="*/ 359 h 408"/>
                <a:gd name="T58" fmla="*/ 62 w 464"/>
                <a:gd name="T59" fmla="*/ 339 h 408"/>
                <a:gd name="T60" fmla="*/ 76 w 464"/>
                <a:gd name="T61" fmla="*/ 283 h 408"/>
                <a:gd name="T62" fmla="*/ 76 w 464"/>
                <a:gd name="T63" fmla="*/ 283 h 408"/>
                <a:gd name="T64" fmla="*/ 133 w 464"/>
                <a:gd name="T65" fmla="*/ 297 h 408"/>
                <a:gd name="T66" fmla="*/ 119 w 464"/>
                <a:gd name="T67" fmla="*/ 356 h 408"/>
                <a:gd name="T68" fmla="*/ 232 w 464"/>
                <a:gd name="T69" fmla="*/ 46 h 408"/>
                <a:gd name="T70" fmla="*/ 274 w 464"/>
                <a:gd name="T71" fmla="*/ 88 h 408"/>
                <a:gd name="T72" fmla="*/ 232 w 464"/>
                <a:gd name="T73" fmla="*/ 130 h 408"/>
                <a:gd name="T74" fmla="*/ 189 w 464"/>
                <a:gd name="T75" fmla="*/ 88 h 408"/>
                <a:gd name="T76" fmla="*/ 232 w 464"/>
                <a:gd name="T77" fmla="*/ 46 h 408"/>
                <a:gd name="T78" fmla="*/ 232 w 464"/>
                <a:gd name="T79" fmla="*/ 299 h 408"/>
                <a:gd name="T80" fmla="*/ 175 w 464"/>
                <a:gd name="T81" fmla="*/ 243 h 408"/>
                <a:gd name="T82" fmla="*/ 232 w 464"/>
                <a:gd name="T83" fmla="*/ 187 h 408"/>
                <a:gd name="T84" fmla="*/ 288 w 464"/>
                <a:gd name="T85" fmla="*/ 243 h 408"/>
                <a:gd name="T86" fmla="*/ 232 w 464"/>
                <a:gd name="T87" fmla="*/ 299 h 408"/>
                <a:gd name="T88" fmla="*/ 404 w 464"/>
                <a:gd name="T89" fmla="*/ 342 h 408"/>
                <a:gd name="T90" fmla="*/ 367 w 464"/>
                <a:gd name="T91" fmla="*/ 364 h 408"/>
                <a:gd name="T92" fmla="*/ 347 w 464"/>
                <a:gd name="T93" fmla="*/ 359 h 408"/>
                <a:gd name="T94" fmla="*/ 333 w 464"/>
                <a:gd name="T95" fmla="*/ 302 h 408"/>
                <a:gd name="T96" fmla="*/ 359 w 464"/>
                <a:gd name="T97" fmla="*/ 283 h 408"/>
                <a:gd name="T98" fmla="*/ 390 w 464"/>
                <a:gd name="T99" fmla="*/ 288 h 408"/>
                <a:gd name="T100" fmla="*/ 404 w 464"/>
                <a:gd name="T101" fmla="*/ 342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64" h="408">
                  <a:moveTo>
                    <a:pt x="409" y="246"/>
                  </a:moveTo>
                  <a:cubicBezTo>
                    <a:pt x="404" y="243"/>
                    <a:pt x="398" y="240"/>
                    <a:pt x="390" y="237"/>
                  </a:cubicBezTo>
                  <a:cubicBezTo>
                    <a:pt x="390" y="237"/>
                    <a:pt x="390" y="237"/>
                    <a:pt x="387" y="237"/>
                  </a:cubicBezTo>
                  <a:cubicBezTo>
                    <a:pt x="328" y="220"/>
                    <a:pt x="297" y="170"/>
                    <a:pt x="313" y="108"/>
                  </a:cubicBezTo>
                  <a:lnTo>
                    <a:pt x="313" y="108"/>
                  </a:lnTo>
                  <a:cubicBezTo>
                    <a:pt x="313" y="108"/>
                    <a:pt x="313" y="108"/>
                    <a:pt x="313" y="105"/>
                  </a:cubicBezTo>
                  <a:cubicBezTo>
                    <a:pt x="316" y="99"/>
                    <a:pt x="316" y="91"/>
                    <a:pt x="316" y="85"/>
                  </a:cubicBezTo>
                  <a:cubicBezTo>
                    <a:pt x="316" y="37"/>
                    <a:pt x="280" y="0"/>
                    <a:pt x="232" y="0"/>
                  </a:cubicBezTo>
                  <a:cubicBezTo>
                    <a:pt x="184" y="0"/>
                    <a:pt x="147" y="37"/>
                    <a:pt x="147" y="85"/>
                  </a:cubicBezTo>
                  <a:cubicBezTo>
                    <a:pt x="147" y="91"/>
                    <a:pt x="147" y="99"/>
                    <a:pt x="150" y="105"/>
                  </a:cubicBezTo>
                  <a:lnTo>
                    <a:pt x="150" y="108"/>
                  </a:lnTo>
                  <a:cubicBezTo>
                    <a:pt x="167" y="167"/>
                    <a:pt x="136" y="220"/>
                    <a:pt x="76" y="237"/>
                  </a:cubicBezTo>
                  <a:cubicBezTo>
                    <a:pt x="76" y="237"/>
                    <a:pt x="76" y="237"/>
                    <a:pt x="74" y="237"/>
                  </a:cubicBezTo>
                  <a:cubicBezTo>
                    <a:pt x="65" y="240"/>
                    <a:pt x="59" y="243"/>
                    <a:pt x="54" y="246"/>
                  </a:cubicBezTo>
                  <a:cubicBezTo>
                    <a:pt x="14" y="268"/>
                    <a:pt x="0" y="322"/>
                    <a:pt x="23" y="362"/>
                  </a:cubicBezTo>
                  <a:cubicBezTo>
                    <a:pt x="34" y="381"/>
                    <a:pt x="51" y="395"/>
                    <a:pt x="74" y="401"/>
                  </a:cubicBezTo>
                  <a:cubicBezTo>
                    <a:pt x="96" y="407"/>
                    <a:pt x="119" y="404"/>
                    <a:pt x="138" y="393"/>
                  </a:cubicBezTo>
                  <a:cubicBezTo>
                    <a:pt x="144" y="390"/>
                    <a:pt x="150" y="384"/>
                    <a:pt x="155" y="381"/>
                  </a:cubicBezTo>
                  <a:lnTo>
                    <a:pt x="155" y="381"/>
                  </a:lnTo>
                  <a:cubicBezTo>
                    <a:pt x="201" y="336"/>
                    <a:pt x="260" y="336"/>
                    <a:pt x="305" y="381"/>
                  </a:cubicBezTo>
                  <a:lnTo>
                    <a:pt x="305" y="381"/>
                  </a:lnTo>
                  <a:cubicBezTo>
                    <a:pt x="311" y="387"/>
                    <a:pt x="316" y="390"/>
                    <a:pt x="322" y="395"/>
                  </a:cubicBezTo>
                  <a:cubicBezTo>
                    <a:pt x="336" y="404"/>
                    <a:pt x="350" y="407"/>
                    <a:pt x="364" y="407"/>
                  </a:cubicBezTo>
                  <a:cubicBezTo>
                    <a:pt x="373" y="407"/>
                    <a:pt x="378" y="407"/>
                    <a:pt x="387" y="404"/>
                  </a:cubicBezTo>
                  <a:cubicBezTo>
                    <a:pt x="409" y="398"/>
                    <a:pt x="426" y="384"/>
                    <a:pt x="438" y="364"/>
                  </a:cubicBezTo>
                  <a:cubicBezTo>
                    <a:pt x="463" y="322"/>
                    <a:pt x="449" y="271"/>
                    <a:pt x="409" y="246"/>
                  </a:cubicBezTo>
                  <a:close/>
                  <a:moveTo>
                    <a:pt x="119" y="356"/>
                  </a:moveTo>
                  <a:cubicBezTo>
                    <a:pt x="113" y="359"/>
                    <a:pt x="105" y="362"/>
                    <a:pt x="99" y="362"/>
                  </a:cubicBezTo>
                  <a:cubicBezTo>
                    <a:pt x="96" y="362"/>
                    <a:pt x="91" y="362"/>
                    <a:pt x="88" y="359"/>
                  </a:cubicBezTo>
                  <a:cubicBezTo>
                    <a:pt x="76" y="356"/>
                    <a:pt x="68" y="347"/>
                    <a:pt x="62" y="339"/>
                  </a:cubicBezTo>
                  <a:cubicBezTo>
                    <a:pt x="51" y="319"/>
                    <a:pt x="57" y="294"/>
                    <a:pt x="76" y="283"/>
                  </a:cubicBezTo>
                  <a:lnTo>
                    <a:pt x="76" y="283"/>
                  </a:lnTo>
                  <a:cubicBezTo>
                    <a:pt x="96" y="271"/>
                    <a:pt x="122" y="277"/>
                    <a:pt x="133" y="297"/>
                  </a:cubicBezTo>
                  <a:cubicBezTo>
                    <a:pt x="144" y="319"/>
                    <a:pt x="138" y="345"/>
                    <a:pt x="119" y="356"/>
                  </a:cubicBezTo>
                  <a:close/>
                  <a:moveTo>
                    <a:pt x="232" y="46"/>
                  </a:moveTo>
                  <a:cubicBezTo>
                    <a:pt x="254" y="46"/>
                    <a:pt x="274" y="66"/>
                    <a:pt x="274" y="88"/>
                  </a:cubicBezTo>
                  <a:cubicBezTo>
                    <a:pt x="274" y="111"/>
                    <a:pt x="254" y="130"/>
                    <a:pt x="232" y="130"/>
                  </a:cubicBezTo>
                  <a:cubicBezTo>
                    <a:pt x="209" y="130"/>
                    <a:pt x="189" y="111"/>
                    <a:pt x="189" y="88"/>
                  </a:cubicBezTo>
                  <a:cubicBezTo>
                    <a:pt x="189" y="66"/>
                    <a:pt x="209" y="46"/>
                    <a:pt x="232" y="46"/>
                  </a:cubicBezTo>
                  <a:close/>
                  <a:moveTo>
                    <a:pt x="232" y="299"/>
                  </a:moveTo>
                  <a:cubicBezTo>
                    <a:pt x="201" y="299"/>
                    <a:pt x="175" y="274"/>
                    <a:pt x="175" y="243"/>
                  </a:cubicBezTo>
                  <a:cubicBezTo>
                    <a:pt x="175" y="212"/>
                    <a:pt x="201" y="187"/>
                    <a:pt x="232" y="187"/>
                  </a:cubicBezTo>
                  <a:cubicBezTo>
                    <a:pt x="263" y="187"/>
                    <a:pt x="288" y="212"/>
                    <a:pt x="288" y="243"/>
                  </a:cubicBezTo>
                  <a:cubicBezTo>
                    <a:pt x="288" y="274"/>
                    <a:pt x="263" y="299"/>
                    <a:pt x="232" y="299"/>
                  </a:cubicBezTo>
                  <a:close/>
                  <a:moveTo>
                    <a:pt x="404" y="342"/>
                  </a:moveTo>
                  <a:cubicBezTo>
                    <a:pt x="395" y="356"/>
                    <a:pt x="381" y="364"/>
                    <a:pt x="367" y="364"/>
                  </a:cubicBezTo>
                  <a:cubicBezTo>
                    <a:pt x="359" y="364"/>
                    <a:pt x="353" y="362"/>
                    <a:pt x="347" y="359"/>
                  </a:cubicBezTo>
                  <a:cubicBezTo>
                    <a:pt x="328" y="347"/>
                    <a:pt x="319" y="322"/>
                    <a:pt x="333" y="302"/>
                  </a:cubicBezTo>
                  <a:cubicBezTo>
                    <a:pt x="339" y="294"/>
                    <a:pt x="347" y="286"/>
                    <a:pt x="359" y="283"/>
                  </a:cubicBezTo>
                  <a:cubicBezTo>
                    <a:pt x="370" y="281"/>
                    <a:pt x="381" y="280"/>
                    <a:pt x="390" y="288"/>
                  </a:cubicBezTo>
                  <a:cubicBezTo>
                    <a:pt x="407" y="297"/>
                    <a:pt x="415" y="322"/>
                    <a:pt x="404" y="3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9" name="Freeform 548">
              <a:extLst>
                <a:ext uri="{FF2B5EF4-FFF2-40B4-BE49-F238E27FC236}">
                  <a16:creationId xmlns:a16="http://schemas.microsoft.com/office/drawing/2014/main" id="{87A6CCB8-28C5-544F-B5BA-ABCA88143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9350" y="4783138"/>
              <a:ext cx="30163" cy="42862"/>
            </a:xfrm>
            <a:custGeom>
              <a:avLst/>
              <a:gdLst>
                <a:gd name="T0" fmla="*/ 54 w 83"/>
                <a:gd name="T1" fmla="*/ 107 h 120"/>
                <a:gd name="T2" fmla="*/ 68 w 83"/>
                <a:gd name="T3" fmla="*/ 119 h 120"/>
                <a:gd name="T4" fmla="*/ 71 w 83"/>
                <a:gd name="T5" fmla="*/ 119 h 120"/>
                <a:gd name="T6" fmla="*/ 79 w 83"/>
                <a:gd name="T7" fmla="*/ 102 h 120"/>
                <a:gd name="T8" fmla="*/ 25 w 83"/>
                <a:gd name="T9" fmla="*/ 6 h 120"/>
                <a:gd name="T10" fmla="*/ 6 w 83"/>
                <a:gd name="T11" fmla="*/ 6 h 120"/>
                <a:gd name="T12" fmla="*/ 6 w 83"/>
                <a:gd name="T13" fmla="*/ 25 h 120"/>
                <a:gd name="T14" fmla="*/ 54 w 83"/>
                <a:gd name="T15" fmla="*/ 10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0">
                  <a:moveTo>
                    <a:pt x="54" y="107"/>
                  </a:moveTo>
                  <a:cubicBezTo>
                    <a:pt x="57" y="113"/>
                    <a:pt x="62" y="119"/>
                    <a:pt x="68" y="119"/>
                  </a:cubicBezTo>
                  <a:lnTo>
                    <a:pt x="71" y="119"/>
                  </a:lnTo>
                  <a:cubicBezTo>
                    <a:pt x="79" y="116"/>
                    <a:pt x="82" y="110"/>
                    <a:pt x="79" y="102"/>
                  </a:cubicBezTo>
                  <a:cubicBezTo>
                    <a:pt x="71" y="65"/>
                    <a:pt x="51" y="34"/>
                    <a:pt x="25" y="6"/>
                  </a:cubicBezTo>
                  <a:cubicBezTo>
                    <a:pt x="20" y="0"/>
                    <a:pt x="11" y="1"/>
                    <a:pt x="6" y="6"/>
                  </a:cubicBezTo>
                  <a:cubicBezTo>
                    <a:pt x="0" y="12"/>
                    <a:pt x="0" y="20"/>
                    <a:pt x="6" y="25"/>
                  </a:cubicBezTo>
                  <a:cubicBezTo>
                    <a:pt x="28" y="48"/>
                    <a:pt x="45" y="76"/>
                    <a:pt x="54" y="10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" name="Freeform 549">
              <a:extLst>
                <a:ext uri="{FF2B5EF4-FFF2-40B4-BE49-F238E27FC236}">
                  <a16:creationId xmlns:a16="http://schemas.microsoft.com/office/drawing/2014/main" id="{E67C6298-F66A-4B48-9575-F5E07C681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763" y="4783138"/>
              <a:ext cx="31750" cy="42862"/>
            </a:xfrm>
            <a:custGeom>
              <a:avLst/>
              <a:gdLst>
                <a:gd name="T0" fmla="*/ 15 w 86"/>
                <a:gd name="T1" fmla="*/ 119 h 120"/>
                <a:gd name="T2" fmla="*/ 17 w 86"/>
                <a:gd name="T3" fmla="*/ 119 h 120"/>
                <a:gd name="T4" fmla="*/ 32 w 86"/>
                <a:gd name="T5" fmla="*/ 108 h 120"/>
                <a:gd name="T6" fmla="*/ 80 w 86"/>
                <a:gd name="T7" fmla="*/ 26 h 120"/>
                <a:gd name="T8" fmla="*/ 80 w 86"/>
                <a:gd name="T9" fmla="*/ 6 h 120"/>
                <a:gd name="T10" fmla="*/ 60 w 86"/>
                <a:gd name="T11" fmla="*/ 6 h 120"/>
                <a:gd name="T12" fmla="*/ 6 w 86"/>
                <a:gd name="T13" fmla="*/ 102 h 120"/>
                <a:gd name="T14" fmla="*/ 15 w 86"/>
                <a:gd name="T15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120">
                  <a:moveTo>
                    <a:pt x="15" y="119"/>
                  </a:moveTo>
                  <a:lnTo>
                    <a:pt x="17" y="119"/>
                  </a:lnTo>
                  <a:cubicBezTo>
                    <a:pt x="23" y="119"/>
                    <a:pt x="29" y="116"/>
                    <a:pt x="32" y="108"/>
                  </a:cubicBezTo>
                  <a:cubicBezTo>
                    <a:pt x="40" y="76"/>
                    <a:pt x="57" y="48"/>
                    <a:pt x="80" y="26"/>
                  </a:cubicBezTo>
                  <a:cubicBezTo>
                    <a:pt x="85" y="20"/>
                    <a:pt x="85" y="12"/>
                    <a:pt x="80" y="6"/>
                  </a:cubicBezTo>
                  <a:cubicBezTo>
                    <a:pt x="74" y="0"/>
                    <a:pt x="65" y="0"/>
                    <a:pt x="60" y="6"/>
                  </a:cubicBezTo>
                  <a:cubicBezTo>
                    <a:pt x="34" y="31"/>
                    <a:pt x="15" y="65"/>
                    <a:pt x="6" y="102"/>
                  </a:cubicBezTo>
                  <a:cubicBezTo>
                    <a:pt x="0" y="110"/>
                    <a:pt x="6" y="116"/>
                    <a:pt x="15" y="11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1" name="Freeform 550">
              <a:extLst>
                <a:ext uri="{FF2B5EF4-FFF2-40B4-BE49-F238E27FC236}">
                  <a16:creationId xmlns:a16="http://schemas.microsoft.com/office/drawing/2014/main" id="{2860FE0D-F8DB-5648-8FF8-5064FEECF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6325" y="4910138"/>
              <a:ext cx="47625" cy="14287"/>
            </a:xfrm>
            <a:custGeom>
              <a:avLst/>
              <a:gdLst>
                <a:gd name="T0" fmla="*/ 116 w 134"/>
                <a:gd name="T1" fmla="*/ 3 h 38"/>
                <a:gd name="T2" fmla="*/ 20 w 134"/>
                <a:gd name="T3" fmla="*/ 3 h 38"/>
                <a:gd name="T4" fmla="*/ 3 w 134"/>
                <a:gd name="T5" fmla="*/ 14 h 38"/>
                <a:gd name="T6" fmla="*/ 14 w 134"/>
                <a:gd name="T7" fmla="*/ 31 h 38"/>
                <a:gd name="T8" fmla="*/ 68 w 134"/>
                <a:gd name="T9" fmla="*/ 37 h 38"/>
                <a:gd name="T10" fmla="*/ 121 w 134"/>
                <a:gd name="T11" fmla="*/ 31 h 38"/>
                <a:gd name="T12" fmla="*/ 133 w 134"/>
                <a:gd name="T13" fmla="*/ 14 h 38"/>
                <a:gd name="T14" fmla="*/ 116 w 134"/>
                <a:gd name="T15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38">
                  <a:moveTo>
                    <a:pt x="116" y="3"/>
                  </a:moveTo>
                  <a:cubicBezTo>
                    <a:pt x="85" y="11"/>
                    <a:pt x="51" y="11"/>
                    <a:pt x="20" y="3"/>
                  </a:cubicBezTo>
                  <a:cubicBezTo>
                    <a:pt x="11" y="0"/>
                    <a:pt x="6" y="6"/>
                    <a:pt x="3" y="14"/>
                  </a:cubicBezTo>
                  <a:cubicBezTo>
                    <a:pt x="0" y="23"/>
                    <a:pt x="6" y="28"/>
                    <a:pt x="14" y="31"/>
                  </a:cubicBezTo>
                  <a:cubicBezTo>
                    <a:pt x="31" y="37"/>
                    <a:pt x="51" y="37"/>
                    <a:pt x="68" y="37"/>
                  </a:cubicBezTo>
                  <a:cubicBezTo>
                    <a:pt x="87" y="37"/>
                    <a:pt x="104" y="34"/>
                    <a:pt x="121" y="31"/>
                  </a:cubicBezTo>
                  <a:cubicBezTo>
                    <a:pt x="130" y="28"/>
                    <a:pt x="133" y="23"/>
                    <a:pt x="133" y="14"/>
                  </a:cubicBezTo>
                  <a:cubicBezTo>
                    <a:pt x="133" y="6"/>
                    <a:pt x="124" y="0"/>
                    <a:pt x="116" y="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" name="Freeform 551">
              <a:extLst>
                <a:ext uri="{FF2B5EF4-FFF2-40B4-BE49-F238E27FC236}">
                  <a16:creationId xmlns:a16="http://schemas.microsoft.com/office/drawing/2014/main" id="{8DA2DA68-1E22-134E-9789-2934D62DB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5063" y="4797425"/>
              <a:ext cx="25400" cy="33338"/>
            </a:xfrm>
            <a:custGeom>
              <a:avLst/>
              <a:gdLst>
                <a:gd name="T0" fmla="*/ 40 w 69"/>
                <a:gd name="T1" fmla="*/ 81 h 94"/>
                <a:gd name="T2" fmla="*/ 54 w 69"/>
                <a:gd name="T3" fmla="*/ 93 h 94"/>
                <a:gd name="T4" fmla="*/ 57 w 69"/>
                <a:gd name="T5" fmla="*/ 93 h 94"/>
                <a:gd name="T6" fmla="*/ 68 w 69"/>
                <a:gd name="T7" fmla="*/ 76 h 94"/>
                <a:gd name="T8" fmla="*/ 26 w 69"/>
                <a:gd name="T9" fmla="*/ 5 h 94"/>
                <a:gd name="T10" fmla="*/ 6 w 69"/>
                <a:gd name="T11" fmla="*/ 5 h 94"/>
                <a:gd name="T12" fmla="*/ 6 w 69"/>
                <a:gd name="T13" fmla="*/ 25 h 94"/>
                <a:gd name="T14" fmla="*/ 40 w 69"/>
                <a:gd name="T15" fmla="*/ 8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94">
                  <a:moveTo>
                    <a:pt x="40" y="81"/>
                  </a:moveTo>
                  <a:cubicBezTo>
                    <a:pt x="43" y="87"/>
                    <a:pt x="49" y="93"/>
                    <a:pt x="54" y="93"/>
                  </a:cubicBezTo>
                  <a:lnTo>
                    <a:pt x="57" y="93"/>
                  </a:lnTo>
                  <a:cubicBezTo>
                    <a:pt x="65" y="90"/>
                    <a:pt x="68" y="84"/>
                    <a:pt x="68" y="76"/>
                  </a:cubicBezTo>
                  <a:cubicBezTo>
                    <a:pt x="60" y="50"/>
                    <a:pt x="46" y="25"/>
                    <a:pt x="26" y="5"/>
                  </a:cubicBezTo>
                  <a:cubicBezTo>
                    <a:pt x="20" y="0"/>
                    <a:pt x="11" y="0"/>
                    <a:pt x="6" y="5"/>
                  </a:cubicBezTo>
                  <a:cubicBezTo>
                    <a:pt x="0" y="11"/>
                    <a:pt x="1" y="19"/>
                    <a:pt x="6" y="25"/>
                  </a:cubicBezTo>
                  <a:cubicBezTo>
                    <a:pt x="23" y="39"/>
                    <a:pt x="34" y="59"/>
                    <a:pt x="40" y="8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" name="Freeform 552">
              <a:extLst>
                <a:ext uri="{FF2B5EF4-FFF2-40B4-BE49-F238E27FC236}">
                  <a16:creationId xmlns:a16="http://schemas.microsoft.com/office/drawing/2014/main" id="{E722719F-985F-0041-BBC8-610F94E65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1400" y="4797425"/>
              <a:ext cx="25400" cy="34925"/>
            </a:xfrm>
            <a:custGeom>
              <a:avLst/>
              <a:gdLst>
                <a:gd name="T0" fmla="*/ 11 w 69"/>
                <a:gd name="T1" fmla="*/ 96 h 97"/>
                <a:gd name="T2" fmla="*/ 14 w 69"/>
                <a:gd name="T3" fmla="*/ 96 h 97"/>
                <a:gd name="T4" fmla="*/ 28 w 69"/>
                <a:gd name="T5" fmla="*/ 84 h 97"/>
                <a:gd name="T6" fmla="*/ 62 w 69"/>
                <a:gd name="T7" fmla="*/ 25 h 97"/>
                <a:gd name="T8" fmla="*/ 62 w 69"/>
                <a:gd name="T9" fmla="*/ 5 h 97"/>
                <a:gd name="T10" fmla="*/ 42 w 69"/>
                <a:gd name="T11" fmla="*/ 5 h 97"/>
                <a:gd name="T12" fmla="*/ 0 w 69"/>
                <a:gd name="T13" fmla="*/ 76 h 97"/>
                <a:gd name="T14" fmla="*/ 11 w 69"/>
                <a:gd name="T15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97">
                  <a:moveTo>
                    <a:pt x="11" y="96"/>
                  </a:moveTo>
                  <a:lnTo>
                    <a:pt x="14" y="96"/>
                  </a:lnTo>
                  <a:cubicBezTo>
                    <a:pt x="20" y="96"/>
                    <a:pt x="25" y="93"/>
                    <a:pt x="28" y="84"/>
                  </a:cubicBezTo>
                  <a:cubicBezTo>
                    <a:pt x="34" y="62"/>
                    <a:pt x="45" y="42"/>
                    <a:pt x="62" y="25"/>
                  </a:cubicBezTo>
                  <a:cubicBezTo>
                    <a:pt x="68" y="20"/>
                    <a:pt x="68" y="11"/>
                    <a:pt x="62" y="5"/>
                  </a:cubicBezTo>
                  <a:cubicBezTo>
                    <a:pt x="56" y="0"/>
                    <a:pt x="47" y="0"/>
                    <a:pt x="42" y="5"/>
                  </a:cubicBezTo>
                  <a:cubicBezTo>
                    <a:pt x="22" y="25"/>
                    <a:pt x="8" y="51"/>
                    <a:pt x="0" y="76"/>
                  </a:cubicBezTo>
                  <a:cubicBezTo>
                    <a:pt x="0" y="84"/>
                    <a:pt x="3" y="93"/>
                    <a:pt x="11" y="9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" name="Freeform 553">
              <a:extLst>
                <a:ext uri="{FF2B5EF4-FFF2-40B4-BE49-F238E27FC236}">
                  <a16:creationId xmlns:a16="http://schemas.microsoft.com/office/drawing/2014/main" id="{DC17154A-B2CF-C246-BEB1-8C8357617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1088" y="4889500"/>
              <a:ext cx="38100" cy="12700"/>
            </a:xfrm>
            <a:custGeom>
              <a:avLst/>
              <a:gdLst>
                <a:gd name="T0" fmla="*/ 11 w 108"/>
                <a:gd name="T1" fmla="*/ 31 h 37"/>
                <a:gd name="T2" fmla="*/ 54 w 108"/>
                <a:gd name="T3" fmla="*/ 36 h 37"/>
                <a:gd name="T4" fmla="*/ 96 w 108"/>
                <a:gd name="T5" fmla="*/ 31 h 37"/>
                <a:gd name="T6" fmla="*/ 107 w 108"/>
                <a:gd name="T7" fmla="*/ 14 h 37"/>
                <a:gd name="T8" fmla="*/ 90 w 108"/>
                <a:gd name="T9" fmla="*/ 2 h 37"/>
                <a:gd name="T10" fmla="*/ 23 w 108"/>
                <a:gd name="T11" fmla="*/ 2 h 37"/>
                <a:gd name="T12" fmla="*/ 6 w 108"/>
                <a:gd name="T13" fmla="*/ 14 h 37"/>
                <a:gd name="T14" fmla="*/ 11 w 108"/>
                <a:gd name="T15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37">
                  <a:moveTo>
                    <a:pt x="11" y="31"/>
                  </a:moveTo>
                  <a:cubicBezTo>
                    <a:pt x="25" y="33"/>
                    <a:pt x="40" y="36"/>
                    <a:pt x="54" y="36"/>
                  </a:cubicBezTo>
                  <a:cubicBezTo>
                    <a:pt x="68" y="36"/>
                    <a:pt x="82" y="33"/>
                    <a:pt x="96" y="31"/>
                  </a:cubicBezTo>
                  <a:cubicBezTo>
                    <a:pt x="104" y="28"/>
                    <a:pt x="107" y="22"/>
                    <a:pt x="107" y="14"/>
                  </a:cubicBezTo>
                  <a:cubicBezTo>
                    <a:pt x="104" y="5"/>
                    <a:pt x="99" y="2"/>
                    <a:pt x="90" y="2"/>
                  </a:cubicBezTo>
                  <a:cubicBezTo>
                    <a:pt x="68" y="8"/>
                    <a:pt x="45" y="8"/>
                    <a:pt x="23" y="2"/>
                  </a:cubicBezTo>
                  <a:cubicBezTo>
                    <a:pt x="14" y="0"/>
                    <a:pt x="8" y="5"/>
                    <a:pt x="6" y="14"/>
                  </a:cubicBezTo>
                  <a:cubicBezTo>
                    <a:pt x="0" y="22"/>
                    <a:pt x="6" y="28"/>
                    <a:pt x="11" y="3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5" name="Freeform 554">
              <a:extLst>
                <a:ext uri="{FF2B5EF4-FFF2-40B4-BE49-F238E27FC236}">
                  <a16:creationId xmlns:a16="http://schemas.microsoft.com/office/drawing/2014/main" id="{E80C4B6D-8983-4945-9E96-AAF58FA82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3988" y="5592763"/>
              <a:ext cx="163512" cy="131762"/>
            </a:xfrm>
            <a:custGeom>
              <a:avLst/>
              <a:gdLst>
                <a:gd name="T0" fmla="*/ 454 w 455"/>
                <a:gd name="T1" fmla="*/ 43 h 368"/>
                <a:gd name="T2" fmla="*/ 401 w 455"/>
                <a:gd name="T3" fmla="*/ 57 h 368"/>
                <a:gd name="T4" fmla="*/ 440 w 455"/>
                <a:gd name="T5" fmla="*/ 6 h 368"/>
                <a:gd name="T6" fmla="*/ 381 w 455"/>
                <a:gd name="T7" fmla="*/ 28 h 368"/>
                <a:gd name="T8" fmla="*/ 313 w 455"/>
                <a:gd name="T9" fmla="*/ 0 h 368"/>
                <a:gd name="T10" fmla="*/ 220 w 455"/>
                <a:gd name="T11" fmla="*/ 93 h 368"/>
                <a:gd name="T12" fmla="*/ 223 w 455"/>
                <a:gd name="T13" fmla="*/ 113 h 368"/>
                <a:gd name="T14" fmla="*/ 31 w 455"/>
                <a:gd name="T15" fmla="*/ 17 h 368"/>
                <a:gd name="T16" fmla="*/ 20 w 455"/>
                <a:gd name="T17" fmla="*/ 65 h 368"/>
                <a:gd name="T18" fmla="*/ 62 w 455"/>
                <a:gd name="T19" fmla="*/ 141 h 368"/>
                <a:gd name="T20" fmla="*/ 20 w 455"/>
                <a:gd name="T21" fmla="*/ 130 h 368"/>
                <a:gd name="T22" fmla="*/ 20 w 455"/>
                <a:gd name="T23" fmla="*/ 130 h 368"/>
                <a:gd name="T24" fmla="*/ 93 w 455"/>
                <a:gd name="T25" fmla="*/ 220 h 368"/>
                <a:gd name="T26" fmla="*/ 68 w 455"/>
                <a:gd name="T27" fmla="*/ 223 h 368"/>
                <a:gd name="T28" fmla="*/ 51 w 455"/>
                <a:gd name="T29" fmla="*/ 220 h 368"/>
                <a:gd name="T30" fmla="*/ 138 w 455"/>
                <a:gd name="T31" fmla="*/ 285 h 368"/>
                <a:gd name="T32" fmla="*/ 22 w 455"/>
                <a:gd name="T33" fmla="*/ 325 h 368"/>
                <a:gd name="T34" fmla="*/ 0 w 455"/>
                <a:gd name="T35" fmla="*/ 325 h 368"/>
                <a:gd name="T36" fmla="*/ 141 w 455"/>
                <a:gd name="T37" fmla="*/ 367 h 368"/>
                <a:gd name="T38" fmla="*/ 403 w 455"/>
                <a:gd name="T39" fmla="*/ 105 h 368"/>
                <a:gd name="T40" fmla="*/ 403 w 455"/>
                <a:gd name="T41" fmla="*/ 93 h 368"/>
                <a:gd name="T42" fmla="*/ 454 w 455"/>
                <a:gd name="T43" fmla="*/ 43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5" h="368">
                  <a:moveTo>
                    <a:pt x="454" y="43"/>
                  </a:moveTo>
                  <a:cubicBezTo>
                    <a:pt x="437" y="51"/>
                    <a:pt x="420" y="54"/>
                    <a:pt x="401" y="57"/>
                  </a:cubicBezTo>
                  <a:cubicBezTo>
                    <a:pt x="420" y="45"/>
                    <a:pt x="434" y="28"/>
                    <a:pt x="440" y="6"/>
                  </a:cubicBezTo>
                  <a:cubicBezTo>
                    <a:pt x="423" y="17"/>
                    <a:pt x="403" y="23"/>
                    <a:pt x="381" y="28"/>
                  </a:cubicBezTo>
                  <a:cubicBezTo>
                    <a:pt x="364" y="11"/>
                    <a:pt x="338" y="0"/>
                    <a:pt x="313" y="0"/>
                  </a:cubicBezTo>
                  <a:cubicBezTo>
                    <a:pt x="262" y="0"/>
                    <a:pt x="220" y="43"/>
                    <a:pt x="220" y="93"/>
                  </a:cubicBezTo>
                  <a:cubicBezTo>
                    <a:pt x="220" y="102"/>
                    <a:pt x="220" y="107"/>
                    <a:pt x="223" y="113"/>
                  </a:cubicBezTo>
                  <a:cubicBezTo>
                    <a:pt x="147" y="110"/>
                    <a:pt x="79" y="74"/>
                    <a:pt x="31" y="17"/>
                  </a:cubicBezTo>
                  <a:cubicBezTo>
                    <a:pt x="22" y="31"/>
                    <a:pt x="20" y="48"/>
                    <a:pt x="20" y="65"/>
                  </a:cubicBezTo>
                  <a:cubicBezTo>
                    <a:pt x="20" y="96"/>
                    <a:pt x="36" y="124"/>
                    <a:pt x="62" y="141"/>
                  </a:cubicBezTo>
                  <a:cubicBezTo>
                    <a:pt x="48" y="141"/>
                    <a:pt x="34" y="136"/>
                    <a:pt x="20" y="130"/>
                  </a:cubicBezTo>
                  <a:lnTo>
                    <a:pt x="20" y="130"/>
                  </a:lnTo>
                  <a:cubicBezTo>
                    <a:pt x="20" y="175"/>
                    <a:pt x="51" y="212"/>
                    <a:pt x="93" y="220"/>
                  </a:cubicBezTo>
                  <a:cubicBezTo>
                    <a:pt x="84" y="223"/>
                    <a:pt x="76" y="223"/>
                    <a:pt x="68" y="223"/>
                  </a:cubicBezTo>
                  <a:cubicBezTo>
                    <a:pt x="62" y="223"/>
                    <a:pt x="56" y="223"/>
                    <a:pt x="51" y="220"/>
                  </a:cubicBezTo>
                  <a:cubicBezTo>
                    <a:pt x="62" y="257"/>
                    <a:pt x="96" y="285"/>
                    <a:pt x="138" y="285"/>
                  </a:cubicBezTo>
                  <a:cubicBezTo>
                    <a:pt x="107" y="311"/>
                    <a:pt x="68" y="325"/>
                    <a:pt x="22" y="325"/>
                  </a:cubicBezTo>
                  <a:cubicBezTo>
                    <a:pt x="14" y="325"/>
                    <a:pt x="8" y="325"/>
                    <a:pt x="0" y="325"/>
                  </a:cubicBezTo>
                  <a:cubicBezTo>
                    <a:pt x="42" y="350"/>
                    <a:pt x="90" y="367"/>
                    <a:pt x="141" y="367"/>
                  </a:cubicBezTo>
                  <a:cubicBezTo>
                    <a:pt x="310" y="367"/>
                    <a:pt x="403" y="226"/>
                    <a:pt x="403" y="105"/>
                  </a:cubicBezTo>
                  <a:cubicBezTo>
                    <a:pt x="403" y="102"/>
                    <a:pt x="403" y="96"/>
                    <a:pt x="403" y="93"/>
                  </a:cubicBezTo>
                  <a:cubicBezTo>
                    <a:pt x="426" y="79"/>
                    <a:pt x="443" y="62"/>
                    <a:pt x="454" y="4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" name="Freeform 555">
              <a:extLst>
                <a:ext uri="{FF2B5EF4-FFF2-40B4-BE49-F238E27FC236}">
                  <a16:creationId xmlns:a16="http://schemas.microsoft.com/office/drawing/2014/main" id="{2B6322F1-71D9-FE4A-9BA0-A131FBD50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975" y="5573713"/>
              <a:ext cx="163513" cy="163512"/>
            </a:xfrm>
            <a:custGeom>
              <a:avLst/>
              <a:gdLst>
                <a:gd name="T0" fmla="*/ 395 w 453"/>
                <a:gd name="T1" fmla="*/ 0 h 452"/>
                <a:gd name="T2" fmla="*/ 57 w 453"/>
                <a:gd name="T3" fmla="*/ 0 h 452"/>
                <a:gd name="T4" fmla="*/ 0 w 453"/>
                <a:gd name="T5" fmla="*/ 56 h 452"/>
                <a:gd name="T6" fmla="*/ 0 w 453"/>
                <a:gd name="T7" fmla="*/ 395 h 452"/>
                <a:gd name="T8" fmla="*/ 57 w 453"/>
                <a:gd name="T9" fmla="*/ 451 h 452"/>
                <a:gd name="T10" fmla="*/ 226 w 453"/>
                <a:gd name="T11" fmla="*/ 451 h 452"/>
                <a:gd name="T12" fmla="*/ 226 w 453"/>
                <a:gd name="T13" fmla="*/ 296 h 452"/>
                <a:gd name="T14" fmla="*/ 170 w 453"/>
                <a:gd name="T15" fmla="*/ 296 h 452"/>
                <a:gd name="T16" fmla="*/ 170 w 453"/>
                <a:gd name="T17" fmla="*/ 226 h 452"/>
                <a:gd name="T18" fmla="*/ 226 w 453"/>
                <a:gd name="T19" fmla="*/ 226 h 452"/>
                <a:gd name="T20" fmla="*/ 226 w 453"/>
                <a:gd name="T21" fmla="*/ 169 h 452"/>
                <a:gd name="T22" fmla="*/ 311 w 453"/>
                <a:gd name="T23" fmla="*/ 84 h 452"/>
                <a:gd name="T24" fmla="*/ 367 w 453"/>
                <a:gd name="T25" fmla="*/ 84 h 452"/>
                <a:gd name="T26" fmla="*/ 367 w 453"/>
                <a:gd name="T27" fmla="*/ 155 h 452"/>
                <a:gd name="T28" fmla="*/ 339 w 453"/>
                <a:gd name="T29" fmla="*/ 155 h 452"/>
                <a:gd name="T30" fmla="*/ 311 w 453"/>
                <a:gd name="T31" fmla="*/ 169 h 452"/>
                <a:gd name="T32" fmla="*/ 311 w 453"/>
                <a:gd name="T33" fmla="*/ 226 h 452"/>
                <a:gd name="T34" fmla="*/ 381 w 453"/>
                <a:gd name="T35" fmla="*/ 226 h 452"/>
                <a:gd name="T36" fmla="*/ 353 w 453"/>
                <a:gd name="T37" fmla="*/ 296 h 452"/>
                <a:gd name="T38" fmla="*/ 311 w 453"/>
                <a:gd name="T39" fmla="*/ 296 h 452"/>
                <a:gd name="T40" fmla="*/ 311 w 453"/>
                <a:gd name="T41" fmla="*/ 451 h 452"/>
                <a:gd name="T42" fmla="*/ 395 w 453"/>
                <a:gd name="T43" fmla="*/ 451 h 452"/>
                <a:gd name="T44" fmla="*/ 452 w 453"/>
                <a:gd name="T45" fmla="*/ 395 h 452"/>
                <a:gd name="T46" fmla="*/ 452 w 453"/>
                <a:gd name="T47" fmla="*/ 56 h 452"/>
                <a:gd name="T48" fmla="*/ 395 w 453"/>
                <a:gd name="T49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53" h="452">
                  <a:moveTo>
                    <a:pt x="395" y="0"/>
                  </a:moveTo>
                  <a:lnTo>
                    <a:pt x="57" y="0"/>
                  </a:lnTo>
                  <a:cubicBezTo>
                    <a:pt x="26" y="0"/>
                    <a:pt x="0" y="25"/>
                    <a:pt x="0" y="56"/>
                  </a:cubicBezTo>
                  <a:lnTo>
                    <a:pt x="0" y="395"/>
                  </a:lnTo>
                  <a:cubicBezTo>
                    <a:pt x="0" y="426"/>
                    <a:pt x="26" y="451"/>
                    <a:pt x="57" y="451"/>
                  </a:cubicBezTo>
                  <a:lnTo>
                    <a:pt x="226" y="451"/>
                  </a:lnTo>
                  <a:lnTo>
                    <a:pt x="226" y="296"/>
                  </a:lnTo>
                  <a:lnTo>
                    <a:pt x="170" y="296"/>
                  </a:lnTo>
                  <a:lnTo>
                    <a:pt x="170" y="226"/>
                  </a:lnTo>
                  <a:lnTo>
                    <a:pt x="226" y="226"/>
                  </a:lnTo>
                  <a:lnTo>
                    <a:pt x="226" y="169"/>
                  </a:lnTo>
                  <a:cubicBezTo>
                    <a:pt x="226" y="121"/>
                    <a:pt x="263" y="84"/>
                    <a:pt x="311" y="84"/>
                  </a:cubicBezTo>
                  <a:lnTo>
                    <a:pt x="367" y="84"/>
                  </a:lnTo>
                  <a:lnTo>
                    <a:pt x="367" y="155"/>
                  </a:lnTo>
                  <a:lnTo>
                    <a:pt x="339" y="155"/>
                  </a:lnTo>
                  <a:cubicBezTo>
                    <a:pt x="322" y="155"/>
                    <a:pt x="311" y="152"/>
                    <a:pt x="311" y="169"/>
                  </a:cubicBezTo>
                  <a:lnTo>
                    <a:pt x="311" y="226"/>
                  </a:lnTo>
                  <a:lnTo>
                    <a:pt x="381" y="226"/>
                  </a:lnTo>
                  <a:lnTo>
                    <a:pt x="353" y="296"/>
                  </a:lnTo>
                  <a:lnTo>
                    <a:pt x="311" y="296"/>
                  </a:lnTo>
                  <a:lnTo>
                    <a:pt x="311" y="451"/>
                  </a:lnTo>
                  <a:lnTo>
                    <a:pt x="395" y="451"/>
                  </a:lnTo>
                  <a:cubicBezTo>
                    <a:pt x="427" y="451"/>
                    <a:pt x="452" y="426"/>
                    <a:pt x="452" y="395"/>
                  </a:cubicBezTo>
                  <a:lnTo>
                    <a:pt x="452" y="56"/>
                  </a:lnTo>
                  <a:cubicBezTo>
                    <a:pt x="452" y="25"/>
                    <a:pt x="427" y="0"/>
                    <a:pt x="39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7" name="Freeform 556">
              <a:extLst>
                <a:ext uri="{FF2B5EF4-FFF2-40B4-BE49-F238E27FC236}">
                  <a16:creationId xmlns:a16="http://schemas.microsoft.com/office/drawing/2014/main" id="{8AA183F9-1CC1-4143-9262-09A8536B0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6788" y="5603875"/>
              <a:ext cx="165100" cy="112713"/>
            </a:xfrm>
            <a:custGeom>
              <a:avLst/>
              <a:gdLst>
                <a:gd name="T0" fmla="*/ 437 w 458"/>
                <a:gd name="T1" fmla="*/ 31 h 312"/>
                <a:gd name="T2" fmla="*/ 383 w 458"/>
                <a:gd name="T3" fmla="*/ 3 h 312"/>
                <a:gd name="T4" fmla="*/ 228 w 458"/>
                <a:gd name="T5" fmla="*/ 0 h 312"/>
                <a:gd name="T6" fmla="*/ 73 w 458"/>
                <a:gd name="T7" fmla="*/ 3 h 312"/>
                <a:gd name="T8" fmla="*/ 19 w 458"/>
                <a:gd name="T9" fmla="*/ 31 h 312"/>
                <a:gd name="T10" fmla="*/ 0 w 458"/>
                <a:gd name="T11" fmla="*/ 156 h 312"/>
                <a:gd name="T12" fmla="*/ 19 w 458"/>
                <a:gd name="T13" fmla="*/ 280 h 312"/>
                <a:gd name="T14" fmla="*/ 73 w 458"/>
                <a:gd name="T15" fmla="*/ 308 h 312"/>
                <a:gd name="T16" fmla="*/ 228 w 458"/>
                <a:gd name="T17" fmla="*/ 311 h 312"/>
                <a:gd name="T18" fmla="*/ 383 w 458"/>
                <a:gd name="T19" fmla="*/ 308 h 312"/>
                <a:gd name="T20" fmla="*/ 437 w 458"/>
                <a:gd name="T21" fmla="*/ 280 h 312"/>
                <a:gd name="T22" fmla="*/ 457 w 458"/>
                <a:gd name="T23" fmla="*/ 156 h 312"/>
                <a:gd name="T24" fmla="*/ 437 w 458"/>
                <a:gd name="T25" fmla="*/ 31 h 312"/>
                <a:gd name="T26" fmla="*/ 175 w 458"/>
                <a:gd name="T27" fmla="*/ 240 h 312"/>
                <a:gd name="T28" fmla="*/ 175 w 458"/>
                <a:gd name="T29" fmla="*/ 71 h 312"/>
                <a:gd name="T30" fmla="*/ 316 w 458"/>
                <a:gd name="T31" fmla="*/ 156 h 312"/>
                <a:gd name="T32" fmla="*/ 175 w 458"/>
                <a:gd name="T33" fmla="*/ 24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8" h="312">
                  <a:moveTo>
                    <a:pt x="437" y="31"/>
                  </a:moveTo>
                  <a:cubicBezTo>
                    <a:pt x="426" y="9"/>
                    <a:pt x="412" y="6"/>
                    <a:pt x="383" y="3"/>
                  </a:cubicBezTo>
                  <a:cubicBezTo>
                    <a:pt x="355" y="0"/>
                    <a:pt x="287" y="0"/>
                    <a:pt x="228" y="0"/>
                  </a:cubicBezTo>
                  <a:cubicBezTo>
                    <a:pt x="169" y="0"/>
                    <a:pt x="101" y="0"/>
                    <a:pt x="73" y="3"/>
                  </a:cubicBezTo>
                  <a:cubicBezTo>
                    <a:pt x="45" y="6"/>
                    <a:pt x="33" y="9"/>
                    <a:pt x="19" y="31"/>
                  </a:cubicBezTo>
                  <a:cubicBezTo>
                    <a:pt x="8" y="54"/>
                    <a:pt x="0" y="91"/>
                    <a:pt x="0" y="156"/>
                  </a:cubicBezTo>
                  <a:cubicBezTo>
                    <a:pt x="0" y="221"/>
                    <a:pt x="5" y="260"/>
                    <a:pt x="19" y="280"/>
                  </a:cubicBezTo>
                  <a:cubicBezTo>
                    <a:pt x="31" y="302"/>
                    <a:pt x="45" y="305"/>
                    <a:pt x="73" y="308"/>
                  </a:cubicBezTo>
                  <a:cubicBezTo>
                    <a:pt x="101" y="311"/>
                    <a:pt x="169" y="311"/>
                    <a:pt x="228" y="311"/>
                  </a:cubicBezTo>
                  <a:cubicBezTo>
                    <a:pt x="287" y="311"/>
                    <a:pt x="355" y="311"/>
                    <a:pt x="383" y="308"/>
                  </a:cubicBezTo>
                  <a:cubicBezTo>
                    <a:pt x="412" y="305"/>
                    <a:pt x="423" y="303"/>
                    <a:pt x="437" y="280"/>
                  </a:cubicBezTo>
                  <a:cubicBezTo>
                    <a:pt x="451" y="258"/>
                    <a:pt x="457" y="221"/>
                    <a:pt x="457" y="156"/>
                  </a:cubicBezTo>
                  <a:cubicBezTo>
                    <a:pt x="457" y="91"/>
                    <a:pt x="451" y="51"/>
                    <a:pt x="437" y="31"/>
                  </a:cubicBezTo>
                  <a:close/>
                  <a:moveTo>
                    <a:pt x="175" y="240"/>
                  </a:moveTo>
                  <a:lnTo>
                    <a:pt x="175" y="71"/>
                  </a:lnTo>
                  <a:lnTo>
                    <a:pt x="316" y="156"/>
                  </a:lnTo>
                  <a:lnTo>
                    <a:pt x="175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" name="Freeform 557">
              <a:extLst>
                <a:ext uri="{FF2B5EF4-FFF2-40B4-BE49-F238E27FC236}">
                  <a16:creationId xmlns:a16="http://schemas.microsoft.com/office/drawing/2014/main" id="{44108037-0D54-DC49-B393-BB494F6D9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0975" y="5573713"/>
              <a:ext cx="36513" cy="39687"/>
            </a:xfrm>
            <a:custGeom>
              <a:avLst/>
              <a:gdLst>
                <a:gd name="T0" fmla="*/ 74 w 100"/>
                <a:gd name="T1" fmla="*/ 73 h 111"/>
                <a:gd name="T2" fmla="*/ 96 w 100"/>
                <a:gd name="T3" fmla="*/ 0 h 111"/>
                <a:gd name="T4" fmla="*/ 29 w 100"/>
                <a:gd name="T5" fmla="*/ 36 h 111"/>
                <a:gd name="T6" fmla="*/ 6 w 100"/>
                <a:gd name="T7" fmla="*/ 107 h 111"/>
                <a:gd name="T8" fmla="*/ 74 w 100"/>
                <a:gd name="T9" fmla="*/ 7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11">
                  <a:moveTo>
                    <a:pt x="74" y="73"/>
                  </a:moveTo>
                  <a:cubicBezTo>
                    <a:pt x="88" y="53"/>
                    <a:pt x="99" y="28"/>
                    <a:pt x="96" y="0"/>
                  </a:cubicBezTo>
                  <a:cubicBezTo>
                    <a:pt x="71" y="3"/>
                    <a:pt x="46" y="17"/>
                    <a:pt x="29" y="36"/>
                  </a:cubicBezTo>
                  <a:cubicBezTo>
                    <a:pt x="15" y="53"/>
                    <a:pt x="0" y="82"/>
                    <a:pt x="6" y="107"/>
                  </a:cubicBezTo>
                  <a:cubicBezTo>
                    <a:pt x="31" y="110"/>
                    <a:pt x="60" y="93"/>
                    <a:pt x="74" y="7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9" name="Freeform 558">
              <a:extLst>
                <a:ext uri="{FF2B5EF4-FFF2-40B4-BE49-F238E27FC236}">
                  <a16:creationId xmlns:a16="http://schemas.microsoft.com/office/drawing/2014/main" id="{F112563F-C06E-6D45-B34F-1FD25F38F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2713" y="5611813"/>
              <a:ext cx="142875" cy="123825"/>
            </a:xfrm>
            <a:custGeom>
              <a:avLst/>
              <a:gdLst>
                <a:gd name="T0" fmla="*/ 383 w 398"/>
                <a:gd name="T1" fmla="*/ 45 h 345"/>
                <a:gd name="T2" fmla="*/ 296 w 398"/>
                <a:gd name="T3" fmla="*/ 0 h 345"/>
                <a:gd name="T4" fmla="*/ 211 w 398"/>
                <a:gd name="T5" fmla="*/ 20 h 345"/>
                <a:gd name="T6" fmla="*/ 127 w 398"/>
                <a:gd name="T7" fmla="*/ 0 h 345"/>
                <a:gd name="T8" fmla="*/ 33 w 398"/>
                <a:gd name="T9" fmla="*/ 56 h 345"/>
                <a:gd name="T10" fmla="*/ 59 w 398"/>
                <a:gd name="T11" fmla="*/ 282 h 345"/>
                <a:gd name="T12" fmla="*/ 135 w 398"/>
                <a:gd name="T13" fmla="*/ 344 h 345"/>
                <a:gd name="T14" fmla="*/ 214 w 398"/>
                <a:gd name="T15" fmla="*/ 325 h 345"/>
                <a:gd name="T16" fmla="*/ 290 w 398"/>
                <a:gd name="T17" fmla="*/ 344 h 345"/>
                <a:gd name="T18" fmla="*/ 369 w 398"/>
                <a:gd name="T19" fmla="*/ 279 h 345"/>
                <a:gd name="T20" fmla="*/ 397 w 398"/>
                <a:gd name="T21" fmla="*/ 226 h 345"/>
                <a:gd name="T22" fmla="*/ 383 w 398"/>
                <a:gd name="T23" fmla="*/ 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8" h="345">
                  <a:moveTo>
                    <a:pt x="383" y="45"/>
                  </a:moveTo>
                  <a:cubicBezTo>
                    <a:pt x="361" y="17"/>
                    <a:pt x="327" y="0"/>
                    <a:pt x="296" y="0"/>
                  </a:cubicBezTo>
                  <a:cubicBezTo>
                    <a:pt x="256" y="0"/>
                    <a:pt x="239" y="20"/>
                    <a:pt x="211" y="20"/>
                  </a:cubicBezTo>
                  <a:cubicBezTo>
                    <a:pt x="183" y="20"/>
                    <a:pt x="161" y="0"/>
                    <a:pt x="127" y="0"/>
                  </a:cubicBezTo>
                  <a:cubicBezTo>
                    <a:pt x="94" y="0"/>
                    <a:pt x="56" y="20"/>
                    <a:pt x="33" y="56"/>
                  </a:cubicBezTo>
                  <a:cubicBezTo>
                    <a:pt x="0" y="107"/>
                    <a:pt x="5" y="203"/>
                    <a:pt x="59" y="282"/>
                  </a:cubicBezTo>
                  <a:cubicBezTo>
                    <a:pt x="79" y="310"/>
                    <a:pt x="104" y="344"/>
                    <a:pt x="135" y="344"/>
                  </a:cubicBezTo>
                  <a:cubicBezTo>
                    <a:pt x="163" y="344"/>
                    <a:pt x="172" y="325"/>
                    <a:pt x="214" y="325"/>
                  </a:cubicBezTo>
                  <a:cubicBezTo>
                    <a:pt x="254" y="325"/>
                    <a:pt x="262" y="344"/>
                    <a:pt x="290" y="344"/>
                  </a:cubicBezTo>
                  <a:cubicBezTo>
                    <a:pt x="324" y="344"/>
                    <a:pt x="349" y="308"/>
                    <a:pt x="369" y="279"/>
                  </a:cubicBezTo>
                  <a:cubicBezTo>
                    <a:pt x="383" y="260"/>
                    <a:pt x="389" y="248"/>
                    <a:pt x="397" y="226"/>
                  </a:cubicBezTo>
                  <a:cubicBezTo>
                    <a:pt x="318" y="195"/>
                    <a:pt x="307" y="85"/>
                    <a:pt x="383" y="4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" name="Freeform 559">
              <a:extLst>
                <a:ext uri="{FF2B5EF4-FFF2-40B4-BE49-F238E27FC236}">
                  <a16:creationId xmlns:a16="http://schemas.microsoft.com/office/drawing/2014/main" id="{2D1BDB02-9FCB-3D41-8CC4-C87D1EA21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0700" y="5634038"/>
              <a:ext cx="20638" cy="61912"/>
            </a:xfrm>
            <a:custGeom>
              <a:avLst/>
              <a:gdLst>
                <a:gd name="T0" fmla="*/ 28 w 57"/>
                <a:gd name="T1" fmla="*/ 0 h 170"/>
                <a:gd name="T2" fmla="*/ 0 w 57"/>
                <a:gd name="T3" fmla="*/ 28 h 170"/>
                <a:gd name="T4" fmla="*/ 0 w 57"/>
                <a:gd name="T5" fmla="*/ 141 h 170"/>
                <a:gd name="T6" fmla="*/ 28 w 57"/>
                <a:gd name="T7" fmla="*/ 169 h 170"/>
                <a:gd name="T8" fmla="*/ 56 w 57"/>
                <a:gd name="T9" fmla="*/ 141 h 170"/>
                <a:gd name="T10" fmla="*/ 56 w 57"/>
                <a:gd name="T11" fmla="*/ 28 h 170"/>
                <a:gd name="T12" fmla="*/ 28 w 57"/>
                <a:gd name="T13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70">
                  <a:moveTo>
                    <a:pt x="28" y="0"/>
                  </a:moveTo>
                  <a:cubicBezTo>
                    <a:pt x="11" y="0"/>
                    <a:pt x="0" y="11"/>
                    <a:pt x="0" y="28"/>
                  </a:cubicBezTo>
                  <a:lnTo>
                    <a:pt x="0" y="141"/>
                  </a:lnTo>
                  <a:cubicBezTo>
                    <a:pt x="0" y="158"/>
                    <a:pt x="11" y="169"/>
                    <a:pt x="28" y="169"/>
                  </a:cubicBezTo>
                  <a:cubicBezTo>
                    <a:pt x="45" y="169"/>
                    <a:pt x="56" y="158"/>
                    <a:pt x="56" y="141"/>
                  </a:cubicBezTo>
                  <a:lnTo>
                    <a:pt x="56" y="28"/>
                  </a:lnTo>
                  <a:cubicBezTo>
                    <a:pt x="56" y="11"/>
                    <a:pt x="45" y="0"/>
                    <a:pt x="28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" name="Freeform 560">
              <a:extLst>
                <a:ext uri="{FF2B5EF4-FFF2-40B4-BE49-F238E27FC236}">
                  <a16:creationId xmlns:a16="http://schemas.microsoft.com/office/drawing/2014/main" id="{5FA56C20-FE78-1244-B293-7236D2129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2938" y="5634038"/>
              <a:ext cx="20637" cy="61912"/>
            </a:xfrm>
            <a:custGeom>
              <a:avLst/>
              <a:gdLst>
                <a:gd name="T0" fmla="*/ 28 w 57"/>
                <a:gd name="T1" fmla="*/ 0 h 170"/>
                <a:gd name="T2" fmla="*/ 0 w 57"/>
                <a:gd name="T3" fmla="*/ 28 h 170"/>
                <a:gd name="T4" fmla="*/ 0 w 57"/>
                <a:gd name="T5" fmla="*/ 141 h 170"/>
                <a:gd name="T6" fmla="*/ 28 w 57"/>
                <a:gd name="T7" fmla="*/ 169 h 170"/>
                <a:gd name="T8" fmla="*/ 56 w 57"/>
                <a:gd name="T9" fmla="*/ 141 h 170"/>
                <a:gd name="T10" fmla="*/ 56 w 57"/>
                <a:gd name="T11" fmla="*/ 28 h 170"/>
                <a:gd name="T12" fmla="*/ 28 w 57"/>
                <a:gd name="T13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70">
                  <a:moveTo>
                    <a:pt x="28" y="0"/>
                  </a:moveTo>
                  <a:cubicBezTo>
                    <a:pt x="11" y="0"/>
                    <a:pt x="0" y="11"/>
                    <a:pt x="0" y="28"/>
                  </a:cubicBezTo>
                  <a:lnTo>
                    <a:pt x="0" y="141"/>
                  </a:lnTo>
                  <a:cubicBezTo>
                    <a:pt x="0" y="158"/>
                    <a:pt x="11" y="169"/>
                    <a:pt x="28" y="169"/>
                  </a:cubicBezTo>
                  <a:cubicBezTo>
                    <a:pt x="45" y="169"/>
                    <a:pt x="56" y="158"/>
                    <a:pt x="56" y="141"/>
                  </a:cubicBezTo>
                  <a:lnTo>
                    <a:pt x="56" y="28"/>
                  </a:lnTo>
                  <a:cubicBezTo>
                    <a:pt x="56" y="11"/>
                    <a:pt x="45" y="0"/>
                    <a:pt x="28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" name="Freeform 561">
              <a:extLst>
                <a:ext uri="{FF2B5EF4-FFF2-40B4-BE49-F238E27FC236}">
                  <a16:creationId xmlns:a16="http://schemas.microsoft.com/office/drawing/2014/main" id="{DC55B8D4-DAEA-1B46-8BBC-62894F180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0863" y="5635625"/>
              <a:ext cx="80962" cy="100013"/>
            </a:xfrm>
            <a:custGeom>
              <a:avLst/>
              <a:gdLst>
                <a:gd name="T0" fmla="*/ 0 w 226"/>
                <a:gd name="T1" fmla="*/ 169 h 280"/>
                <a:gd name="T2" fmla="*/ 28 w 226"/>
                <a:gd name="T3" fmla="*/ 197 h 280"/>
                <a:gd name="T4" fmla="*/ 28 w 226"/>
                <a:gd name="T5" fmla="*/ 251 h 280"/>
                <a:gd name="T6" fmla="*/ 56 w 226"/>
                <a:gd name="T7" fmla="*/ 279 h 280"/>
                <a:gd name="T8" fmla="*/ 84 w 226"/>
                <a:gd name="T9" fmla="*/ 251 h 280"/>
                <a:gd name="T10" fmla="*/ 84 w 226"/>
                <a:gd name="T11" fmla="*/ 197 h 280"/>
                <a:gd name="T12" fmla="*/ 141 w 226"/>
                <a:gd name="T13" fmla="*/ 197 h 280"/>
                <a:gd name="T14" fmla="*/ 141 w 226"/>
                <a:gd name="T15" fmla="*/ 251 h 280"/>
                <a:gd name="T16" fmla="*/ 169 w 226"/>
                <a:gd name="T17" fmla="*/ 279 h 280"/>
                <a:gd name="T18" fmla="*/ 197 w 226"/>
                <a:gd name="T19" fmla="*/ 251 h 280"/>
                <a:gd name="T20" fmla="*/ 197 w 226"/>
                <a:gd name="T21" fmla="*/ 197 h 280"/>
                <a:gd name="T22" fmla="*/ 225 w 226"/>
                <a:gd name="T23" fmla="*/ 169 h 280"/>
                <a:gd name="T24" fmla="*/ 225 w 226"/>
                <a:gd name="T25" fmla="*/ 0 h 280"/>
                <a:gd name="T26" fmla="*/ 0 w 226"/>
                <a:gd name="T27" fmla="*/ 0 h 280"/>
                <a:gd name="T28" fmla="*/ 0 w 226"/>
                <a:gd name="T29" fmla="*/ 16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6" h="280">
                  <a:moveTo>
                    <a:pt x="0" y="169"/>
                  </a:moveTo>
                  <a:cubicBezTo>
                    <a:pt x="0" y="186"/>
                    <a:pt x="11" y="197"/>
                    <a:pt x="28" y="197"/>
                  </a:cubicBezTo>
                  <a:lnTo>
                    <a:pt x="28" y="251"/>
                  </a:lnTo>
                  <a:cubicBezTo>
                    <a:pt x="28" y="268"/>
                    <a:pt x="39" y="279"/>
                    <a:pt x="56" y="279"/>
                  </a:cubicBezTo>
                  <a:cubicBezTo>
                    <a:pt x="73" y="279"/>
                    <a:pt x="84" y="268"/>
                    <a:pt x="84" y="251"/>
                  </a:cubicBezTo>
                  <a:lnTo>
                    <a:pt x="84" y="197"/>
                  </a:lnTo>
                  <a:lnTo>
                    <a:pt x="141" y="197"/>
                  </a:lnTo>
                  <a:lnTo>
                    <a:pt x="141" y="251"/>
                  </a:lnTo>
                  <a:cubicBezTo>
                    <a:pt x="141" y="268"/>
                    <a:pt x="152" y="279"/>
                    <a:pt x="169" y="279"/>
                  </a:cubicBezTo>
                  <a:cubicBezTo>
                    <a:pt x="186" y="279"/>
                    <a:pt x="197" y="268"/>
                    <a:pt x="197" y="251"/>
                  </a:cubicBezTo>
                  <a:lnTo>
                    <a:pt x="197" y="197"/>
                  </a:lnTo>
                  <a:cubicBezTo>
                    <a:pt x="214" y="197"/>
                    <a:pt x="225" y="186"/>
                    <a:pt x="225" y="169"/>
                  </a:cubicBezTo>
                  <a:lnTo>
                    <a:pt x="225" y="0"/>
                  </a:lnTo>
                  <a:lnTo>
                    <a:pt x="0" y="0"/>
                  </a:lnTo>
                  <a:lnTo>
                    <a:pt x="0" y="16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" name="Freeform 562">
              <a:extLst>
                <a:ext uri="{FF2B5EF4-FFF2-40B4-BE49-F238E27FC236}">
                  <a16:creationId xmlns:a16="http://schemas.microsoft.com/office/drawing/2014/main" id="{1834A860-F0A4-4646-B558-DEA0E1676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0863" y="5572125"/>
              <a:ext cx="80962" cy="52388"/>
            </a:xfrm>
            <a:custGeom>
              <a:avLst/>
              <a:gdLst>
                <a:gd name="T0" fmla="*/ 183 w 226"/>
                <a:gd name="T1" fmla="*/ 55 h 144"/>
                <a:gd name="T2" fmla="*/ 208 w 226"/>
                <a:gd name="T3" fmla="*/ 24 h 144"/>
                <a:gd name="T4" fmla="*/ 206 w 226"/>
                <a:gd name="T5" fmla="*/ 5 h 144"/>
                <a:gd name="T6" fmla="*/ 186 w 226"/>
                <a:gd name="T7" fmla="*/ 7 h 144"/>
                <a:gd name="T8" fmla="*/ 158 w 226"/>
                <a:gd name="T9" fmla="*/ 41 h 144"/>
                <a:gd name="T10" fmla="*/ 113 w 226"/>
                <a:gd name="T11" fmla="*/ 30 h 144"/>
                <a:gd name="T12" fmla="*/ 65 w 226"/>
                <a:gd name="T13" fmla="*/ 41 h 144"/>
                <a:gd name="T14" fmla="*/ 39 w 226"/>
                <a:gd name="T15" fmla="*/ 7 h 144"/>
                <a:gd name="T16" fmla="*/ 19 w 226"/>
                <a:gd name="T17" fmla="*/ 5 h 144"/>
                <a:gd name="T18" fmla="*/ 17 w 226"/>
                <a:gd name="T19" fmla="*/ 24 h 144"/>
                <a:gd name="T20" fmla="*/ 42 w 226"/>
                <a:gd name="T21" fmla="*/ 55 h 144"/>
                <a:gd name="T22" fmla="*/ 0 w 226"/>
                <a:gd name="T23" fmla="*/ 143 h 144"/>
                <a:gd name="T24" fmla="*/ 225 w 226"/>
                <a:gd name="T25" fmla="*/ 143 h 144"/>
                <a:gd name="T26" fmla="*/ 183 w 226"/>
                <a:gd name="T27" fmla="*/ 55 h 144"/>
                <a:gd name="T28" fmla="*/ 84 w 226"/>
                <a:gd name="T29" fmla="*/ 101 h 144"/>
                <a:gd name="T30" fmla="*/ 70 w 226"/>
                <a:gd name="T31" fmla="*/ 86 h 144"/>
                <a:gd name="T32" fmla="*/ 84 w 226"/>
                <a:gd name="T33" fmla="*/ 72 h 144"/>
                <a:gd name="T34" fmla="*/ 98 w 226"/>
                <a:gd name="T35" fmla="*/ 86 h 144"/>
                <a:gd name="T36" fmla="*/ 84 w 226"/>
                <a:gd name="T37" fmla="*/ 101 h 144"/>
                <a:gd name="T38" fmla="*/ 141 w 226"/>
                <a:gd name="T39" fmla="*/ 101 h 144"/>
                <a:gd name="T40" fmla="*/ 127 w 226"/>
                <a:gd name="T41" fmla="*/ 86 h 144"/>
                <a:gd name="T42" fmla="*/ 141 w 226"/>
                <a:gd name="T43" fmla="*/ 72 h 144"/>
                <a:gd name="T44" fmla="*/ 155 w 226"/>
                <a:gd name="T45" fmla="*/ 86 h 144"/>
                <a:gd name="T46" fmla="*/ 141 w 226"/>
                <a:gd name="T47" fmla="*/ 10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6" h="144">
                  <a:moveTo>
                    <a:pt x="183" y="55"/>
                  </a:moveTo>
                  <a:lnTo>
                    <a:pt x="208" y="24"/>
                  </a:lnTo>
                  <a:cubicBezTo>
                    <a:pt x="214" y="19"/>
                    <a:pt x="212" y="11"/>
                    <a:pt x="206" y="5"/>
                  </a:cubicBezTo>
                  <a:cubicBezTo>
                    <a:pt x="201" y="0"/>
                    <a:pt x="192" y="2"/>
                    <a:pt x="186" y="7"/>
                  </a:cubicBezTo>
                  <a:lnTo>
                    <a:pt x="158" y="41"/>
                  </a:lnTo>
                  <a:cubicBezTo>
                    <a:pt x="144" y="36"/>
                    <a:pt x="127" y="30"/>
                    <a:pt x="113" y="30"/>
                  </a:cubicBezTo>
                  <a:cubicBezTo>
                    <a:pt x="96" y="30"/>
                    <a:pt x="79" y="33"/>
                    <a:pt x="65" y="41"/>
                  </a:cubicBezTo>
                  <a:lnTo>
                    <a:pt x="39" y="7"/>
                  </a:lnTo>
                  <a:cubicBezTo>
                    <a:pt x="33" y="2"/>
                    <a:pt x="25" y="0"/>
                    <a:pt x="19" y="5"/>
                  </a:cubicBezTo>
                  <a:cubicBezTo>
                    <a:pt x="14" y="11"/>
                    <a:pt x="11" y="19"/>
                    <a:pt x="17" y="24"/>
                  </a:cubicBezTo>
                  <a:lnTo>
                    <a:pt x="42" y="55"/>
                  </a:lnTo>
                  <a:cubicBezTo>
                    <a:pt x="17" y="75"/>
                    <a:pt x="0" y="106"/>
                    <a:pt x="0" y="143"/>
                  </a:cubicBezTo>
                  <a:lnTo>
                    <a:pt x="225" y="143"/>
                  </a:lnTo>
                  <a:cubicBezTo>
                    <a:pt x="225" y="106"/>
                    <a:pt x="208" y="75"/>
                    <a:pt x="183" y="55"/>
                  </a:cubicBezTo>
                  <a:close/>
                  <a:moveTo>
                    <a:pt x="84" y="101"/>
                  </a:moveTo>
                  <a:cubicBezTo>
                    <a:pt x="76" y="101"/>
                    <a:pt x="70" y="95"/>
                    <a:pt x="70" y="86"/>
                  </a:cubicBezTo>
                  <a:cubicBezTo>
                    <a:pt x="70" y="78"/>
                    <a:pt x="76" y="72"/>
                    <a:pt x="84" y="72"/>
                  </a:cubicBezTo>
                  <a:cubicBezTo>
                    <a:pt x="93" y="72"/>
                    <a:pt x="98" y="78"/>
                    <a:pt x="98" y="86"/>
                  </a:cubicBezTo>
                  <a:cubicBezTo>
                    <a:pt x="98" y="95"/>
                    <a:pt x="93" y="101"/>
                    <a:pt x="84" y="101"/>
                  </a:cubicBezTo>
                  <a:close/>
                  <a:moveTo>
                    <a:pt x="141" y="101"/>
                  </a:moveTo>
                  <a:cubicBezTo>
                    <a:pt x="132" y="101"/>
                    <a:pt x="127" y="95"/>
                    <a:pt x="127" y="86"/>
                  </a:cubicBezTo>
                  <a:cubicBezTo>
                    <a:pt x="127" y="78"/>
                    <a:pt x="133" y="72"/>
                    <a:pt x="141" y="72"/>
                  </a:cubicBezTo>
                  <a:cubicBezTo>
                    <a:pt x="150" y="72"/>
                    <a:pt x="155" y="78"/>
                    <a:pt x="155" y="86"/>
                  </a:cubicBezTo>
                  <a:cubicBezTo>
                    <a:pt x="155" y="95"/>
                    <a:pt x="149" y="101"/>
                    <a:pt x="141" y="1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" name="Freeform 563">
              <a:extLst>
                <a:ext uri="{FF2B5EF4-FFF2-40B4-BE49-F238E27FC236}">
                  <a16:creationId xmlns:a16="http://schemas.microsoft.com/office/drawing/2014/main" id="{534E23F7-AC2D-404B-894E-8ED868615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575" y="5572125"/>
              <a:ext cx="163513" cy="152400"/>
            </a:xfrm>
            <a:custGeom>
              <a:avLst/>
              <a:gdLst>
                <a:gd name="T0" fmla="*/ 417 w 455"/>
                <a:gd name="T1" fmla="*/ 59 h 424"/>
                <a:gd name="T2" fmla="*/ 141 w 455"/>
                <a:gd name="T3" fmla="*/ 3 h 424"/>
                <a:gd name="T4" fmla="*/ 127 w 455"/>
                <a:gd name="T5" fmla="*/ 0 h 424"/>
                <a:gd name="T6" fmla="*/ 59 w 455"/>
                <a:gd name="T7" fmla="*/ 51 h 424"/>
                <a:gd name="T8" fmla="*/ 3 w 455"/>
                <a:gd name="T9" fmla="*/ 248 h 424"/>
                <a:gd name="T10" fmla="*/ 0 w 455"/>
                <a:gd name="T11" fmla="*/ 268 h 424"/>
                <a:gd name="T12" fmla="*/ 70 w 455"/>
                <a:gd name="T13" fmla="*/ 339 h 424"/>
                <a:gd name="T14" fmla="*/ 76 w 455"/>
                <a:gd name="T15" fmla="*/ 339 h 424"/>
                <a:gd name="T16" fmla="*/ 279 w 455"/>
                <a:gd name="T17" fmla="*/ 322 h 424"/>
                <a:gd name="T18" fmla="*/ 310 w 455"/>
                <a:gd name="T19" fmla="*/ 415 h 424"/>
                <a:gd name="T20" fmla="*/ 324 w 455"/>
                <a:gd name="T21" fmla="*/ 423 h 424"/>
                <a:gd name="T22" fmla="*/ 338 w 455"/>
                <a:gd name="T23" fmla="*/ 415 h 424"/>
                <a:gd name="T24" fmla="*/ 372 w 455"/>
                <a:gd name="T25" fmla="*/ 316 h 424"/>
                <a:gd name="T26" fmla="*/ 415 w 455"/>
                <a:gd name="T27" fmla="*/ 313 h 424"/>
                <a:gd name="T28" fmla="*/ 454 w 455"/>
                <a:gd name="T29" fmla="*/ 271 h 424"/>
                <a:gd name="T30" fmla="*/ 454 w 455"/>
                <a:gd name="T31" fmla="*/ 102 h 424"/>
                <a:gd name="T32" fmla="*/ 417 w 455"/>
                <a:gd name="T33" fmla="*/ 59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5" h="424">
                  <a:moveTo>
                    <a:pt x="417" y="59"/>
                  </a:moveTo>
                  <a:lnTo>
                    <a:pt x="141" y="3"/>
                  </a:lnTo>
                  <a:cubicBezTo>
                    <a:pt x="135" y="3"/>
                    <a:pt x="132" y="0"/>
                    <a:pt x="127" y="0"/>
                  </a:cubicBezTo>
                  <a:cubicBezTo>
                    <a:pt x="96" y="0"/>
                    <a:pt x="67" y="20"/>
                    <a:pt x="59" y="51"/>
                  </a:cubicBezTo>
                  <a:lnTo>
                    <a:pt x="3" y="248"/>
                  </a:lnTo>
                  <a:cubicBezTo>
                    <a:pt x="0" y="254"/>
                    <a:pt x="0" y="262"/>
                    <a:pt x="0" y="268"/>
                  </a:cubicBezTo>
                  <a:cubicBezTo>
                    <a:pt x="0" y="308"/>
                    <a:pt x="31" y="339"/>
                    <a:pt x="70" y="339"/>
                  </a:cubicBezTo>
                  <a:cubicBezTo>
                    <a:pt x="73" y="339"/>
                    <a:pt x="76" y="339"/>
                    <a:pt x="76" y="339"/>
                  </a:cubicBezTo>
                  <a:lnTo>
                    <a:pt x="279" y="322"/>
                  </a:lnTo>
                  <a:lnTo>
                    <a:pt x="310" y="415"/>
                  </a:lnTo>
                  <a:cubicBezTo>
                    <a:pt x="313" y="420"/>
                    <a:pt x="318" y="423"/>
                    <a:pt x="324" y="423"/>
                  </a:cubicBezTo>
                  <a:cubicBezTo>
                    <a:pt x="329" y="423"/>
                    <a:pt x="336" y="420"/>
                    <a:pt x="338" y="415"/>
                  </a:cubicBezTo>
                  <a:lnTo>
                    <a:pt x="372" y="316"/>
                  </a:lnTo>
                  <a:lnTo>
                    <a:pt x="415" y="313"/>
                  </a:lnTo>
                  <a:cubicBezTo>
                    <a:pt x="437" y="310"/>
                    <a:pt x="454" y="293"/>
                    <a:pt x="454" y="271"/>
                  </a:cubicBezTo>
                  <a:lnTo>
                    <a:pt x="454" y="102"/>
                  </a:lnTo>
                  <a:cubicBezTo>
                    <a:pt x="451" y="82"/>
                    <a:pt x="437" y="65"/>
                    <a:pt x="417" y="5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" name="Freeform 564">
              <a:extLst>
                <a:ext uri="{FF2B5EF4-FFF2-40B4-BE49-F238E27FC236}">
                  <a16:creationId xmlns:a16="http://schemas.microsoft.com/office/drawing/2014/main" id="{AA918E59-0564-4E4A-B49B-5865BE78A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975" y="5573713"/>
              <a:ext cx="163513" cy="163512"/>
            </a:xfrm>
            <a:custGeom>
              <a:avLst/>
              <a:gdLst>
                <a:gd name="T0" fmla="*/ 451 w 455"/>
                <a:gd name="T1" fmla="*/ 34 h 455"/>
                <a:gd name="T2" fmla="*/ 440 w 455"/>
                <a:gd name="T3" fmla="*/ 28 h 455"/>
                <a:gd name="T4" fmla="*/ 17 w 455"/>
                <a:gd name="T5" fmla="*/ 0 h 455"/>
                <a:gd name="T6" fmla="*/ 5 w 455"/>
                <a:gd name="T7" fmla="*/ 3 h 455"/>
                <a:gd name="T8" fmla="*/ 0 w 455"/>
                <a:gd name="T9" fmla="*/ 14 h 455"/>
                <a:gd name="T10" fmla="*/ 0 w 455"/>
                <a:gd name="T11" fmla="*/ 211 h 455"/>
                <a:gd name="T12" fmla="*/ 11 w 455"/>
                <a:gd name="T13" fmla="*/ 226 h 455"/>
                <a:gd name="T14" fmla="*/ 194 w 455"/>
                <a:gd name="T15" fmla="*/ 254 h 455"/>
                <a:gd name="T16" fmla="*/ 144 w 455"/>
                <a:gd name="T17" fmla="*/ 347 h 455"/>
                <a:gd name="T18" fmla="*/ 144 w 455"/>
                <a:gd name="T19" fmla="*/ 350 h 455"/>
                <a:gd name="T20" fmla="*/ 144 w 455"/>
                <a:gd name="T21" fmla="*/ 352 h 455"/>
                <a:gd name="T22" fmla="*/ 144 w 455"/>
                <a:gd name="T23" fmla="*/ 355 h 455"/>
                <a:gd name="T24" fmla="*/ 144 w 455"/>
                <a:gd name="T25" fmla="*/ 358 h 455"/>
                <a:gd name="T26" fmla="*/ 146 w 455"/>
                <a:gd name="T27" fmla="*/ 361 h 455"/>
                <a:gd name="T28" fmla="*/ 146 w 455"/>
                <a:gd name="T29" fmla="*/ 364 h 455"/>
                <a:gd name="T30" fmla="*/ 149 w 455"/>
                <a:gd name="T31" fmla="*/ 367 h 455"/>
                <a:gd name="T32" fmla="*/ 149 w 455"/>
                <a:gd name="T33" fmla="*/ 367 h 455"/>
                <a:gd name="T34" fmla="*/ 290 w 455"/>
                <a:gd name="T35" fmla="*/ 451 h 455"/>
                <a:gd name="T36" fmla="*/ 299 w 455"/>
                <a:gd name="T37" fmla="*/ 454 h 455"/>
                <a:gd name="T38" fmla="*/ 307 w 455"/>
                <a:gd name="T39" fmla="*/ 451 h 455"/>
                <a:gd name="T40" fmla="*/ 310 w 455"/>
                <a:gd name="T41" fmla="*/ 434 h 455"/>
                <a:gd name="T42" fmla="*/ 262 w 455"/>
                <a:gd name="T43" fmla="*/ 330 h 455"/>
                <a:gd name="T44" fmla="*/ 386 w 455"/>
                <a:gd name="T45" fmla="*/ 285 h 455"/>
                <a:gd name="T46" fmla="*/ 386 w 455"/>
                <a:gd name="T47" fmla="*/ 285 h 455"/>
                <a:gd name="T48" fmla="*/ 386 w 455"/>
                <a:gd name="T49" fmla="*/ 285 h 455"/>
                <a:gd name="T50" fmla="*/ 389 w 455"/>
                <a:gd name="T51" fmla="*/ 285 h 455"/>
                <a:gd name="T52" fmla="*/ 392 w 455"/>
                <a:gd name="T53" fmla="*/ 285 h 455"/>
                <a:gd name="T54" fmla="*/ 395 w 455"/>
                <a:gd name="T55" fmla="*/ 282 h 455"/>
                <a:gd name="T56" fmla="*/ 398 w 455"/>
                <a:gd name="T57" fmla="*/ 279 h 455"/>
                <a:gd name="T58" fmla="*/ 398 w 455"/>
                <a:gd name="T59" fmla="*/ 276 h 455"/>
                <a:gd name="T60" fmla="*/ 398 w 455"/>
                <a:gd name="T61" fmla="*/ 273 h 455"/>
                <a:gd name="T62" fmla="*/ 454 w 455"/>
                <a:gd name="T63" fmla="*/ 48 h 455"/>
                <a:gd name="T64" fmla="*/ 451 w 455"/>
                <a:gd name="T65" fmla="*/ 34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5" h="455">
                  <a:moveTo>
                    <a:pt x="451" y="34"/>
                  </a:moveTo>
                  <a:cubicBezTo>
                    <a:pt x="448" y="31"/>
                    <a:pt x="446" y="28"/>
                    <a:pt x="440" y="28"/>
                  </a:cubicBezTo>
                  <a:lnTo>
                    <a:pt x="17" y="0"/>
                  </a:lnTo>
                  <a:cubicBezTo>
                    <a:pt x="14" y="0"/>
                    <a:pt x="7" y="1"/>
                    <a:pt x="5" y="3"/>
                  </a:cubicBezTo>
                  <a:cubicBezTo>
                    <a:pt x="2" y="6"/>
                    <a:pt x="0" y="8"/>
                    <a:pt x="0" y="14"/>
                  </a:cubicBezTo>
                  <a:lnTo>
                    <a:pt x="0" y="211"/>
                  </a:lnTo>
                  <a:cubicBezTo>
                    <a:pt x="0" y="217"/>
                    <a:pt x="5" y="226"/>
                    <a:pt x="11" y="226"/>
                  </a:cubicBezTo>
                  <a:lnTo>
                    <a:pt x="194" y="254"/>
                  </a:lnTo>
                  <a:lnTo>
                    <a:pt x="144" y="347"/>
                  </a:lnTo>
                  <a:lnTo>
                    <a:pt x="144" y="350"/>
                  </a:lnTo>
                  <a:lnTo>
                    <a:pt x="144" y="352"/>
                  </a:lnTo>
                  <a:cubicBezTo>
                    <a:pt x="144" y="352"/>
                    <a:pt x="144" y="352"/>
                    <a:pt x="144" y="355"/>
                  </a:cubicBezTo>
                  <a:lnTo>
                    <a:pt x="144" y="358"/>
                  </a:lnTo>
                  <a:cubicBezTo>
                    <a:pt x="144" y="361"/>
                    <a:pt x="144" y="361"/>
                    <a:pt x="146" y="361"/>
                  </a:cubicBezTo>
                  <a:cubicBezTo>
                    <a:pt x="146" y="361"/>
                    <a:pt x="146" y="361"/>
                    <a:pt x="146" y="364"/>
                  </a:cubicBezTo>
                  <a:cubicBezTo>
                    <a:pt x="146" y="364"/>
                    <a:pt x="149" y="364"/>
                    <a:pt x="149" y="367"/>
                  </a:cubicBezTo>
                  <a:lnTo>
                    <a:pt x="149" y="367"/>
                  </a:lnTo>
                  <a:lnTo>
                    <a:pt x="290" y="451"/>
                  </a:lnTo>
                  <a:cubicBezTo>
                    <a:pt x="293" y="451"/>
                    <a:pt x="296" y="454"/>
                    <a:pt x="299" y="454"/>
                  </a:cubicBezTo>
                  <a:cubicBezTo>
                    <a:pt x="302" y="454"/>
                    <a:pt x="304" y="454"/>
                    <a:pt x="307" y="451"/>
                  </a:cubicBezTo>
                  <a:cubicBezTo>
                    <a:pt x="313" y="448"/>
                    <a:pt x="313" y="440"/>
                    <a:pt x="310" y="434"/>
                  </a:cubicBezTo>
                  <a:lnTo>
                    <a:pt x="262" y="330"/>
                  </a:lnTo>
                  <a:lnTo>
                    <a:pt x="386" y="285"/>
                  </a:lnTo>
                  <a:lnTo>
                    <a:pt x="386" y="285"/>
                  </a:lnTo>
                  <a:lnTo>
                    <a:pt x="386" y="285"/>
                  </a:lnTo>
                  <a:cubicBezTo>
                    <a:pt x="386" y="285"/>
                    <a:pt x="386" y="285"/>
                    <a:pt x="389" y="285"/>
                  </a:cubicBezTo>
                  <a:lnTo>
                    <a:pt x="392" y="285"/>
                  </a:lnTo>
                  <a:cubicBezTo>
                    <a:pt x="392" y="285"/>
                    <a:pt x="392" y="285"/>
                    <a:pt x="395" y="282"/>
                  </a:cubicBezTo>
                  <a:cubicBezTo>
                    <a:pt x="395" y="282"/>
                    <a:pt x="395" y="282"/>
                    <a:pt x="398" y="279"/>
                  </a:cubicBezTo>
                  <a:lnTo>
                    <a:pt x="398" y="276"/>
                  </a:lnTo>
                  <a:cubicBezTo>
                    <a:pt x="398" y="276"/>
                    <a:pt x="398" y="276"/>
                    <a:pt x="398" y="273"/>
                  </a:cubicBezTo>
                  <a:lnTo>
                    <a:pt x="454" y="48"/>
                  </a:lnTo>
                  <a:cubicBezTo>
                    <a:pt x="454" y="42"/>
                    <a:pt x="454" y="36"/>
                    <a:pt x="451" y="3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" name="Freeform 565">
              <a:extLst>
                <a:ext uri="{FF2B5EF4-FFF2-40B4-BE49-F238E27FC236}">
                  <a16:creationId xmlns:a16="http://schemas.microsoft.com/office/drawing/2014/main" id="{2AC0486C-3001-B242-B120-C4A814D03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8700" y="5573713"/>
              <a:ext cx="138113" cy="163512"/>
            </a:xfrm>
            <a:custGeom>
              <a:avLst/>
              <a:gdLst>
                <a:gd name="T0" fmla="*/ 339 w 382"/>
                <a:gd name="T1" fmla="*/ 194 h 452"/>
                <a:gd name="T2" fmla="*/ 169 w 382"/>
                <a:gd name="T3" fmla="*/ 0 h 452"/>
                <a:gd name="T4" fmla="*/ 40 w 382"/>
                <a:gd name="T5" fmla="*/ 276 h 452"/>
                <a:gd name="T6" fmla="*/ 57 w 382"/>
                <a:gd name="T7" fmla="*/ 409 h 452"/>
                <a:gd name="T8" fmla="*/ 237 w 382"/>
                <a:gd name="T9" fmla="*/ 451 h 452"/>
                <a:gd name="T10" fmla="*/ 248 w 382"/>
                <a:gd name="T11" fmla="*/ 448 h 452"/>
                <a:gd name="T12" fmla="*/ 254 w 382"/>
                <a:gd name="T13" fmla="*/ 384 h 452"/>
                <a:gd name="T14" fmla="*/ 327 w 382"/>
                <a:gd name="T15" fmla="*/ 386 h 452"/>
                <a:gd name="T16" fmla="*/ 339 w 382"/>
                <a:gd name="T17" fmla="*/ 296 h 452"/>
                <a:gd name="T18" fmla="*/ 378 w 382"/>
                <a:gd name="T19" fmla="*/ 290 h 452"/>
                <a:gd name="T20" fmla="*/ 240 w 382"/>
                <a:gd name="T21" fmla="*/ 169 h 452"/>
                <a:gd name="T22" fmla="*/ 240 w 382"/>
                <a:gd name="T23" fmla="*/ 197 h 452"/>
                <a:gd name="T24" fmla="*/ 226 w 382"/>
                <a:gd name="T25" fmla="*/ 211 h 452"/>
                <a:gd name="T26" fmla="*/ 198 w 382"/>
                <a:gd name="T27" fmla="*/ 226 h 452"/>
                <a:gd name="T28" fmla="*/ 184 w 382"/>
                <a:gd name="T29" fmla="*/ 254 h 452"/>
                <a:gd name="T30" fmla="*/ 169 w 382"/>
                <a:gd name="T31" fmla="*/ 226 h 452"/>
                <a:gd name="T32" fmla="*/ 141 w 382"/>
                <a:gd name="T33" fmla="*/ 240 h 452"/>
                <a:gd name="T34" fmla="*/ 113 w 382"/>
                <a:gd name="T35" fmla="*/ 240 h 452"/>
                <a:gd name="T36" fmla="*/ 99 w 382"/>
                <a:gd name="T37" fmla="*/ 226 h 452"/>
                <a:gd name="T38" fmla="*/ 85 w 382"/>
                <a:gd name="T39" fmla="*/ 197 h 452"/>
                <a:gd name="T40" fmla="*/ 57 w 382"/>
                <a:gd name="T41" fmla="*/ 183 h 452"/>
                <a:gd name="T42" fmla="*/ 85 w 382"/>
                <a:gd name="T43" fmla="*/ 169 h 452"/>
                <a:gd name="T44" fmla="*/ 71 w 382"/>
                <a:gd name="T45" fmla="*/ 141 h 452"/>
                <a:gd name="T46" fmla="*/ 71 w 382"/>
                <a:gd name="T47" fmla="*/ 113 h 452"/>
                <a:gd name="T48" fmla="*/ 85 w 382"/>
                <a:gd name="T49" fmla="*/ 99 h 452"/>
                <a:gd name="T50" fmla="*/ 113 w 382"/>
                <a:gd name="T51" fmla="*/ 84 h 452"/>
                <a:gd name="T52" fmla="*/ 127 w 382"/>
                <a:gd name="T53" fmla="*/ 56 h 452"/>
                <a:gd name="T54" fmla="*/ 141 w 382"/>
                <a:gd name="T55" fmla="*/ 84 h 452"/>
                <a:gd name="T56" fmla="*/ 169 w 382"/>
                <a:gd name="T57" fmla="*/ 70 h 452"/>
                <a:gd name="T58" fmla="*/ 198 w 382"/>
                <a:gd name="T59" fmla="*/ 70 h 452"/>
                <a:gd name="T60" fmla="*/ 212 w 382"/>
                <a:gd name="T61" fmla="*/ 84 h 452"/>
                <a:gd name="T62" fmla="*/ 226 w 382"/>
                <a:gd name="T63" fmla="*/ 113 h 452"/>
                <a:gd name="T64" fmla="*/ 254 w 382"/>
                <a:gd name="T65" fmla="*/ 127 h 452"/>
                <a:gd name="T66" fmla="*/ 226 w 382"/>
                <a:gd name="T67" fmla="*/ 141 h 452"/>
                <a:gd name="T68" fmla="*/ 240 w 382"/>
                <a:gd name="T69" fmla="*/ 169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2" h="452">
                  <a:moveTo>
                    <a:pt x="378" y="276"/>
                  </a:moveTo>
                  <a:lnTo>
                    <a:pt x="339" y="194"/>
                  </a:lnTo>
                  <a:lnTo>
                    <a:pt x="339" y="169"/>
                  </a:lnTo>
                  <a:cubicBezTo>
                    <a:pt x="339" y="76"/>
                    <a:pt x="262" y="0"/>
                    <a:pt x="169" y="0"/>
                  </a:cubicBezTo>
                  <a:cubicBezTo>
                    <a:pt x="75" y="0"/>
                    <a:pt x="0" y="76"/>
                    <a:pt x="0" y="169"/>
                  </a:cubicBezTo>
                  <a:cubicBezTo>
                    <a:pt x="0" y="209"/>
                    <a:pt x="14" y="245"/>
                    <a:pt x="40" y="276"/>
                  </a:cubicBezTo>
                  <a:cubicBezTo>
                    <a:pt x="48" y="285"/>
                    <a:pt x="57" y="302"/>
                    <a:pt x="57" y="321"/>
                  </a:cubicBezTo>
                  <a:lnTo>
                    <a:pt x="57" y="409"/>
                  </a:lnTo>
                  <a:cubicBezTo>
                    <a:pt x="57" y="415"/>
                    <a:pt x="62" y="423"/>
                    <a:pt x="68" y="423"/>
                  </a:cubicBezTo>
                  <a:lnTo>
                    <a:pt x="237" y="451"/>
                  </a:lnTo>
                  <a:lnTo>
                    <a:pt x="240" y="451"/>
                  </a:lnTo>
                  <a:cubicBezTo>
                    <a:pt x="243" y="451"/>
                    <a:pt x="245" y="451"/>
                    <a:pt x="248" y="448"/>
                  </a:cubicBezTo>
                  <a:cubicBezTo>
                    <a:pt x="250" y="445"/>
                    <a:pt x="254" y="443"/>
                    <a:pt x="254" y="437"/>
                  </a:cubicBezTo>
                  <a:lnTo>
                    <a:pt x="254" y="384"/>
                  </a:lnTo>
                  <a:lnTo>
                    <a:pt x="305" y="392"/>
                  </a:lnTo>
                  <a:cubicBezTo>
                    <a:pt x="313" y="392"/>
                    <a:pt x="321" y="392"/>
                    <a:pt x="327" y="386"/>
                  </a:cubicBezTo>
                  <a:cubicBezTo>
                    <a:pt x="332" y="381"/>
                    <a:pt x="339" y="372"/>
                    <a:pt x="339" y="364"/>
                  </a:cubicBezTo>
                  <a:lnTo>
                    <a:pt x="339" y="296"/>
                  </a:lnTo>
                  <a:lnTo>
                    <a:pt x="367" y="296"/>
                  </a:lnTo>
                  <a:cubicBezTo>
                    <a:pt x="373" y="296"/>
                    <a:pt x="375" y="293"/>
                    <a:pt x="378" y="290"/>
                  </a:cubicBezTo>
                  <a:cubicBezTo>
                    <a:pt x="381" y="285"/>
                    <a:pt x="381" y="279"/>
                    <a:pt x="378" y="276"/>
                  </a:cubicBezTo>
                  <a:close/>
                  <a:moveTo>
                    <a:pt x="240" y="169"/>
                  </a:moveTo>
                  <a:cubicBezTo>
                    <a:pt x="248" y="169"/>
                    <a:pt x="254" y="175"/>
                    <a:pt x="254" y="183"/>
                  </a:cubicBezTo>
                  <a:cubicBezTo>
                    <a:pt x="254" y="192"/>
                    <a:pt x="248" y="197"/>
                    <a:pt x="240" y="197"/>
                  </a:cubicBezTo>
                  <a:lnTo>
                    <a:pt x="226" y="197"/>
                  </a:lnTo>
                  <a:lnTo>
                    <a:pt x="226" y="211"/>
                  </a:lnTo>
                  <a:cubicBezTo>
                    <a:pt x="226" y="220"/>
                    <a:pt x="220" y="226"/>
                    <a:pt x="212" y="226"/>
                  </a:cubicBezTo>
                  <a:lnTo>
                    <a:pt x="198" y="226"/>
                  </a:lnTo>
                  <a:lnTo>
                    <a:pt x="198" y="240"/>
                  </a:lnTo>
                  <a:cubicBezTo>
                    <a:pt x="198" y="248"/>
                    <a:pt x="192" y="254"/>
                    <a:pt x="184" y="254"/>
                  </a:cubicBezTo>
                  <a:cubicBezTo>
                    <a:pt x="175" y="254"/>
                    <a:pt x="169" y="248"/>
                    <a:pt x="169" y="240"/>
                  </a:cubicBezTo>
                  <a:lnTo>
                    <a:pt x="169" y="226"/>
                  </a:lnTo>
                  <a:lnTo>
                    <a:pt x="141" y="226"/>
                  </a:lnTo>
                  <a:lnTo>
                    <a:pt x="141" y="240"/>
                  </a:lnTo>
                  <a:cubicBezTo>
                    <a:pt x="141" y="248"/>
                    <a:pt x="135" y="254"/>
                    <a:pt x="127" y="254"/>
                  </a:cubicBezTo>
                  <a:cubicBezTo>
                    <a:pt x="118" y="254"/>
                    <a:pt x="113" y="248"/>
                    <a:pt x="113" y="240"/>
                  </a:cubicBezTo>
                  <a:lnTo>
                    <a:pt x="113" y="226"/>
                  </a:lnTo>
                  <a:lnTo>
                    <a:pt x="99" y="226"/>
                  </a:lnTo>
                  <a:cubicBezTo>
                    <a:pt x="90" y="226"/>
                    <a:pt x="85" y="220"/>
                    <a:pt x="85" y="211"/>
                  </a:cubicBezTo>
                  <a:lnTo>
                    <a:pt x="85" y="197"/>
                  </a:lnTo>
                  <a:lnTo>
                    <a:pt x="71" y="197"/>
                  </a:lnTo>
                  <a:cubicBezTo>
                    <a:pt x="62" y="197"/>
                    <a:pt x="57" y="192"/>
                    <a:pt x="57" y="183"/>
                  </a:cubicBezTo>
                  <a:cubicBezTo>
                    <a:pt x="57" y="175"/>
                    <a:pt x="62" y="169"/>
                    <a:pt x="71" y="169"/>
                  </a:cubicBezTo>
                  <a:lnTo>
                    <a:pt x="85" y="169"/>
                  </a:lnTo>
                  <a:lnTo>
                    <a:pt x="85" y="141"/>
                  </a:lnTo>
                  <a:lnTo>
                    <a:pt x="71" y="141"/>
                  </a:lnTo>
                  <a:cubicBezTo>
                    <a:pt x="62" y="141"/>
                    <a:pt x="57" y="136"/>
                    <a:pt x="57" y="127"/>
                  </a:cubicBezTo>
                  <a:cubicBezTo>
                    <a:pt x="57" y="119"/>
                    <a:pt x="62" y="113"/>
                    <a:pt x="71" y="113"/>
                  </a:cubicBezTo>
                  <a:lnTo>
                    <a:pt x="85" y="113"/>
                  </a:lnTo>
                  <a:lnTo>
                    <a:pt x="85" y="99"/>
                  </a:lnTo>
                  <a:cubicBezTo>
                    <a:pt x="85" y="90"/>
                    <a:pt x="90" y="84"/>
                    <a:pt x="99" y="84"/>
                  </a:cubicBezTo>
                  <a:lnTo>
                    <a:pt x="113" y="84"/>
                  </a:lnTo>
                  <a:lnTo>
                    <a:pt x="113" y="70"/>
                  </a:lnTo>
                  <a:cubicBezTo>
                    <a:pt x="113" y="62"/>
                    <a:pt x="118" y="56"/>
                    <a:pt x="127" y="56"/>
                  </a:cubicBezTo>
                  <a:cubicBezTo>
                    <a:pt x="135" y="56"/>
                    <a:pt x="141" y="62"/>
                    <a:pt x="141" y="70"/>
                  </a:cubicBezTo>
                  <a:lnTo>
                    <a:pt x="141" y="84"/>
                  </a:lnTo>
                  <a:lnTo>
                    <a:pt x="169" y="84"/>
                  </a:lnTo>
                  <a:lnTo>
                    <a:pt x="169" y="70"/>
                  </a:lnTo>
                  <a:cubicBezTo>
                    <a:pt x="169" y="62"/>
                    <a:pt x="175" y="56"/>
                    <a:pt x="184" y="56"/>
                  </a:cubicBezTo>
                  <a:cubicBezTo>
                    <a:pt x="192" y="56"/>
                    <a:pt x="198" y="62"/>
                    <a:pt x="198" y="70"/>
                  </a:cubicBezTo>
                  <a:lnTo>
                    <a:pt x="198" y="84"/>
                  </a:lnTo>
                  <a:lnTo>
                    <a:pt x="212" y="84"/>
                  </a:lnTo>
                  <a:cubicBezTo>
                    <a:pt x="220" y="84"/>
                    <a:pt x="226" y="90"/>
                    <a:pt x="226" y="99"/>
                  </a:cubicBezTo>
                  <a:lnTo>
                    <a:pt x="226" y="113"/>
                  </a:lnTo>
                  <a:lnTo>
                    <a:pt x="240" y="113"/>
                  </a:lnTo>
                  <a:cubicBezTo>
                    <a:pt x="248" y="113"/>
                    <a:pt x="254" y="119"/>
                    <a:pt x="254" y="127"/>
                  </a:cubicBezTo>
                  <a:cubicBezTo>
                    <a:pt x="254" y="136"/>
                    <a:pt x="248" y="141"/>
                    <a:pt x="240" y="141"/>
                  </a:cubicBezTo>
                  <a:lnTo>
                    <a:pt x="226" y="141"/>
                  </a:lnTo>
                  <a:lnTo>
                    <a:pt x="226" y="169"/>
                  </a:lnTo>
                  <a:lnTo>
                    <a:pt x="240" y="1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7" name="Freeform 566">
              <a:extLst>
                <a:ext uri="{FF2B5EF4-FFF2-40B4-BE49-F238E27FC236}">
                  <a16:creationId xmlns:a16="http://schemas.microsoft.com/office/drawing/2014/main" id="{46F82A6C-25DF-2946-A8D7-07B4CE334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8700" y="2322513"/>
              <a:ext cx="142875" cy="163512"/>
            </a:xfrm>
            <a:custGeom>
              <a:avLst/>
              <a:gdLst>
                <a:gd name="T0" fmla="*/ 367 w 396"/>
                <a:gd name="T1" fmla="*/ 0 h 452"/>
                <a:gd name="T2" fmla="*/ 28 w 396"/>
                <a:gd name="T3" fmla="*/ 0 h 452"/>
                <a:gd name="T4" fmla="*/ 0 w 396"/>
                <a:gd name="T5" fmla="*/ 28 h 452"/>
                <a:gd name="T6" fmla="*/ 0 w 396"/>
                <a:gd name="T7" fmla="*/ 423 h 452"/>
                <a:gd name="T8" fmla="*/ 28 w 396"/>
                <a:gd name="T9" fmla="*/ 451 h 452"/>
                <a:gd name="T10" fmla="*/ 367 w 396"/>
                <a:gd name="T11" fmla="*/ 451 h 452"/>
                <a:gd name="T12" fmla="*/ 395 w 396"/>
                <a:gd name="T13" fmla="*/ 423 h 452"/>
                <a:gd name="T14" fmla="*/ 395 w 396"/>
                <a:gd name="T15" fmla="*/ 28 h 452"/>
                <a:gd name="T16" fmla="*/ 367 w 396"/>
                <a:gd name="T17" fmla="*/ 0 h 452"/>
                <a:gd name="T18" fmla="*/ 113 w 396"/>
                <a:gd name="T19" fmla="*/ 395 h 452"/>
                <a:gd name="T20" fmla="*/ 57 w 396"/>
                <a:gd name="T21" fmla="*/ 395 h 452"/>
                <a:gd name="T22" fmla="*/ 57 w 396"/>
                <a:gd name="T23" fmla="*/ 338 h 452"/>
                <a:gd name="T24" fmla="*/ 113 w 396"/>
                <a:gd name="T25" fmla="*/ 338 h 452"/>
                <a:gd name="T26" fmla="*/ 113 w 396"/>
                <a:gd name="T27" fmla="*/ 395 h 452"/>
                <a:gd name="T28" fmla="*/ 113 w 396"/>
                <a:gd name="T29" fmla="*/ 282 h 452"/>
                <a:gd name="T30" fmla="*/ 57 w 396"/>
                <a:gd name="T31" fmla="*/ 282 h 452"/>
                <a:gd name="T32" fmla="*/ 57 w 396"/>
                <a:gd name="T33" fmla="*/ 225 h 452"/>
                <a:gd name="T34" fmla="*/ 113 w 396"/>
                <a:gd name="T35" fmla="*/ 225 h 452"/>
                <a:gd name="T36" fmla="*/ 113 w 396"/>
                <a:gd name="T37" fmla="*/ 282 h 452"/>
                <a:gd name="T38" fmla="*/ 226 w 396"/>
                <a:gd name="T39" fmla="*/ 395 h 452"/>
                <a:gd name="T40" fmla="*/ 169 w 396"/>
                <a:gd name="T41" fmla="*/ 395 h 452"/>
                <a:gd name="T42" fmla="*/ 169 w 396"/>
                <a:gd name="T43" fmla="*/ 338 h 452"/>
                <a:gd name="T44" fmla="*/ 226 w 396"/>
                <a:gd name="T45" fmla="*/ 338 h 452"/>
                <a:gd name="T46" fmla="*/ 226 w 396"/>
                <a:gd name="T47" fmla="*/ 395 h 452"/>
                <a:gd name="T48" fmla="*/ 226 w 396"/>
                <a:gd name="T49" fmla="*/ 282 h 452"/>
                <a:gd name="T50" fmla="*/ 169 w 396"/>
                <a:gd name="T51" fmla="*/ 282 h 452"/>
                <a:gd name="T52" fmla="*/ 169 w 396"/>
                <a:gd name="T53" fmla="*/ 225 h 452"/>
                <a:gd name="T54" fmla="*/ 226 w 396"/>
                <a:gd name="T55" fmla="*/ 225 h 452"/>
                <a:gd name="T56" fmla="*/ 226 w 396"/>
                <a:gd name="T57" fmla="*/ 282 h 452"/>
                <a:gd name="T58" fmla="*/ 339 w 396"/>
                <a:gd name="T59" fmla="*/ 395 h 452"/>
                <a:gd name="T60" fmla="*/ 282 w 396"/>
                <a:gd name="T61" fmla="*/ 395 h 452"/>
                <a:gd name="T62" fmla="*/ 282 w 396"/>
                <a:gd name="T63" fmla="*/ 225 h 452"/>
                <a:gd name="T64" fmla="*/ 339 w 396"/>
                <a:gd name="T65" fmla="*/ 225 h 452"/>
                <a:gd name="T66" fmla="*/ 339 w 396"/>
                <a:gd name="T67" fmla="*/ 395 h 452"/>
                <a:gd name="T68" fmla="*/ 339 w 396"/>
                <a:gd name="T69" fmla="*/ 155 h 452"/>
                <a:gd name="T70" fmla="*/ 325 w 396"/>
                <a:gd name="T71" fmla="*/ 169 h 452"/>
                <a:gd name="T72" fmla="*/ 71 w 396"/>
                <a:gd name="T73" fmla="*/ 169 h 452"/>
                <a:gd name="T74" fmla="*/ 57 w 396"/>
                <a:gd name="T75" fmla="*/ 155 h 452"/>
                <a:gd name="T76" fmla="*/ 57 w 396"/>
                <a:gd name="T77" fmla="*/ 70 h 452"/>
                <a:gd name="T78" fmla="*/ 71 w 396"/>
                <a:gd name="T79" fmla="*/ 56 h 452"/>
                <a:gd name="T80" fmla="*/ 325 w 396"/>
                <a:gd name="T81" fmla="*/ 56 h 452"/>
                <a:gd name="T82" fmla="*/ 339 w 396"/>
                <a:gd name="T83" fmla="*/ 70 h 452"/>
                <a:gd name="T84" fmla="*/ 339 w 396"/>
                <a:gd name="T85" fmla="*/ 155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96" h="452">
                  <a:moveTo>
                    <a:pt x="367" y="0"/>
                  </a:moveTo>
                  <a:lnTo>
                    <a:pt x="28" y="0"/>
                  </a:lnTo>
                  <a:cubicBezTo>
                    <a:pt x="11" y="0"/>
                    <a:pt x="0" y="11"/>
                    <a:pt x="0" y="28"/>
                  </a:cubicBezTo>
                  <a:lnTo>
                    <a:pt x="0" y="423"/>
                  </a:lnTo>
                  <a:cubicBezTo>
                    <a:pt x="0" y="440"/>
                    <a:pt x="11" y="451"/>
                    <a:pt x="28" y="451"/>
                  </a:cubicBezTo>
                  <a:lnTo>
                    <a:pt x="367" y="451"/>
                  </a:lnTo>
                  <a:cubicBezTo>
                    <a:pt x="384" y="451"/>
                    <a:pt x="395" y="440"/>
                    <a:pt x="395" y="423"/>
                  </a:cubicBezTo>
                  <a:lnTo>
                    <a:pt x="395" y="28"/>
                  </a:lnTo>
                  <a:cubicBezTo>
                    <a:pt x="395" y="11"/>
                    <a:pt x="384" y="0"/>
                    <a:pt x="367" y="0"/>
                  </a:cubicBezTo>
                  <a:close/>
                  <a:moveTo>
                    <a:pt x="113" y="395"/>
                  </a:moveTo>
                  <a:lnTo>
                    <a:pt x="57" y="395"/>
                  </a:lnTo>
                  <a:lnTo>
                    <a:pt x="57" y="338"/>
                  </a:lnTo>
                  <a:lnTo>
                    <a:pt x="113" y="338"/>
                  </a:lnTo>
                  <a:lnTo>
                    <a:pt x="113" y="395"/>
                  </a:lnTo>
                  <a:close/>
                  <a:moveTo>
                    <a:pt x="113" y="282"/>
                  </a:moveTo>
                  <a:lnTo>
                    <a:pt x="57" y="282"/>
                  </a:lnTo>
                  <a:lnTo>
                    <a:pt x="57" y="225"/>
                  </a:lnTo>
                  <a:lnTo>
                    <a:pt x="113" y="225"/>
                  </a:lnTo>
                  <a:lnTo>
                    <a:pt x="113" y="282"/>
                  </a:lnTo>
                  <a:close/>
                  <a:moveTo>
                    <a:pt x="226" y="395"/>
                  </a:moveTo>
                  <a:lnTo>
                    <a:pt x="169" y="395"/>
                  </a:lnTo>
                  <a:lnTo>
                    <a:pt x="169" y="338"/>
                  </a:lnTo>
                  <a:lnTo>
                    <a:pt x="226" y="338"/>
                  </a:lnTo>
                  <a:lnTo>
                    <a:pt x="226" y="395"/>
                  </a:lnTo>
                  <a:close/>
                  <a:moveTo>
                    <a:pt x="226" y="282"/>
                  </a:moveTo>
                  <a:lnTo>
                    <a:pt x="169" y="282"/>
                  </a:lnTo>
                  <a:lnTo>
                    <a:pt x="169" y="225"/>
                  </a:lnTo>
                  <a:lnTo>
                    <a:pt x="226" y="225"/>
                  </a:lnTo>
                  <a:lnTo>
                    <a:pt x="226" y="282"/>
                  </a:lnTo>
                  <a:close/>
                  <a:moveTo>
                    <a:pt x="339" y="395"/>
                  </a:moveTo>
                  <a:lnTo>
                    <a:pt x="282" y="395"/>
                  </a:lnTo>
                  <a:lnTo>
                    <a:pt x="282" y="225"/>
                  </a:lnTo>
                  <a:lnTo>
                    <a:pt x="339" y="225"/>
                  </a:lnTo>
                  <a:lnTo>
                    <a:pt x="339" y="395"/>
                  </a:lnTo>
                  <a:close/>
                  <a:moveTo>
                    <a:pt x="339" y="155"/>
                  </a:moveTo>
                  <a:cubicBezTo>
                    <a:pt x="339" y="163"/>
                    <a:pt x="333" y="169"/>
                    <a:pt x="325" y="169"/>
                  </a:cubicBezTo>
                  <a:lnTo>
                    <a:pt x="71" y="169"/>
                  </a:lnTo>
                  <a:cubicBezTo>
                    <a:pt x="62" y="169"/>
                    <a:pt x="57" y="163"/>
                    <a:pt x="57" y="155"/>
                  </a:cubicBezTo>
                  <a:lnTo>
                    <a:pt x="57" y="70"/>
                  </a:lnTo>
                  <a:cubicBezTo>
                    <a:pt x="57" y="62"/>
                    <a:pt x="62" y="56"/>
                    <a:pt x="71" y="56"/>
                  </a:cubicBezTo>
                  <a:lnTo>
                    <a:pt x="325" y="56"/>
                  </a:lnTo>
                  <a:cubicBezTo>
                    <a:pt x="333" y="56"/>
                    <a:pt x="339" y="62"/>
                    <a:pt x="339" y="70"/>
                  </a:cubicBezTo>
                  <a:lnTo>
                    <a:pt x="339" y="1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" name="Freeform 567">
              <a:extLst>
                <a:ext uri="{FF2B5EF4-FFF2-40B4-BE49-F238E27FC236}">
                  <a16:creationId xmlns:a16="http://schemas.microsoft.com/office/drawing/2014/main" id="{BBA89391-31D4-1843-9C07-5EFD84706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700" y="2322513"/>
              <a:ext cx="41275" cy="41275"/>
            </a:xfrm>
            <a:custGeom>
              <a:avLst/>
              <a:gdLst>
                <a:gd name="T0" fmla="*/ 113 w 114"/>
                <a:gd name="T1" fmla="*/ 56 h 113"/>
                <a:gd name="T2" fmla="*/ 105 w 114"/>
                <a:gd name="T3" fmla="*/ 84 h 113"/>
                <a:gd name="T4" fmla="*/ 85 w 114"/>
                <a:gd name="T5" fmla="*/ 105 h 113"/>
                <a:gd name="T6" fmla="*/ 56 w 114"/>
                <a:gd name="T7" fmla="*/ 112 h 113"/>
                <a:gd name="T8" fmla="*/ 28 w 114"/>
                <a:gd name="T9" fmla="*/ 105 h 113"/>
                <a:gd name="T10" fmla="*/ 8 w 114"/>
                <a:gd name="T11" fmla="*/ 84 h 113"/>
                <a:gd name="T12" fmla="*/ 0 w 114"/>
                <a:gd name="T13" fmla="*/ 56 h 113"/>
                <a:gd name="T14" fmla="*/ 8 w 114"/>
                <a:gd name="T15" fmla="*/ 28 h 113"/>
                <a:gd name="T16" fmla="*/ 28 w 114"/>
                <a:gd name="T17" fmla="*/ 7 h 113"/>
                <a:gd name="T18" fmla="*/ 56 w 114"/>
                <a:gd name="T19" fmla="*/ 0 h 113"/>
                <a:gd name="T20" fmla="*/ 85 w 114"/>
                <a:gd name="T21" fmla="*/ 7 h 113"/>
                <a:gd name="T22" fmla="*/ 105 w 114"/>
                <a:gd name="T23" fmla="*/ 28 h 113"/>
                <a:gd name="T24" fmla="*/ 113 w 114"/>
                <a:gd name="T25" fmla="*/ 5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4" h="113">
                  <a:moveTo>
                    <a:pt x="113" y="56"/>
                  </a:moveTo>
                  <a:cubicBezTo>
                    <a:pt x="113" y="66"/>
                    <a:pt x="111" y="75"/>
                    <a:pt x="105" y="84"/>
                  </a:cubicBezTo>
                  <a:cubicBezTo>
                    <a:pt x="100" y="93"/>
                    <a:pt x="94" y="100"/>
                    <a:pt x="85" y="105"/>
                  </a:cubicBezTo>
                  <a:cubicBezTo>
                    <a:pt x="76" y="110"/>
                    <a:pt x="67" y="112"/>
                    <a:pt x="56" y="112"/>
                  </a:cubicBezTo>
                  <a:cubicBezTo>
                    <a:pt x="46" y="112"/>
                    <a:pt x="37" y="110"/>
                    <a:pt x="28" y="105"/>
                  </a:cubicBezTo>
                  <a:cubicBezTo>
                    <a:pt x="19" y="100"/>
                    <a:pt x="14" y="93"/>
                    <a:pt x="8" y="84"/>
                  </a:cubicBezTo>
                  <a:cubicBezTo>
                    <a:pt x="3" y="75"/>
                    <a:pt x="0" y="66"/>
                    <a:pt x="0" y="56"/>
                  </a:cubicBezTo>
                  <a:cubicBezTo>
                    <a:pt x="0" y="46"/>
                    <a:pt x="3" y="37"/>
                    <a:pt x="8" y="28"/>
                  </a:cubicBezTo>
                  <a:cubicBezTo>
                    <a:pt x="14" y="19"/>
                    <a:pt x="19" y="12"/>
                    <a:pt x="28" y="7"/>
                  </a:cubicBezTo>
                  <a:cubicBezTo>
                    <a:pt x="37" y="2"/>
                    <a:pt x="46" y="0"/>
                    <a:pt x="56" y="0"/>
                  </a:cubicBezTo>
                  <a:cubicBezTo>
                    <a:pt x="67" y="0"/>
                    <a:pt x="76" y="2"/>
                    <a:pt x="85" y="7"/>
                  </a:cubicBezTo>
                  <a:cubicBezTo>
                    <a:pt x="94" y="12"/>
                    <a:pt x="100" y="19"/>
                    <a:pt x="105" y="28"/>
                  </a:cubicBezTo>
                  <a:cubicBezTo>
                    <a:pt x="111" y="37"/>
                    <a:pt x="113" y="46"/>
                    <a:pt x="113" y="5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" name="Freeform 568">
              <a:extLst>
                <a:ext uri="{FF2B5EF4-FFF2-40B4-BE49-F238E27FC236}">
                  <a16:creationId xmlns:a16="http://schemas.microsoft.com/office/drawing/2014/main" id="{0592A826-1D0D-B141-81D1-A9F985187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0" y="2322513"/>
              <a:ext cx="41275" cy="41275"/>
            </a:xfrm>
            <a:custGeom>
              <a:avLst/>
              <a:gdLst>
                <a:gd name="T0" fmla="*/ 113 w 114"/>
                <a:gd name="T1" fmla="*/ 56 h 113"/>
                <a:gd name="T2" fmla="*/ 105 w 114"/>
                <a:gd name="T3" fmla="*/ 84 h 113"/>
                <a:gd name="T4" fmla="*/ 85 w 114"/>
                <a:gd name="T5" fmla="*/ 105 h 113"/>
                <a:gd name="T6" fmla="*/ 56 w 114"/>
                <a:gd name="T7" fmla="*/ 112 h 113"/>
                <a:gd name="T8" fmla="*/ 28 w 114"/>
                <a:gd name="T9" fmla="*/ 105 h 113"/>
                <a:gd name="T10" fmla="*/ 7 w 114"/>
                <a:gd name="T11" fmla="*/ 84 h 113"/>
                <a:gd name="T12" fmla="*/ 0 w 114"/>
                <a:gd name="T13" fmla="*/ 56 h 113"/>
                <a:gd name="T14" fmla="*/ 7 w 114"/>
                <a:gd name="T15" fmla="*/ 28 h 113"/>
                <a:gd name="T16" fmla="*/ 28 w 114"/>
                <a:gd name="T17" fmla="*/ 7 h 113"/>
                <a:gd name="T18" fmla="*/ 56 w 114"/>
                <a:gd name="T19" fmla="*/ 0 h 113"/>
                <a:gd name="T20" fmla="*/ 85 w 114"/>
                <a:gd name="T21" fmla="*/ 7 h 113"/>
                <a:gd name="T22" fmla="*/ 105 w 114"/>
                <a:gd name="T23" fmla="*/ 28 h 113"/>
                <a:gd name="T24" fmla="*/ 113 w 114"/>
                <a:gd name="T25" fmla="*/ 5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4" h="113">
                  <a:moveTo>
                    <a:pt x="113" y="56"/>
                  </a:moveTo>
                  <a:cubicBezTo>
                    <a:pt x="113" y="66"/>
                    <a:pt x="110" y="75"/>
                    <a:pt x="105" y="84"/>
                  </a:cubicBezTo>
                  <a:cubicBezTo>
                    <a:pt x="100" y="93"/>
                    <a:pt x="94" y="100"/>
                    <a:pt x="85" y="105"/>
                  </a:cubicBezTo>
                  <a:cubicBezTo>
                    <a:pt x="76" y="110"/>
                    <a:pt x="67" y="112"/>
                    <a:pt x="56" y="112"/>
                  </a:cubicBezTo>
                  <a:cubicBezTo>
                    <a:pt x="46" y="112"/>
                    <a:pt x="37" y="110"/>
                    <a:pt x="28" y="105"/>
                  </a:cubicBezTo>
                  <a:cubicBezTo>
                    <a:pt x="19" y="100"/>
                    <a:pt x="13" y="93"/>
                    <a:pt x="7" y="84"/>
                  </a:cubicBezTo>
                  <a:cubicBezTo>
                    <a:pt x="2" y="75"/>
                    <a:pt x="0" y="66"/>
                    <a:pt x="0" y="56"/>
                  </a:cubicBezTo>
                  <a:cubicBezTo>
                    <a:pt x="0" y="46"/>
                    <a:pt x="2" y="37"/>
                    <a:pt x="7" y="28"/>
                  </a:cubicBezTo>
                  <a:cubicBezTo>
                    <a:pt x="13" y="19"/>
                    <a:pt x="19" y="12"/>
                    <a:pt x="28" y="7"/>
                  </a:cubicBezTo>
                  <a:cubicBezTo>
                    <a:pt x="37" y="2"/>
                    <a:pt x="46" y="0"/>
                    <a:pt x="56" y="0"/>
                  </a:cubicBezTo>
                  <a:cubicBezTo>
                    <a:pt x="67" y="0"/>
                    <a:pt x="76" y="2"/>
                    <a:pt x="85" y="7"/>
                  </a:cubicBezTo>
                  <a:cubicBezTo>
                    <a:pt x="94" y="12"/>
                    <a:pt x="100" y="19"/>
                    <a:pt x="105" y="28"/>
                  </a:cubicBezTo>
                  <a:cubicBezTo>
                    <a:pt x="110" y="37"/>
                    <a:pt x="113" y="46"/>
                    <a:pt x="113" y="5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0" name="Freeform 569">
              <a:extLst>
                <a:ext uri="{FF2B5EF4-FFF2-40B4-BE49-F238E27FC236}">
                  <a16:creationId xmlns:a16="http://schemas.microsoft.com/office/drawing/2014/main" id="{477D094D-BB6F-5841-9803-E17B9BBF8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900" y="2322513"/>
              <a:ext cx="41275" cy="41275"/>
            </a:xfrm>
            <a:custGeom>
              <a:avLst/>
              <a:gdLst>
                <a:gd name="T0" fmla="*/ 113 w 114"/>
                <a:gd name="T1" fmla="*/ 56 h 113"/>
                <a:gd name="T2" fmla="*/ 105 w 114"/>
                <a:gd name="T3" fmla="*/ 84 h 113"/>
                <a:gd name="T4" fmla="*/ 85 w 114"/>
                <a:gd name="T5" fmla="*/ 105 h 113"/>
                <a:gd name="T6" fmla="*/ 56 w 114"/>
                <a:gd name="T7" fmla="*/ 112 h 113"/>
                <a:gd name="T8" fmla="*/ 28 w 114"/>
                <a:gd name="T9" fmla="*/ 105 h 113"/>
                <a:gd name="T10" fmla="*/ 8 w 114"/>
                <a:gd name="T11" fmla="*/ 84 h 113"/>
                <a:gd name="T12" fmla="*/ 0 w 114"/>
                <a:gd name="T13" fmla="*/ 56 h 113"/>
                <a:gd name="T14" fmla="*/ 8 w 114"/>
                <a:gd name="T15" fmla="*/ 28 h 113"/>
                <a:gd name="T16" fmla="*/ 28 w 114"/>
                <a:gd name="T17" fmla="*/ 7 h 113"/>
                <a:gd name="T18" fmla="*/ 56 w 114"/>
                <a:gd name="T19" fmla="*/ 0 h 113"/>
                <a:gd name="T20" fmla="*/ 85 w 114"/>
                <a:gd name="T21" fmla="*/ 7 h 113"/>
                <a:gd name="T22" fmla="*/ 105 w 114"/>
                <a:gd name="T23" fmla="*/ 28 h 113"/>
                <a:gd name="T24" fmla="*/ 113 w 114"/>
                <a:gd name="T25" fmla="*/ 5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4" h="113">
                  <a:moveTo>
                    <a:pt x="113" y="56"/>
                  </a:moveTo>
                  <a:cubicBezTo>
                    <a:pt x="113" y="66"/>
                    <a:pt x="110" y="75"/>
                    <a:pt x="105" y="84"/>
                  </a:cubicBezTo>
                  <a:cubicBezTo>
                    <a:pt x="100" y="93"/>
                    <a:pt x="94" y="100"/>
                    <a:pt x="85" y="105"/>
                  </a:cubicBezTo>
                  <a:cubicBezTo>
                    <a:pt x="76" y="110"/>
                    <a:pt x="67" y="112"/>
                    <a:pt x="56" y="112"/>
                  </a:cubicBezTo>
                  <a:cubicBezTo>
                    <a:pt x="46" y="112"/>
                    <a:pt x="37" y="110"/>
                    <a:pt x="28" y="105"/>
                  </a:cubicBezTo>
                  <a:cubicBezTo>
                    <a:pt x="19" y="100"/>
                    <a:pt x="14" y="93"/>
                    <a:pt x="8" y="84"/>
                  </a:cubicBezTo>
                  <a:cubicBezTo>
                    <a:pt x="3" y="75"/>
                    <a:pt x="0" y="66"/>
                    <a:pt x="0" y="56"/>
                  </a:cubicBezTo>
                  <a:cubicBezTo>
                    <a:pt x="0" y="46"/>
                    <a:pt x="3" y="37"/>
                    <a:pt x="8" y="28"/>
                  </a:cubicBezTo>
                  <a:cubicBezTo>
                    <a:pt x="14" y="19"/>
                    <a:pt x="19" y="12"/>
                    <a:pt x="28" y="7"/>
                  </a:cubicBezTo>
                  <a:cubicBezTo>
                    <a:pt x="37" y="2"/>
                    <a:pt x="46" y="0"/>
                    <a:pt x="56" y="0"/>
                  </a:cubicBezTo>
                  <a:cubicBezTo>
                    <a:pt x="67" y="0"/>
                    <a:pt x="76" y="2"/>
                    <a:pt x="85" y="7"/>
                  </a:cubicBezTo>
                  <a:cubicBezTo>
                    <a:pt x="94" y="12"/>
                    <a:pt x="100" y="19"/>
                    <a:pt x="105" y="28"/>
                  </a:cubicBezTo>
                  <a:cubicBezTo>
                    <a:pt x="110" y="37"/>
                    <a:pt x="113" y="46"/>
                    <a:pt x="113" y="5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" name="Freeform 570">
              <a:extLst>
                <a:ext uri="{FF2B5EF4-FFF2-40B4-BE49-F238E27FC236}">
                  <a16:creationId xmlns:a16="http://schemas.microsoft.com/office/drawing/2014/main" id="{986C4805-1BC7-A34D-B452-2D7ACD5E8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75" y="2373313"/>
              <a:ext cx="61913" cy="112712"/>
            </a:xfrm>
            <a:custGeom>
              <a:avLst/>
              <a:gdLst>
                <a:gd name="T0" fmla="*/ 127 w 170"/>
                <a:gd name="T1" fmla="*/ 0 h 311"/>
                <a:gd name="T2" fmla="*/ 113 w 170"/>
                <a:gd name="T3" fmla="*/ 0 h 311"/>
                <a:gd name="T4" fmla="*/ 101 w 170"/>
                <a:gd name="T5" fmla="*/ 2 h 311"/>
                <a:gd name="T6" fmla="*/ 84 w 170"/>
                <a:gd name="T7" fmla="*/ 19 h 311"/>
                <a:gd name="T8" fmla="*/ 67 w 170"/>
                <a:gd name="T9" fmla="*/ 2 h 311"/>
                <a:gd name="T10" fmla="*/ 56 w 170"/>
                <a:gd name="T11" fmla="*/ 0 h 311"/>
                <a:gd name="T12" fmla="*/ 42 w 170"/>
                <a:gd name="T13" fmla="*/ 0 h 311"/>
                <a:gd name="T14" fmla="*/ 14 w 170"/>
                <a:gd name="T15" fmla="*/ 25 h 311"/>
                <a:gd name="T16" fmla="*/ 0 w 170"/>
                <a:gd name="T17" fmla="*/ 124 h 311"/>
                <a:gd name="T18" fmla="*/ 3 w 170"/>
                <a:gd name="T19" fmla="*/ 135 h 311"/>
                <a:gd name="T20" fmla="*/ 14 w 170"/>
                <a:gd name="T21" fmla="*/ 141 h 311"/>
                <a:gd name="T22" fmla="*/ 28 w 170"/>
                <a:gd name="T23" fmla="*/ 141 h 311"/>
                <a:gd name="T24" fmla="*/ 39 w 170"/>
                <a:gd name="T25" fmla="*/ 285 h 311"/>
                <a:gd name="T26" fmla="*/ 67 w 170"/>
                <a:gd name="T27" fmla="*/ 310 h 311"/>
                <a:gd name="T28" fmla="*/ 98 w 170"/>
                <a:gd name="T29" fmla="*/ 310 h 311"/>
                <a:gd name="T30" fmla="*/ 127 w 170"/>
                <a:gd name="T31" fmla="*/ 285 h 311"/>
                <a:gd name="T32" fmla="*/ 141 w 170"/>
                <a:gd name="T33" fmla="*/ 141 h 311"/>
                <a:gd name="T34" fmla="*/ 155 w 170"/>
                <a:gd name="T35" fmla="*/ 141 h 311"/>
                <a:gd name="T36" fmla="*/ 166 w 170"/>
                <a:gd name="T37" fmla="*/ 135 h 311"/>
                <a:gd name="T38" fmla="*/ 169 w 170"/>
                <a:gd name="T39" fmla="*/ 124 h 311"/>
                <a:gd name="T40" fmla="*/ 155 w 170"/>
                <a:gd name="T41" fmla="*/ 25 h 311"/>
                <a:gd name="T42" fmla="*/ 127 w 170"/>
                <a:gd name="T4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311">
                  <a:moveTo>
                    <a:pt x="127" y="0"/>
                  </a:moveTo>
                  <a:lnTo>
                    <a:pt x="113" y="0"/>
                  </a:lnTo>
                  <a:cubicBezTo>
                    <a:pt x="110" y="0"/>
                    <a:pt x="104" y="2"/>
                    <a:pt x="101" y="2"/>
                  </a:cubicBezTo>
                  <a:lnTo>
                    <a:pt x="84" y="19"/>
                  </a:lnTo>
                  <a:lnTo>
                    <a:pt x="67" y="2"/>
                  </a:lnTo>
                  <a:cubicBezTo>
                    <a:pt x="65" y="0"/>
                    <a:pt x="62" y="0"/>
                    <a:pt x="56" y="0"/>
                  </a:cubicBezTo>
                  <a:lnTo>
                    <a:pt x="42" y="0"/>
                  </a:lnTo>
                  <a:cubicBezTo>
                    <a:pt x="28" y="0"/>
                    <a:pt x="17" y="11"/>
                    <a:pt x="14" y="25"/>
                  </a:cubicBezTo>
                  <a:lnTo>
                    <a:pt x="0" y="124"/>
                  </a:lnTo>
                  <a:cubicBezTo>
                    <a:pt x="0" y="127"/>
                    <a:pt x="1" y="132"/>
                    <a:pt x="3" y="135"/>
                  </a:cubicBezTo>
                  <a:cubicBezTo>
                    <a:pt x="6" y="138"/>
                    <a:pt x="8" y="141"/>
                    <a:pt x="14" y="141"/>
                  </a:cubicBezTo>
                  <a:lnTo>
                    <a:pt x="28" y="141"/>
                  </a:lnTo>
                  <a:lnTo>
                    <a:pt x="39" y="285"/>
                  </a:lnTo>
                  <a:cubicBezTo>
                    <a:pt x="42" y="299"/>
                    <a:pt x="53" y="310"/>
                    <a:pt x="67" y="310"/>
                  </a:cubicBezTo>
                  <a:lnTo>
                    <a:pt x="98" y="310"/>
                  </a:lnTo>
                  <a:cubicBezTo>
                    <a:pt x="113" y="310"/>
                    <a:pt x="124" y="299"/>
                    <a:pt x="127" y="285"/>
                  </a:cubicBezTo>
                  <a:lnTo>
                    <a:pt x="141" y="141"/>
                  </a:lnTo>
                  <a:lnTo>
                    <a:pt x="155" y="141"/>
                  </a:lnTo>
                  <a:cubicBezTo>
                    <a:pt x="158" y="141"/>
                    <a:pt x="163" y="138"/>
                    <a:pt x="166" y="135"/>
                  </a:cubicBezTo>
                  <a:cubicBezTo>
                    <a:pt x="169" y="132"/>
                    <a:pt x="169" y="127"/>
                    <a:pt x="169" y="124"/>
                  </a:cubicBezTo>
                  <a:lnTo>
                    <a:pt x="155" y="25"/>
                  </a:lnTo>
                  <a:cubicBezTo>
                    <a:pt x="155" y="11"/>
                    <a:pt x="144" y="0"/>
                    <a:pt x="12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2" name="Freeform 571">
              <a:extLst>
                <a:ext uri="{FF2B5EF4-FFF2-40B4-BE49-F238E27FC236}">
                  <a16:creationId xmlns:a16="http://schemas.microsoft.com/office/drawing/2014/main" id="{692231D8-CE90-9840-AED9-2D914F6A3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5575" y="2373313"/>
              <a:ext cx="49213" cy="101600"/>
            </a:xfrm>
            <a:custGeom>
              <a:avLst/>
              <a:gdLst>
                <a:gd name="T0" fmla="*/ 113 w 136"/>
                <a:gd name="T1" fmla="*/ 121 h 283"/>
                <a:gd name="T2" fmla="*/ 127 w 136"/>
                <a:gd name="T3" fmla="*/ 19 h 283"/>
                <a:gd name="T4" fmla="*/ 132 w 136"/>
                <a:gd name="T5" fmla="*/ 0 h 283"/>
                <a:gd name="T6" fmla="*/ 127 w 136"/>
                <a:gd name="T7" fmla="*/ 0 h 283"/>
                <a:gd name="T8" fmla="*/ 113 w 136"/>
                <a:gd name="T9" fmla="*/ 0 h 283"/>
                <a:gd name="T10" fmla="*/ 101 w 136"/>
                <a:gd name="T11" fmla="*/ 2 h 283"/>
                <a:gd name="T12" fmla="*/ 84 w 136"/>
                <a:gd name="T13" fmla="*/ 19 h 283"/>
                <a:gd name="T14" fmla="*/ 67 w 136"/>
                <a:gd name="T15" fmla="*/ 2 h 283"/>
                <a:gd name="T16" fmla="*/ 56 w 136"/>
                <a:gd name="T17" fmla="*/ 0 h 283"/>
                <a:gd name="T18" fmla="*/ 42 w 136"/>
                <a:gd name="T19" fmla="*/ 0 h 283"/>
                <a:gd name="T20" fmla="*/ 14 w 136"/>
                <a:gd name="T21" fmla="*/ 25 h 283"/>
                <a:gd name="T22" fmla="*/ 0 w 136"/>
                <a:gd name="T23" fmla="*/ 124 h 283"/>
                <a:gd name="T24" fmla="*/ 2 w 136"/>
                <a:gd name="T25" fmla="*/ 135 h 283"/>
                <a:gd name="T26" fmla="*/ 14 w 136"/>
                <a:gd name="T27" fmla="*/ 141 h 283"/>
                <a:gd name="T28" fmla="*/ 28 w 136"/>
                <a:gd name="T29" fmla="*/ 141 h 283"/>
                <a:gd name="T30" fmla="*/ 39 w 136"/>
                <a:gd name="T31" fmla="*/ 256 h 283"/>
                <a:gd name="T32" fmla="*/ 67 w 136"/>
                <a:gd name="T33" fmla="*/ 282 h 283"/>
                <a:gd name="T34" fmla="*/ 98 w 136"/>
                <a:gd name="T35" fmla="*/ 282 h 283"/>
                <a:gd name="T36" fmla="*/ 127 w 136"/>
                <a:gd name="T37" fmla="*/ 256 h 283"/>
                <a:gd name="T38" fmla="*/ 135 w 136"/>
                <a:gd name="T39" fmla="*/ 166 h 283"/>
                <a:gd name="T40" fmla="*/ 121 w 136"/>
                <a:gd name="T41" fmla="*/ 155 h 283"/>
                <a:gd name="T42" fmla="*/ 113 w 136"/>
                <a:gd name="T43" fmla="*/ 121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283">
                  <a:moveTo>
                    <a:pt x="113" y="121"/>
                  </a:moveTo>
                  <a:lnTo>
                    <a:pt x="127" y="19"/>
                  </a:lnTo>
                  <a:cubicBezTo>
                    <a:pt x="127" y="11"/>
                    <a:pt x="129" y="5"/>
                    <a:pt x="132" y="0"/>
                  </a:cubicBezTo>
                  <a:cubicBezTo>
                    <a:pt x="129" y="0"/>
                    <a:pt x="129" y="0"/>
                    <a:pt x="127" y="0"/>
                  </a:cubicBezTo>
                  <a:lnTo>
                    <a:pt x="113" y="0"/>
                  </a:lnTo>
                  <a:cubicBezTo>
                    <a:pt x="110" y="0"/>
                    <a:pt x="104" y="2"/>
                    <a:pt x="101" y="2"/>
                  </a:cubicBezTo>
                  <a:lnTo>
                    <a:pt x="84" y="19"/>
                  </a:lnTo>
                  <a:lnTo>
                    <a:pt x="67" y="2"/>
                  </a:lnTo>
                  <a:cubicBezTo>
                    <a:pt x="65" y="0"/>
                    <a:pt x="62" y="0"/>
                    <a:pt x="56" y="0"/>
                  </a:cubicBezTo>
                  <a:lnTo>
                    <a:pt x="42" y="0"/>
                  </a:lnTo>
                  <a:cubicBezTo>
                    <a:pt x="28" y="0"/>
                    <a:pt x="17" y="11"/>
                    <a:pt x="14" y="25"/>
                  </a:cubicBezTo>
                  <a:lnTo>
                    <a:pt x="0" y="124"/>
                  </a:lnTo>
                  <a:cubicBezTo>
                    <a:pt x="0" y="127"/>
                    <a:pt x="0" y="132"/>
                    <a:pt x="2" y="135"/>
                  </a:cubicBezTo>
                  <a:cubicBezTo>
                    <a:pt x="5" y="138"/>
                    <a:pt x="8" y="141"/>
                    <a:pt x="14" y="141"/>
                  </a:cubicBezTo>
                  <a:lnTo>
                    <a:pt x="28" y="141"/>
                  </a:lnTo>
                  <a:lnTo>
                    <a:pt x="39" y="256"/>
                  </a:lnTo>
                  <a:cubicBezTo>
                    <a:pt x="42" y="271"/>
                    <a:pt x="53" y="282"/>
                    <a:pt x="67" y="282"/>
                  </a:cubicBezTo>
                  <a:lnTo>
                    <a:pt x="98" y="282"/>
                  </a:lnTo>
                  <a:cubicBezTo>
                    <a:pt x="113" y="282"/>
                    <a:pt x="124" y="271"/>
                    <a:pt x="127" y="256"/>
                  </a:cubicBezTo>
                  <a:lnTo>
                    <a:pt x="135" y="166"/>
                  </a:lnTo>
                  <a:cubicBezTo>
                    <a:pt x="129" y="163"/>
                    <a:pt x="124" y="160"/>
                    <a:pt x="121" y="155"/>
                  </a:cubicBezTo>
                  <a:cubicBezTo>
                    <a:pt x="115" y="146"/>
                    <a:pt x="113" y="132"/>
                    <a:pt x="113" y="12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" name="Freeform 572">
              <a:extLst>
                <a:ext uri="{FF2B5EF4-FFF2-40B4-BE49-F238E27FC236}">
                  <a16:creationId xmlns:a16="http://schemas.microsoft.com/office/drawing/2014/main" id="{497BEE13-250A-674E-8DF0-F6A3AC9F2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288" y="2373313"/>
              <a:ext cx="50800" cy="103187"/>
            </a:xfrm>
            <a:custGeom>
              <a:avLst/>
              <a:gdLst>
                <a:gd name="T0" fmla="*/ 138 w 139"/>
                <a:gd name="T1" fmla="*/ 124 h 286"/>
                <a:gd name="T2" fmla="*/ 124 w 139"/>
                <a:gd name="T3" fmla="*/ 25 h 286"/>
                <a:gd name="T4" fmla="*/ 96 w 139"/>
                <a:gd name="T5" fmla="*/ 0 h 286"/>
                <a:gd name="T6" fmla="*/ 82 w 139"/>
                <a:gd name="T7" fmla="*/ 0 h 286"/>
                <a:gd name="T8" fmla="*/ 70 w 139"/>
                <a:gd name="T9" fmla="*/ 2 h 286"/>
                <a:gd name="T10" fmla="*/ 53 w 139"/>
                <a:gd name="T11" fmla="*/ 19 h 286"/>
                <a:gd name="T12" fmla="*/ 37 w 139"/>
                <a:gd name="T13" fmla="*/ 2 h 286"/>
                <a:gd name="T14" fmla="*/ 25 w 139"/>
                <a:gd name="T15" fmla="*/ 0 h 286"/>
                <a:gd name="T16" fmla="*/ 11 w 139"/>
                <a:gd name="T17" fmla="*/ 0 h 286"/>
                <a:gd name="T18" fmla="*/ 6 w 139"/>
                <a:gd name="T19" fmla="*/ 0 h 286"/>
                <a:gd name="T20" fmla="*/ 11 w 139"/>
                <a:gd name="T21" fmla="*/ 22 h 286"/>
                <a:gd name="T22" fmla="*/ 25 w 139"/>
                <a:gd name="T23" fmla="*/ 121 h 286"/>
                <a:gd name="T24" fmla="*/ 14 w 139"/>
                <a:gd name="T25" fmla="*/ 155 h 286"/>
                <a:gd name="T26" fmla="*/ 0 w 139"/>
                <a:gd name="T27" fmla="*/ 166 h 286"/>
                <a:gd name="T28" fmla="*/ 8 w 139"/>
                <a:gd name="T29" fmla="*/ 259 h 286"/>
                <a:gd name="T30" fmla="*/ 37 w 139"/>
                <a:gd name="T31" fmla="*/ 285 h 286"/>
                <a:gd name="T32" fmla="*/ 68 w 139"/>
                <a:gd name="T33" fmla="*/ 285 h 286"/>
                <a:gd name="T34" fmla="*/ 96 w 139"/>
                <a:gd name="T35" fmla="*/ 259 h 286"/>
                <a:gd name="T36" fmla="*/ 110 w 139"/>
                <a:gd name="T37" fmla="*/ 141 h 286"/>
                <a:gd name="T38" fmla="*/ 124 w 139"/>
                <a:gd name="T39" fmla="*/ 141 h 286"/>
                <a:gd name="T40" fmla="*/ 135 w 139"/>
                <a:gd name="T41" fmla="*/ 135 h 286"/>
                <a:gd name="T42" fmla="*/ 138 w 139"/>
                <a:gd name="T43" fmla="*/ 12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286">
                  <a:moveTo>
                    <a:pt x="138" y="124"/>
                  </a:moveTo>
                  <a:lnTo>
                    <a:pt x="124" y="25"/>
                  </a:lnTo>
                  <a:cubicBezTo>
                    <a:pt x="121" y="11"/>
                    <a:pt x="110" y="0"/>
                    <a:pt x="96" y="0"/>
                  </a:cubicBezTo>
                  <a:lnTo>
                    <a:pt x="82" y="0"/>
                  </a:lnTo>
                  <a:cubicBezTo>
                    <a:pt x="79" y="0"/>
                    <a:pt x="73" y="2"/>
                    <a:pt x="70" y="2"/>
                  </a:cubicBezTo>
                  <a:lnTo>
                    <a:pt x="53" y="19"/>
                  </a:lnTo>
                  <a:lnTo>
                    <a:pt x="37" y="2"/>
                  </a:lnTo>
                  <a:cubicBezTo>
                    <a:pt x="34" y="0"/>
                    <a:pt x="31" y="0"/>
                    <a:pt x="25" y="0"/>
                  </a:cubicBezTo>
                  <a:lnTo>
                    <a:pt x="11" y="0"/>
                  </a:lnTo>
                  <a:lnTo>
                    <a:pt x="6" y="0"/>
                  </a:lnTo>
                  <a:cubicBezTo>
                    <a:pt x="8" y="5"/>
                    <a:pt x="11" y="14"/>
                    <a:pt x="11" y="22"/>
                  </a:cubicBezTo>
                  <a:lnTo>
                    <a:pt x="25" y="121"/>
                  </a:lnTo>
                  <a:cubicBezTo>
                    <a:pt x="28" y="132"/>
                    <a:pt x="22" y="146"/>
                    <a:pt x="14" y="155"/>
                  </a:cubicBezTo>
                  <a:cubicBezTo>
                    <a:pt x="11" y="160"/>
                    <a:pt x="6" y="163"/>
                    <a:pt x="0" y="166"/>
                  </a:cubicBezTo>
                  <a:lnTo>
                    <a:pt x="8" y="259"/>
                  </a:lnTo>
                  <a:cubicBezTo>
                    <a:pt x="11" y="273"/>
                    <a:pt x="22" y="285"/>
                    <a:pt x="37" y="285"/>
                  </a:cubicBezTo>
                  <a:lnTo>
                    <a:pt x="68" y="285"/>
                  </a:lnTo>
                  <a:cubicBezTo>
                    <a:pt x="82" y="285"/>
                    <a:pt x="93" y="273"/>
                    <a:pt x="96" y="259"/>
                  </a:cubicBezTo>
                  <a:lnTo>
                    <a:pt x="110" y="141"/>
                  </a:lnTo>
                  <a:lnTo>
                    <a:pt x="124" y="141"/>
                  </a:lnTo>
                  <a:cubicBezTo>
                    <a:pt x="127" y="141"/>
                    <a:pt x="133" y="138"/>
                    <a:pt x="135" y="135"/>
                  </a:cubicBezTo>
                  <a:cubicBezTo>
                    <a:pt x="138" y="132"/>
                    <a:pt x="138" y="127"/>
                    <a:pt x="138" y="12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" name="Freeform 573">
              <a:extLst>
                <a:ext uri="{FF2B5EF4-FFF2-40B4-BE49-F238E27FC236}">
                  <a16:creationId xmlns:a16="http://schemas.microsoft.com/office/drawing/2014/main" id="{4A1CF86C-12E1-864A-98CE-231DF5ADE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575" y="2800350"/>
              <a:ext cx="71438" cy="92075"/>
            </a:xfrm>
            <a:custGeom>
              <a:avLst/>
              <a:gdLst>
                <a:gd name="T0" fmla="*/ 183 w 198"/>
                <a:gd name="T1" fmla="*/ 0 h 255"/>
                <a:gd name="T2" fmla="*/ 14 w 198"/>
                <a:gd name="T3" fmla="*/ 0 h 255"/>
                <a:gd name="T4" fmla="*/ 0 w 198"/>
                <a:gd name="T5" fmla="*/ 14 h 255"/>
                <a:gd name="T6" fmla="*/ 0 w 198"/>
                <a:gd name="T7" fmla="*/ 240 h 255"/>
                <a:gd name="T8" fmla="*/ 14 w 198"/>
                <a:gd name="T9" fmla="*/ 254 h 255"/>
                <a:gd name="T10" fmla="*/ 183 w 198"/>
                <a:gd name="T11" fmla="*/ 254 h 255"/>
                <a:gd name="T12" fmla="*/ 197 w 198"/>
                <a:gd name="T13" fmla="*/ 240 h 255"/>
                <a:gd name="T14" fmla="*/ 197 w 198"/>
                <a:gd name="T15" fmla="*/ 14 h 255"/>
                <a:gd name="T16" fmla="*/ 183 w 198"/>
                <a:gd name="T17" fmla="*/ 0 h 255"/>
                <a:gd name="T18" fmla="*/ 84 w 198"/>
                <a:gd name="T19" fmla="*/ 141 h 255"/>
                <a:gd name="T20" fmla="*/ 56 w 198"/>
                <a:gd name="T21" fmla="*/ 141 h 255"/>
                <a:gd name="T22" fmla="*/ 56 w 198"/>
                <a:gd name="T23" fmla="*/ 113 h 255"/>
                <a:gd name="T24" fmla="*/ 84 w 198"/>
                <a:gd name="T25" fmla="*/ 113 h 255"/>
                <a:gd name="T26" fmla="*/ 84 w 198"/>
                <a:gd name="T27" fmla="*/ 141 h 255"/>
                <a:gd name="T28" fmla="*/ 84 w 198"/>
                <a:gd name="T29" fmla="*/ 84 h 255"/>
                <a:gd name="T30" fmla="*/ 56 w 198"/>
                <a:gd name="T31" fmla="*/ 84 h 255"/>
                <a:gd name="T32" fmla="*/ 56 w 198"/>
                <a:gd name="T33" fmla="*/ 56 h 255"/>
                <a:gd name="T34" fmla="*/ 84 w 198"/>
                <a:gd name="T35" fmla="*/ 56 h 255"/>
                <a:gd name="T36" fmla="*/ 84 w 198"/>
                <a:gd name="T37" fmla="*/ 84 h 255"/>
                <a:gd name="T38" fmla="*/ 141 w 198"/>
                <a:gd name="T39" fmla="*/ 141 h 255"/>
                <a:gd name="T40" fmla="*/ 113 w 198"/>
                <a:gd name="T41" fmla="*/ 141 h 255"/>
                <a:gd name="T42" fmla="*/ 113 w 198"/>
                <a:gd name="T43" fmla="*/ 113 h 255"/>
                <a:gd name="T44" fmla="*/ 141 w 198"/>
                <a:gd name="T45" fmla="*/ 113 h 255"/>
                <a:gd name="T46" fmla="*/ 141 w 198"/>
                <a:gd name="T47" fmla="*/ 141 h 255"/>
                <a:gd name="T48" fmla="*/ 141 w 198"/>
                <a:gd name="T49" fmla="*/ 84 h 255"/>
                <a:gd name="T50" fmla="*/ 113 w 198"/>
                <a:gd name="T51" fmla="*/ 84 h 255"/>
                <a:gd name="T52" fmla="*/ 113 w 198"/>
                <a:gd name="T53" fmla="*/ 56 h 255"/>
                <a:gd name="T54" fmla="*/ 141 w 198"/>
                <a:gd name="T55" fmla="*/ 56 h 255"/>
                <a:gd name="T56" fmla="*/ 141 w 198"/>
                <a:gd name="T57" fmla="*/ 8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255">
                  <a:moveTo>
                    <a:pt x="183" y="0"/>
                  </a:moveTo>
                  <a:lnTo>
                    <a:pt x="14" y="0"/>
                  </a:lnTo>
                  <a:cubicBezTo>
                    <a:pt x="5" y="0"/>
                    <a:pt x="0" y="5"/>
                    <a:pt x="0" y="14"/>
                  </a:cubicBezTo>
                  <a:lnTo>
                    <a:pt x="0" y="240"/>
                  </a:lnTo>
                  <a:cubicBezTo>
                    <a:pt x="0" y="248"/>
                    <a:pt x="5" y="254"/>
                    <a:pt x="14" y="254"/>
                  </a:cubicBezTo>
                  <a:lnTo>
                    <a:pt x="183" y="254"/>
                  </a:lnTo>
                  <a:cubicBezTo>
                    <a:pt x="192" y="254"/>
                    <a:pt x="197" y="248"/>
                    <a:pt x="197" y="240"/>
                  </a:cubicBezTo>
                  <a:lnTo>
                    <a:pt x="197" y="14"/>
                  </a:lnTo>
                  <a:cubicBezTo>
                    <a:pt x="197" y="5"/>
                    <a:pt x="192" y="0"/>
                    <a:pt x="183" y="0"/>
                  </a:cubicBezTo>
                  <a:close/>
                  <a:moveTo>
                    <a:pt x="84" y="141"/>
                  </a:moveTo>
                  <a:lnTo>
                    <a:pt x="56" y="141"/>
                  </a:lnTo>
                  <a:lnTo>
                    <a:pt x="56" y="113"/>
                  </a:lnTo>
                  <a:lnTo>
                    <a:pt x="84" y="113"/>
                  </a:lnTo>
                  <a:lnTo>
                    <a:pt x="84" y="141"/>
                  </a:lnTo>
                  <a:close/>
                  <a:moveTo>
                    <a:pt x="84" y="84"/>
                  </a:moveTo>
                  <a:lnTo>
                    <a:pt x="56" y="84"/>
                  </a:lnTo>
                  <a:lnTo>
                    <a:pt x="56" y="56"/>
                  </a:lnTo>
                  <a:lnTo>
                    <a:pt x="84" y="56"/>
                  </a:lnTo>
                  <a:lnTo>
                    <a:pt x="84" y="84"/>
                  </a:lnTo>
                  <a:close/>
                  <a:moveTo>
                    <a:pt x="141" y="141"/>
                  </a:moveTo>
                  <a:lnTo>
                    <a:pt x="113" y="141"/>
                  </a:lnTo>
                  <a:lnTo>
                    <a:pt x="113" y="113"/>
                  </a:lnTo>
                  <a:lnTo>
                    <a:pt x="141" y="113"/>
                  </a:lnTo>
                  <a:lnTo>
                    <a:pt x="141" y="141"/>
                  </a:lnTo>
                  <a:close/>
                  <a:moveTo>
                    <a:pt x="141" y="84"/>
                  </a:moveTo>
                  <a:lnTo>
                    <a:pt x="113" y="84"/>
                  </a:lnTo>
                  <a:lnTo>
                    <a:pt x="113" y="56"/>
                  </a:lnTo>
                  <a:lnTo>
                    <a:pt x="141" y="56"/>
                  </a:lnTo>
                  <a:lnTo>
                    <a:pt x="141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" name="Freeform 574">
              <a:extLst>
                <a:ext uri="{FF2B5EF4-FFF2-40B4-BE49-F238E27FC236}">
                  <a16:creationId xmlns:a16="http://schemas.microsoft.com/office/drawing/2014/main" id="{CB3B23D3-6545-5E45-818F-DA07A9743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3738" y="2728913"/>
              <a:ext cx="92075" cy="80962"/>
            </a:xfrm>
            <a:custGeom>
              <a:avLst/>
              <a:gdLst>
                <a:gd name="T0" fmla="*/ 141 w 255"/>
                <a:gd name="T1" fmla="*/ 226 h 227"/>
                <a:gd name="T2" fmla="*/ 170 w 255"/>
                <a:gd name="T3" fmla="*/ 198 h 227"/>
                <a:gd name="T4" fmla="*/ 170 w 255"/>
                <a:gd name="T5" fmla="*/ 127 h 227"/>
                <a:gd name="T6" fmla="*/ 184 w 255"/>
                <a:gd name="T7" fmla="*/ 113 h 227"/>
                <a:gd name="T8" fmla="*/ 254 w 255"/>
                <a:gd name="T9" fmla="*/ 113 h 227"/>
                <a:gd name="T10" fmla="*/ 254 w 255"/>
                <a:gd name="T11" fmla="*/ 14 h 227"/>
                <a:gd name="T12" fmla="*/ 240 w 255"/>
                <a:gd name="T13" fmla="*/ 0 h 227"/>
                <a:gd name="T14" fmla="*/ 15 w 255"/>
                <a:gd name="T15" fmla="*/ 0 h 227"/>
                <a:gd name="T16" fmla="*/ 0 w 255"/>
                <a:gd name="T17" fmla="*/ 14 h 227"/>
                <a:gd name="T18" fmla="*/ 0 w 255"/>
                <a:gd name="T19" fmla="*/ 170 h 227"/>
                <a:gd name="T20" fmla="*/ 125 w 255"/>
                <a:gd name="T21" fmla="*/ 170 h 227"/>
                <a:gd name="T22" fmla="*/ 141 w 255"/>
                <a:gd name="T23" fmla="*/ 187 h 227"/>
                <a:gd name="T24" fmla="*/ 141 w 255"/>
                <a:gd name="T25" fmla="*/ 226 h 227"/>
                <a:gd name="T26" fmla="*/ 170 w 255"/>
                <a:gd name="T27" fmla="*/ 57 h 227"/>
                <a:gd name="T28" fmla="*/ 198 w 255"/>
                <a:gd name="T29" fmla="*/ 57 h 227"/>
                <a:gd name="T30" fmla="*/ 198 w 255"/>
                <a:gd name="T31" fmla="*/ 85 h 227"/>
                <a:gd name="T32" fmla="*/ 170 w 255"/>
                <a:gd name="T33" fmla="*/ 85 h 227"/>
                <a:gd name="T34" fmla="*/ 170 w 255"/>
                <a:gd name="T35" fmla="*/ 57 h 227"/>
                <a:gd name="T36" fmla="*/ 113 w 255"/>
                <a:gd name="T37" fmla="*/ 57 h 227"/>
                <a:gd name="T38" fmla="*/ 141 w 255"/>
                <a:gd name="T39" fmla="*/ 57 h 227"/>
                <a:gd name="T40" fmla="*/ 141 w 255"/>
                <a:gd name="T41" fmla="*/ 85 h 227"/>
                <a:gd name="T42" fmla="*/ 113 w 255"/>
                <a:gd name="T43" fmla="*/ 85 h 227"/>
                <a:gd name="T44" fmla="*/ 113 w 255"/>
                <a:gd name="T45" fmla="*/ 57 h 227"/>
                <a:gd name="T46" fmla="*/ 85 w 255"/>
                <a:gd name="T47" fmla="*/ 141 h 227"/>
                <a:gd name="T48" fmla="*/ 57 w 255"/>
                <a:gd name="T49" fmla="*/ 141 h 227"/>
                <a:gd name="T50" fmla="*/ 57 w 255"/>
                <a:gd name="T51" fmla="*/ 113 h 227"/>
                <a:gd name="T52" fmla="*/ 85 w 255"/>
                <a:gd name="T53" fmla="*/ 113 h 227"/>
                <a:gd name="T54" fmla="*/ 85 w 255"/>
                <a:gd name="T55" fmla="*/ 141 h 227"/>
                <a:gd name="T56" fmla="*/ 85 w 255"/>
                <a:gd name="T57" fmla="*/ 85 h 227"/>
                <a:gd name="T58" fmla="*/ 57 w 255"/>
                <a:gd name="T59" fmla="*/ 85 h 227"/>
                <a:gd name="T60" fmla="*/ 57 w 255"/>
                <a:gd name="T61" fmla="*/ 57 h 227"/>
                <a:gd name="T62" fmla="*/ 85 w 255"/>
                <a:gd name="T63" fmla="*/ 57 h 227"/>
                <a:gd name="T64" fmla="*/ 85 w 255"/>
                <a:gd name="T65" fmla="*/ 85 h 227"/>
                <a:gd name="T66" fmla="*/ 113 w 255"/>
                <a:gd name="T67" fmla="*/ 141 h 227"/>
                <a:gd name="T68" fmla="*/ 113 w 255"/>
                <a:gd name="T69" fmla="*/ 113 h 227"/>
                <a:gd name="T70" fmla="*/ 141 w 255"/>
                <a:gd name="T71" fmla="*/ 113 h 227"/>
                <a:gd name="T72" fmla="*/ 141 w 255"/>
                <a:gd name="T73" fmla="*/ 141 h 227"/>
                <a:gd name="T74" fmla="*/ 113 w 255"/>
                <a:gd name="T75" fmla="*/ 14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5" h="227">
                  <a:moveTo>
                    <a:pt x="141" y="226"/>
                  </a:moveTo>
                  <a:lnTo>
                    <a:pt x="170" y="198"/>
                  </a:lnTo>
                  <a:lnTo>
                    <a:pt x="170" y="127"/>
                  </a:lnTo>
                  <a:cubicBezTo>
                    <a:pt x="170" y="119"/>
                    <a:pt x="175" y="113"/>
                    <a:pt x="184" y="113"/>
                  </a:cubicBezTo>
                  <a:lnTo>
                    <a:pt x="254" y="113"/>
                  </a:lnTo>
                  <a:lnTo>
                    <a:pt x="254" y="14"/>
                  </a:lnTo>
                  <a:cubicBezTo>
                    <a:pt x="254" y="6"/>
                    <a:pt x="249" y="0"/>
                    <a:pt x="240" y="0"/>
                  </a:cubicBezTo>
                  <a:lnTo>
                    <a:pt x="15" y="0"/>
                  </a:lnTo>
                  <a:cubicBezTo>
                    <a:pt x="6" y="0"/>
                    <a:pt x="0" y="6"/>
                    <a:pt x="0" y="14"/>
                  </a:cubicBezTo>
                  <a:lnTo>
                    <a:pt x="0" y="170"/>
                  </a:lnTo>
                  <a:lnTo>
                    <a:pt x="125" y="170"/>
                  </a:lnTo>
                  <a:cubicBezTo>
                    <a:pt x="136" y="170"/>
                    <a:pt x="141" y="178"/>
                    <a:pt x="141" y="187"/>
                  </a:cubicBezTo>
                  <a:lnTo>
                    <a:pt x="141" y="226"/>
                  </a:lnTo>
                  <a:close/>
                  <a:moveTo>
                    <a:pt x="170" y="57"/>
                  </a:moveTo>
                  <a:lnTo>
                    <a:pt x="198" y="57"/>
                  </a:lnTo>
                  <a:lnTo>
                    <a:pt x="198" y="85"/>
                  </a:lnTo>
                  <a:lnTo>
                    <a:pt x="170" y="85"/>
                  </a:lnTo>
                  <a:lnTo>
                    <a:pt x="170" y="57"/>
                  </a:lnTo>
                  <a:close/>
                  <a:moveTo>
                    <a:pt x="113" y="57"/>
                  </a:moveTo>
                  <a:lnTo>
                    <a:pt x="141" y="57"/>
                  </a:lnTo>
                  <a:lnTo>
                    <a:pt x="141" y="85"/>
                  </a:lnTo>
                  <a:lnTo>
                    <a:pt x="113" y="85"/>
                  </a:lnTo>
                  <a:lnTo>
                    <a:pt x="113" y="57"/>
                  </a:lnTo>
                  <a:close/>
                  <a:moveTo>
                    <a:pt x="85" y="141"/>
                  </a:moveTo>
                  <a:lnTo>
                    <a:pt x="57" y="141"/>
                  </a:lnTo>
                  <a:lnTo>
                    <a:pt x="57" y="113"/>
                  </a:lnTo>
                  <a:lnTo>
                    <a:pt x="85" y="113"/>
                  </a:lnTo>
                  <a:lnTo>
                    <a:pt x="85" y="141"/>
                  </a:lnTo>
                  <a:close/>
                  <a:moveTo>
                    <a:pt x="85" y="85"/>
                  </a:moveTo>
                  <a:lnTo>
                    <a:pt x="57" y="85"/>
                  </a:lnTo>
                  <a:lnTo>
                    <a:pt x="57" y="57"/>
                  </a:lnTo>
                  <a:lnTo>
                    <a:pt x="85" y="57"/>
                  </a:lnTo>
                  <a:lnTo>
                    <a:pt x="85" y="85"/>
                  </a:lnTo>
                  <a:close/>
                  <a:moveTo>
                    <a:pt x="113" y="141"/>
                  </a:moveTo>
                  <a:lnTo>
                    <a:pt x="113" y="113"/>
                  </a:lnTo>
                  <a:lnTo>
                    <a:pt x="141" y="113"/>
                  </a:lnTo>
                  <a:lnTo>
                    <a:pt x="141" y="141"/>
                  </a:lnTo>
                  <a:lnTo>
                    <a:pt x="113" y="1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" name="Freeform 575">
              <a:extLst>
                <a:ext uri="{FF2B5EF4-FFF2-40B4-BE49-F238E27FC236}">
                  <a16:creationId xmlns:a16="http://schemas.microsoft.com/office/drawing/2014/main" id="{1FA8F8A2-F8CC-6644-9126-EF6597716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538" y="2779713"/>
              <a:ext cx="80962" cy="112712"/>
            </a:xfrm>
            <a:custGeom>
              <a:avLst/>
              <a:gdLst>
                <a:gd name="T0" fmla="*/ 212 w 227"/>
                <a:gd name="T1" fmla="*/ 0 h 312"/>
                <a:gd name="T2" fmla="*/ 71 w 227"/>
                <a:gd name="T3" fmla="*/ 0 h 312"/>
                <a:gd name="T4" fmla="*/ 57 w 227"/>
                <a:gd name="T5" fmla="*/ 15 h 312"/>
                <a:gd name="T6" fmla="*/ 57 w 227"/>
                <a:gd name="T7" fmla="*/ 62 h 312"/>
                <a:gd name="T8" fmla="*/ 6 w 227"/>
                <a:gd name="T9" fmla="*/ 116 h 312"/>
                <a:gd name="T10" fmla="*/ 0 w 227"/>
                <a:gd name="T11" fmla="*/ 127 h 312"/>
                <a:gd name="T12" fmla="*/ 0 w 227"/>
                <a:gd name="T13" fmla="*/ 297 h 312"/>
                <a:gd name="T14" fmla="*/ 15 w 227"/>
                <a:gd name="T15" fmla="*/ 311 h 312"/>
                <a:gd name="T16" fmla="*/ 212 w 227"/>
                <a:gd name="T17" fmla="*/ 311 h 312"/>
                <a:gd name="T18" fmla="*/ 226 w 227"/>
                <a:gd name="T19" fmla="*/ 297 h 312"/>
                <a:gd name="T20" fmla="*/ 226 w 227"/>
                <a:gd name="T21" fmla="*/ 15 h 312"/>
                <a:gd name="T22" fmla="*/ 212 w 227"/>
                <a:gd name="T23" fmla="*/ 0 h 312"/>
                <a:gd name="T24" fmla="*/ 170 w 227"/>
                <a:gd name="T25" fmla="*/ 226 h 312"/>
                <a:gd name="T26" fmla="*/ 113 w 227"/>
                <a:gd name="T27" fmla="*/ 226 h 312"/>
                <a:gd name="T28" fmla="*/ 113 w 227"/>
                <a:gd name="T29" fmla="*/ 170 h 312"/>
                <a:gd name="T30" fmla="*/ 170 w 227"/>
                <a:gd name="T31" fmla="*/ 170 h 312"/>
                <a:gd name="T32" fmla="*/ 170 w 227"/>
                <a:gd name="T33" fmla="*/ 226 h 312"/>
                <a:gd name="T34" fmla="*/ 170 w 227"/>
                <a:gd name="T35" fmla="*/ 113 h 312"/>
                <a:gd name="T36" fmla="*/ 113 w 227"/>
                <a:gd name="T37" fmla="*/ 113 h 312"/>
                <a:gd name="T38" fmla="*/ 113 w 227"/>
                <a:gd name="T39" fmla="*/ 57 h 312"/>
                <a:gd name="T40" fmla="*/ 170 w 227"/>
                <a:gd name="T41" fmla="*/ 57 h 312"/>
                <a:gd name="T42" fmla="*/ 170 w 227"/>
                <a:gd name="T43" fmla="*/ 113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12">
                  <a:moveTo>
                    <a:pt x="212" y="0"/>
                  </a:moveTo>
                  <a:lnTo>
                    <a:pt x="71" y="0"/>
                  </a:lnTo>
                  <a:cubicBezTo>
                    <a:pt x="63" y="0"/>
                    <a:pt x="57" y="6"/>
                    <a:pt x="57" y="15"/>
                  </a:cubicBezTo>
                  <a:lnTo>
                    <a:pt x="57" y="62"/>
                  </a:lnTo>
                  <a:lnTo>
                    <a:pt x="6" y="116"/>
                  </a:lnTo>
                  <a:cubicBezTo>
                    <a:pt x="3" y="119"/>
                    <a:pt x="0" y="122"/>
                    <a:pt x="0" y="127"/>
                  </a:cubicBezTo>
                  <a:lnTo>
                    <a:pt x="0" y="297"/>
                  </a:lnTo>
                  <a:cubicBezTo>
                    <a:pt x="0" y="305"/>
                    <a:pt x="6" y="311"/>
                    <a:pt x="15" y="311"/>
                  </a:cubicBezTo>
                  <a:lnTo>
                    <a:pt x="212" y="311"/>
                  </a:lnTo>
                  <a:cubicBezTo>
                    <a:pt x="221" y="311"/>
                    <a:pt x="226" y="305"/>
                    <a:pt x="226" y="297"/>
                  </a:cubicBezTo>
                  <a:lnTo>
                    <a:pt x="226" y="15"/>
                  </a:lnTo>
                  <a:cubicBezTo>
                    <a:pt x="226" y="6"/>
                    <a:pt x="221" y="0"/>
                    <a:pt x="212" y="0"/>
                  </a:cubicBezTo>
                  <a:close/>
                  <a:moveTo>
                    <a:pt x="170" y="226"/>
                  </a:moveTo>
                  <a:lnTo>
                    <a:pt x="113" y="226"/>
                  </a:lnTo>
                  <a:lnTo>
                    <a:pt x="113" y="170"/>
                  </a:lnTo>
                  <a:lnTo>
                    <a:pt x="170" y="170"/>
                  </a:lnTo>
                  <a:lnTo>
                    <a:pt x="170" y="226"/>
                  </a:lnTo>
                  <a:close/>
                  <a:moveTo>
                    <a:pt x="170" y="113"/>
                  </a:moveTo>
                  <a:lnTo>
                    <a:pt x="113" y="113"/>
                  </a:lnTo>
                  <a:lnTo>
                    <a:pt x="113" y="57"/>
                  </a:lnTo>
                  <a:lnTo>
                    <a:pt x="170" y="57"/>
                  </a:lnTo>
                  <a:lnTo>
                    <a:pt x="170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" name="Freeform 576">
              <a:extLst>
                <a:ext uri="{FF2B5EF4-FFF2-40B4-BE49-F238E27FC236}">
                  <a16:creationId xmlns:a16="http://schemas.microsoft.com/office/drawing/2014/main" id="{B7C8F998-B1A6-8D46-BFE2-A932E10A9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5" y="2768600"/>
              <a:ext cx="80963" cy="123825"/>
            </a:xfrm>
            <a:custGeom>
              <a:avLst/>
              <a:gdLst>
                <a:gd name="T0" fmla="*/ 57 w 227"/>
                <a:gd name="T1" fmla="*/ 17 h 343"/>
                <a:gd name="T2" fmla="*/ 57 w 227"/>
                <a:gd name="T3" fmla="*/ 31 h 343"/>
                <a:gd name="T4" fmla="*/ 14 w 227"/>
                <a:gd name="T5" fmla="*/ 31 h 343"/>
                <a:gd name="T6" fmla="*/ 0 w 227"/>
                <a:gd name="T7" fmla="*/ 46 h 343"/>
                <a:gd name="T8" fmla="*/ 0 w 227"/>
                <a:gd name="T9" fmla="*/ 130 h 343"/>
                <a:gd name="T10" fmla="*/ 14 w 227"/>
                <a:gd name="T11" fmla="*/ 144 h 343"/>
                <a:gd name="T12" fmla="*/ 57 w 227"/>
                <a:gd name="T13" fmla="*/ 144 h 343"/>
                <a:gd name="T14" fmla="*/ 57 w 227"/>
                <a:gd name="T15" fmla="*/ 158 h 343"/>
                <a:gd name="T16" fmla="*/ 71 w 227"/>
                <a:gd name="T17" fmla="*/ 172 h 343"/>
                <a:gd name="T18" fmla="*/ 79 w 227"/>
                <a:gd name="T19" fmla="*/ 172 h 343"/>
                <a:gd name="T20" fmla="*/ 136 w 227"/>
                <a:gd name="T21" fmla="*/ 325 h 343"/>
                <a:gd name="T22" fmla="*/ 156 w 227"/>
                <a:gd name="T23" fmla="*/ 342 h 343"/>
                <a:gd name="T24" fmla="*/ 161 w 227"/>
                <a:gd name="T25" fmla="*/ 342 h 343"/>
                <a:gd name="T26" fmla="*/ 181 w 227"/>
                <a:gd name="T27" fmla="*/ 333 h 343"/>
                <a:gd name="T28" fmla="*/ 215 w 227"/>
                <a:gd name="T29" fmla="*/ 299 h 343"/>
                <a:gd name="T30" fmla="*/ 220 w 227"/>
                <a:gd name="T31" fmla="*/ 266 h 343"/>
                <a:gd name="T32" fmla="*/ 172 w 227"/>
                <a:gd name="T33" fmla="*/ 170 h 343"/>
                <a:gd name="T34" fmla="*/ 209 w 227"/>
                <a:gd name="T35" fmla="*/ 170 h 343"/>
                <a:gd name="T36" fmla="*/ 223 w 227"/>
                <a:gd name="T37" fmla="*/ 172 h 343"/>
                <a:gd name="T38" fmla="*/ 223 w 227"/>
                <a:gd name="T39" fmla="*/ 0 h 343"/>
                <a:gd name="T40" fmla="*/ 209 w 227"/>
                <a:gd name="T41" fmla="*/ 3 h 343"/>
                <a:gd name="T42" fmla="*/ 71 w 227"/>
                <a:gd name="T43" fmla="*/ 3 h 343"/>
                <a:gd name="T44" fmla="*/ 57 w 227"/>
                <a:gd name="T45" fmla="*/ 17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7" h="343">
                  <a:moveTo>
                    <a:pt x="57" y="17"/>
                  </a:moveTo>
                  <a:lnTo>
                    <a:pt x="57" y="31"/>
                  </a:lnTo>
                  <a:lnTo>
                    <a:pt x="14" y="31"/>
                  </a:lnTo>
                  <a:cubicBezTo>
                    <a:pt x="6" y="31"/>
                    <a:pt x="0" y="37"/>
                    <a:pt x="0" y="46"/>
                  </a:cubicBezTo>
                  <a:lnTo>
                    <a:pt x="0" y="130"/>
                  </a:lnTo>
                  <a:cubicBezTo>
                    <a:pt x="0" y="139"/>
                    <a:pt x="6" y="144"/>
                    <a:pt x="14" y="144"/>
                  </a:cubicBezTo>
                  <a:lnTo>
                    <a:pt x="57" y="144"/>
                  </a:lnTo>
                  <a:lnTo>
                    <a:pt x="57" y="158"/>
                  </a:lnTo>
                  <a:cubicBezTo>
                    <a:pt x="57" y="167"/>
                    <a:pt x="62" y="172"/>
                    <a:pt x="71" y="172"/>
                  </a:cubicBezTo>
                  <a:lnTo>
                    <a:pt x="79" y="172"/>
                  </a:lnTo>
                  <a:lnTo>
                    <a:pt x="136" y="325"/>
                  </a:lnTo>
                  <a:cubicBezTo>
                    <a:pt x="139" y="333"/>
                    <a:pt x="147" y="342"/>
                    <a:pt x="156" y="342"/>
                  </a:cubicBezTo>
                  <a:lnTo>
                    <a:pt x="161" y="342"/>
                  </a:lnTo>
                  <a:cubicBezTo>
                    <a:pt x="170" y="342"/>
                    <a:pt x="175" y="339"/>
                    <a:pt x="181" y="333"/>
                  </a:cubicBezTo>
                  <a:lnTo>
                    <a:pt x="215" y="299"/>
                  </a:lnTo>
                  <a:cubicBezTo>
                    <a:pt x="223" y="291"/>
                    <a:pt x="226" y="277"/>
                    <a:pt x="220" y="266"/>
                  </a:cubicBezTo>
                  <a:lnTo>
                    <a:pt x="172" y="170"/>
                  </a:lnTo>
                  <a:lnTo>
                    <a:pt x="209" y="170"/>
                  </a:lnTo>
                  <a:cubicBezTo>
                    <a:pt x="215" y="170"/>
                    <a:pt x="218" y="170"/>
                    <a:pt x="223" y="172"/>
                  </a:cubicBezTo>
                  <a:lnTo>
                    <a:pt x="223" y="0"/>
                  </a:lnTo>
                  <a:cubicBezTo>
                    <a:pt x="218" y="0"/>
                    <a:pt x="215" y="0"/>
                    <a:pt x="209" y="3"/>
                  </a:cubicBezTo>
                  <a:lnTo>
                    <a:pt x="71" y="3"/>
                  </a:lnTo>
                  <a:cubicBezTo>
                    <a:pt x="62" y="3"/>
                    <a:pt x="57" y="9"/>
                    <a:pt x="57" y="1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1BAB71C9-CBC5-0645-A41D-51E7076A6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8450" y="2728913"/>
              <a:ext cx="69850" cy="141287"/>
            </a:xfrm>
            <a:custGeom>
              <a:avLst/>
              <a:gdLst>
                <a:gd name="T0" fmla="*/ 192 w 196"/>
                <a:gd name="T1" fmla="*/ 6 h 391"/>
                <a:gd name="T2" fmla="*/ 192 w 196"/>
                <a:gd name="T3" fmla="*/ 6 h 391"/>
                <a:gd name="T4" fmla="*/ 186 w 196"/>
                <a:gd name="T5" fmla="*/ 0 h 391"/>
                <a:gd name="T6" fmla="*/ 186 w 196"/>
                <a:gd name="T7" fmla="*/ 0 h 391"/>
                <a:gd name="T8" fmla="*/ 186 w 196"/>
                <a:gd name="T9" fmla="*/ 0 h 391"/>
                <a:gd name="T10" fmla="*/ 184 w 196"/>
                <a:gd name="T11" fmla="*/ 0 h 391"/>
                <a:gd name="T12" fmla="*/ 181 w 196"/>
                <a:gd name="T13" fmla="*/ 0 h 391"/>
                <a:gd name="T14" fmla="*/ 178 w 196"/>
                <a:gd name="T15" fmla="*/ 0 h 391"/>
                <a:gd name="T16" fmla="*/ 172 w 196"/>
                <a:gd name="T17" fmla="*/ 3 h 391"/>
                <a:gd name="T18" fmla="*/ 172 w 196"/>
                <a:gd name="T19" fmla="*/ 3 h 391"/>
                <a:gd name="T20" fmla="*/ 0 w 196"/>
                <a:gd name="T21" fmla="*/ 105 h 391"/>
                <a:gd name="T22" fmla="*/ 0 w 196"/>
                <a:gd name="T23" fmla="*/ 285 h 391"/>
                <a:gd name="T24" fmla="*/ 172 w 196"/>
                <a:gd name="T25" fmla="*/ 387 h 391"/>
                <a:gd name="T26" fmla="*/ 172 w 196"/>
                <a:gd name="T27" fmla="*/ 387 h 391"/>
                <a:gd name="T28" fmla="*/ 175 w 196"/>
                <a:gd name="T29" fmla="*/ 390 h 391"/>
                <a:gd name="T30" fmla="*/ 175 w 196"/>
                <a:gd name="T31" fmla="*/ 390 h 391"/>
                <a:gd name="T32" fmla="*/ 181 w 196"/>
                <a:gd name="T33" fmla="*/ 390 h 391"/>
                <a:gd name="T34" fmla="*/ 186 w 196"/>
                <a:gd name="T35" fmla="*/ 390 h 391"/>
                <a:gd name="T36" fmla="*/ 186 w 196"/>
                <a:gd name="T37" fmla="*/ 390 h 391"/>
                <a:gd name="T38" fmla="*/ 192 w 196"/>
                <a:gd name="T39" fmla="*/ 384 h 391"/>
                <a:gd name="T40" fmla="*/ 192 w 196"/>
                <a:gd name="T41" fmla="*/ 384 h 391"/>
                <a:gd name="T42" fmla="*/ 195 w 196"/>
                <a:gd name="T43" fmla="*/ 376 h 391"/>
                <a:gd name="T44" fmla="*/ 192 w 196"/>
                <a:gd name="T45" fmla="*/ 6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6" h="391">
                  <a:moveTo>
                    <a:pt x="192" y="6"/>
                  </a:moveTo>
                  <a:lnTo>
                    <a:pt x="192" y="6"/>
                  </a:lnTo>
                  <a:cubicBezTo>
                    <a:pt x="189" y="3"/>
                    <a:pt x="186" y="0"/>
                    <a:pt x="186" y="0"/>
                  </a:cubicBezTo>
                  <a:lnTo>
                    <a:pt x="186" y="0"/>
                  </a:lnTo>
                  <a:lnTo>
                    <a:pt x="186" y="0"/>
                  </a:lnTo>
                  <a:lnTo>
                    <a:pt x="184" y="0"/>
                  </a:lnTo>
                  <a:lnTo>
                    <a:pt x="181" y="0"/>
                  </a:lnTo>
                  <a:cubicBezTo>
                    <a:pt x="181" y="0"/>
                    <a:pt x="181" y="0"/>
                    <a:pt x="178" y="0"/>
                  </a:cubicBezTo>
                  <a:cubicBezTo>
                    <a:pt x="175" y="0"/>
                    <a:pt x="172" y="3"/>
                    <a:pt x="172" y="3"/>
                  </a:cubicBezTo>
                  <a:lnTo>
                    <a:pt x="172" y="3"/>
                  </a:lnTo>
                  <a:cubicBezTo>
                    <a:pt x="127" y="57"/>
                    <a:pt x="68" y="93"/>
                    <a:pt x="0" y="105"/>
                  </a:cubicBezTo>
                  <a:lnTo>
                    <a:pt x="0" y="285"/>
                  </a:lnTo>
                  <a:cubicBezTo>
                    <a:pt x="68" y="299"/>
                    <a:pt x="130" y="333"/>
                    <a:pt x="172" y="387"/>
                  </a:cubicBezTo>
                  <a:lnTo>
                    <a:pt x="172" y="387"/>
                  </a:lnTo>
                  <a:lnTo>
                    <a:pt x="175" y="390"/>
                  </a:lnTo>
                  <a:lnTo>
                    <a:pt x="175" y="390"/>
                  </a:lnTo>
                  <a:cubicBezTo>
                    <a:pt x="178" y="390"/>
                    <a:pt x="178" y="390"/>
                    <a:pt x="181" y="390"/>
                  </a:cubicBezTo>
                  <a:cubicBezTo>
                    <a:pt x="184" y="390"/>
                    <a:pt x="184" y="390"/>
                    <a:pt x="186" y="390"/>
                  </a:cubicBezTo>
                  <a:lnTo>
                    <a:pt x="186" y="390"/>
                  </a:lnTo>
                  <a:cubicBezTo>
                    <a:pt x="189" y="390"/>
                    <a:pt x="192" y="387"/>
                    <a:pt x="192" y="384"/>
                  </a:cubicBezTo>
                  <a:lnTo>
                    <a:pt x="192" y="384"/>
                  </a:lnTo>
                  <a:cubicBezTo>
                    <a:pt x="192" y="381"/>
                    <a:pt x="195" y="378"/>
                    <a:pt x="195" y="376"/>
                  </a:cubicBezTo>
                  <a:cubicBezTo>
                    <a:pt x="195" y="376"/>
                    <a:pt x="195" y="9"/>
                    <a:pt x="192" y="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" name="Freeform 578">
              <a:extLst>
                <a:ext uri="{FF2B5EF4-FFF2-40B4-BE49-F238E27FC236}">
                  <a16:creationId xmlns:a16="http://schemas.microsoft.com/office/drawing/2014/main" id="{CE30C37F-75F1-214D-998F-EE462864D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575" y="3144838"/>
              <a:ext cx="163513" cy="142875"/>
            </a:xfrm>
            <a:custGeom>
              <a:avLst/>
              <a:gdLst>
                <a:gd name="T0" fmla="*/ 437 w 452"/>
                <a:gd name="T1" fmla="*/ 0 h 399"/>
                <a:gd name="T2" fmla="*/ 14 w 452"/>
                <a:gd name="T3" fmla="*/ 0 h 399"/>
                <a:gd name="T4" fmla="*/ 0 w 452"/>
                <a:gd name="T5" fmla="*/ 14 h 399"/>
                <a:gd name="T6" fmla="*/ 0 w 452"/>
                <a:gd name="T7" fmla="*/ 43 h 399"/>
                <a:gd name="T8" fmla="*/ 14 w 452"/>
                <a:gd name="T9" fmla="*/ 57 h 399"/>
                <a:gd name="T10" fmla="*/ 28 w 452"/>
                <a:gd name="T11" fmla="*/ 57 h 399"/>
                <a:gd name="T12" fmla="*/ 28 w 452"/>
                <a:gd name="T13" fmla="*/ 282 h 399"/>
                <a:gd name="T14" fmla="*/ 56 w 452"/>
                <a:gd name="T15" fmla="*/ 311 h 399"/>
                <a:gd name="T16" fmla="*/ 211 w 452"/>
                <a:gd name="T17" fmla="*/ 311 h 399"/>
                <a:gd name="T18" fmla="*/ 211 w 452"/>
                <a:gd name="T19" fmla="*/ 345 h 399"/>
                <a:gd name="T20" fmla="*/ 175 w 452"/>
                <a:gd name="T21" fmla="*/ 370 h 399"/>
                <a:gd name="T22" fmla="*/ 172 w 452"/>
                <a:gd name="T23" fmla="*/ 390 h 399"/>
                <a:gd name="T24" fmla="*/ 192 w 452"/>
                <a:gd name="T25" fmla="*/ 393 h 399"/>
                <a:gd name="T26" fmla="*/ 225 w 452"/>
                <a:gd name="T27" fmla="*/ 370 h 399"/>
                <a:gd name="T28" fmla="*/ 259 w 452"/>
                <a:gd name="T29" fmla="*/ 393 h 399"/>
                <a:gd name="T30" fmla="*/ 268 w 452"/>
                <a:gd name="T31" fmla="*/ 395 h 399"/>
                <a:gd name="T32" fmla="*/ 279 w 452"/>
                <a:gd name="T33" fmla="*/ 390 h 399"/>
                <a:gd name="T34" fmla="*/ 276 w 452"/>
                <a:gd name="T35" fmla="*/ 370 h 399"/>
                <a:gd name="T36" fmla="*/ 240 w 452"/>
                <a:gd name="T37" fmla="*/ 345 h 399"/>
                <a:gd name="T38" fmla="*/ 240 w 452"/>
                <a:gd name="T39" fmla="*/ 311 h 399"/>
                <a:gd name="T40" fmla="*/ 395 w 452"/>
                <a:gd name="T41" fmla="*/ 311 h 399"/>
                <a:gd name="T42" fmla="*/ 423 w 452"/>
                <a:gd name="T43" fmla="*/ 282 h 399"/>
                <a:gd name="T44" fmla="*/ 423 w 452"/>
                <a:gd name="T45" fmla="*/ 57 h 399"/>
                <a:gd name="T46" fmla="*/ 437 w 452"/>
                <a:gd name="T47" fmla="*/ 57 h 399"/>
                <a:gd name="T48" fmla="*/ 451 w 452"/>
                <a:gd name="T49" fmla="*/ 43 h 399"/>
                <a:gd name="T50" fmla="*/ 451 w 452"/>
                <a:gd name="T51" fmla="*/ 14 h 399"/>
                <a:gd name="T52" fmla="*/ 437 w 452"/>
                <a:gd name="T53" fmla="*/ 0 h 399"/>
                <a:gd name="T54" fmla="*/ 141 w 452"/>
                <a:gd name="T55" fmla="*/ 254 h 399"/>
                <a:gd name="T56" fmla="*/ 84 w 452"/>
                <a:gd name="T57" fmla="*/ 254 h 399"/>
                <a:gd name="T58" fmla="*/ 84 w 452"/>
                <a:gd name="T59" fmla="*/ 198 h 399"/>
                <a:gd name="T60" fmla="*/ 141 w 452"/>
                <a:gd name="T61" fmla="*/ 198 h 399"/>
                <a:gd name="T62" fmla="*/ 141 w 452"/>
                <a:gd name="T63" fmla="*/ 254 h 399"/>
                <a:gd name="T64" fmla="*/ 254 w 452"/>
                <a:gd name="T65" fmla="*/ 254 h 399"/>
                <a:gd name="T66" fmla="*/ 197 w 452"/>
                <a:gd name="T67" fmla="*/ 254 h 399"/>
                <a:gd name="T68" fmla="*/ 197 w 452"/>
                <a:gd name="T69" fmla="*/ 141 h 399"/>
                <a:gd name="T70" fmla="*/ 254 w 452"/>
                <a:gd name="T71" fmla="*/ 141 h 399"/>
                <a:gd name="T72" fmla="*/ 254 w 452"/>
                <a:gd name="T73" fmla="*/ 254 h 399"/>
                <a:gd name="T74" fmla="*/ 367 w 452"/>
                <a:gd name="T75" fmla="*/ 254 h 399"/>
                <a:gd name="T76" fmla="*/ 310 w 452"/>
                <a:gd name="T77" fmla="*/ 254 h 399"/>
                <a:gd name="T78" fmla="*/ 310 w 452"/>
                <a:gd name="T79" fmla="*/ 113 h 399"/>
                <a:gd name="T80" fmla="*/ 367 w 452"/>
                <a:gd name="T81" fmla="*/ 113 h 399"/>
                <a:gd name="T82" fmla="*/ 367 w 452"/>
                <a:gd name="T83" fmla="*/ 254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2" h="399">
                  <a:moveTo>
                    <a:pt x="437" y="0"/>
                  </a:moveTo>
                  <a:lnTo>
                    <a:pt x="14" y="0"/>
                  </a:lnTo>
                  <a:cubicBezTo>
                    <a:pt x="5" y="0"/>
                    <a:pt x="0" y="6"/>
                    <a:pt x="0" y="14"/>
                  </a:cubicBezTo>
                  <a:lnTo>
                    <a:pt x="0" y="43"/>
                  </a:lnTo>
                  <a:cubicBezTo>
                    <a:pt x="0" y="51"/>
                    <a:pt x="5" y="57"/>
                    <a:pt x="14" y="57"/>
                  </a:cubicBezTo>
                  <a:lnTo>
                    <a:pt x="28" y="57"/>
                  </a:lnTo>
                  <a:lnTo>
                    <a:pt x="28" y="282"/>
                  </a:lnTo>
                  <a:cubicBezTo>
                    <a:pt x="28" y="299"/>
                    <a:pt x="39" y="311"/>
                    <a:pt x="56" y="311"/>
                  </a:cubicBezTo>
                  <a:lnTo>
                    <a:pt x="211" y="311"/>
                  </a:lnTo>
                  <a:lnTo>
                    <a:pt x="211" y="345"/>
                  </a:lnTo>
                  <a:lnTo>
                    <a:pt x="175" y="370"/>
                  </a:lnTo>
                  <a:cubicBezTo>
                    <a:pt x="169" y="376"/>
                    <a:pt x="166" y="384"/>
                    <a:pt x="172" y="390"/>
                  </a:cubicBezTo>
                  <a:cubicBezTo>
                    <a:pt x="178" y="395"/>
                    <a:pt x="186" y="398"/>
                    <a:pt x="192" y="393"/>
                  </a:cubicBezTo>
                  <a:lnTo>
                    <a:pt x="225" y="370"/>
                  </a:lnTo>
                  <a:lnTo>
                    <a:pt x="259" y="393"/>
                  </a:lnTo>
                  <a:cubicBezTo>
                    <a:pt x="262" y="395"/>
                    <a:pt x="265" y="395"/>
                    <a:pt x="268" y="395"/>
                  </a:cubicBezTo>
                  <a:cubicBezTo>
                    <a:pt x="273" y="395"/>
                    <a:pt x="276" y="393"/>
                    <a:pt x="279" y="390"/>
                  </a:cubicBezTo>
                  <a:cubicBezTo>
                    <a:pt x="285" y="384"/>
                    <a:pt x="282" y="376"/>
                    <a:pt x="276" y="370"/>
                  </a:cubicBezTo>
                  <a:lnTo>
                    <a:pt x="240" y="345"/>
                  </a:lnTo>
                  <a:lnTo>
                    <a:pt x="240" y="311"/>
                  </a:lnTo>
                  <a:lnTo>
                    <a:pt x="395" y="311"/>
                  </a:lnTo>
                  <a:cubicBezTo>
                    <a:pt x="412" y="311"/>
                    <a:pt x="423" y="299"/>
                    <a:pt x="423" y="282"/>
                  </a:cubicBezTo>
                  <a:lnTo>
                    <a:pt x="423" y="57"/>
                  </a:lnTo>
                  <a:lnTo>
                    <a:pt x="437" y="57"/>
                  </a:lnTo>
                  <a:cubicBezTo>
                    <a:pt x="446" y="57"/>
                    <a:pt x="451" y="51"/>
                    <a:pt x="451" y="43"/>
                  </a:cubicBezTo>
                  <a:lnTo>
                    <a:pt x="451" y="14"/>
                  </a:lnTo>
                  <a:cubicBezTo>
                    <a:pt x="451" y="6"/>
                    <a:pt x="446" y="0"/>
                    <a:pt x="437" y="0"/>
                  </a:cubicBezTo>
                  <a:close/>
                  <a:moveTo>
                    <a:pt x="141" y="254"/>
                  </a:moveTo>
                  <a:lnTo>
                    <a:pt x="84" y="254"/>
                  </a:lnTo>
                  <a:lnTo>
                    <a:pt x="84" y="198"/>
                  </a:lnTo>
                  <a:lnTo>
                    <a:pt x="141" y="198"/>
                  </a:lnTo>
                  <a:lnTo>
                    <a:pt x="141" y="254"/>
                  </a:lnTo>
                  <a:close/>
                  <a:moveTo>
                    <a:pt x="254" y="254"/>
                  </a:moveTo>
                  <a:lnTo>
                    <a:pt x="197" y="254"/>
                  </a:lnTo>
                  <a:lnTo>
                    <a:pt x="197" y="141"/>
                  </a:lnTo>
                  <a:lnTo>
                    <a:pt x="254" y="141"/>
                  </a:lnTo>
                  <a:lnTo>
                    <a:pt x="254" y="254"/>
                  </a:lnTo>
                  <a:close/>
                  <a:moveTo>
                    <a:pt x="367" y="254"/>
                  </a:moveTo>
                  <a:lnTo>
                    <a:pt x="310" y="254"/>
                  </a:lnTo>
                  <a:lnTo>
                    <a:pt x="310" y="113"/>
                  </a:lnTo>
                  <a:lnTo>
                    <a:pt x="367" y="113"/>
                  </a:lnTo>
                  <a:lnTo>
                    <a:pt x="367" y="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" name="Freeform 579">
              <a:extLst>
                <a:ext uri="{FF2B5EF4-FFF2-40B4-BE49-F238E27FC236}">
                  <a16:creationId xmlns:a16="http://schemas.microsoft.com/office/drawing/2014/main" id="{386AAB00-1CE5-8E47-98DC-E72663191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975" y="2352675"/>
              <a:ext cx="163513" cy="112713"/>
            </a:xfrm>
            <a:custGeom>
              <a:avLst/>
              <a:gdLst>
                <a:gd name="T0" fmla="*/ 424 w 453"/>
                <a:gd name="T1" fmla="*/ 0 h 312"/>
                <a:gd name="T2" fmla="*/ 311 w 453"/>
                <a:gd name="T3" fmla="*/ 0 h 312"/>
                <a:gd name="T4" fmla="*/ 311 w 453"/>
                <a:gd name="T5" fmla="*/ 14 h 312"/>
                <a:gd name="T6" fmla="*/ 268 w 453"/>
                <a:gd name="T7" fmla="*/ 57 h 312"/>
                <a:gd name="T8" fmla="*/ 184 w 453"/>
                <a:gd name="T9" fmla="*/ 57 h 312"/>
                <a:gd name="T10" fmla="*/ 142 w 453"/>
                <a:gd name="T11" fmla="*/ 14 h 312"/>
                <a:gd name="T12" fmla="*/ 142 w 453"/>
                <a:gd name="T13" fmla="*/ 0 h 312"/>
                <a:gd name="T14" fmla="*/ 29 w 453"/>
                <a:gd name="T15" fmla="*/ 0 h 312"/>
                <a:gd name="T16" fmla="*/ 0 w 453"/>
                <a:gd name="T17" fmla="*/ 28 h 312"/>
                <a:gd name="T18" fmla="*/ 0 w 453"/>
                <a:gd name="T19" fmla="*/ 282 h 312"/>
                <a:gd name="T20" fmla="*/ 29 w 453"/>
                <a:gd name="T21" fmla="*/ 311 h 312"/>
                <a:gd name="T22" fmla="*/ 424 w 453"/>
                <a:gd name="T23" fmla="*/ 311 h 312"/>
                <a:gd name="T24" fmla="*/ 452 w 453"/>
                <a:gd name="T25" fmla="*/ 282 h 312"/>
                <a:gd name="T26" fmla="*/ 452 w 453"/>
                <a:gd name="T27" fmla="*/ 28 h 312"/>
                <a:gd name="T28" fmla="*/ 424 w 453"/>
                <a:gd name="T29" fmla="*/ 0 h 312"/>
                <a:gd name="T30" fmla="*/ 127 w 453"/>
                <a:gd name="T31" fmla="*/ 85 h 312"/>
                <a:gd name="T32" fmla="*/ 170 w 453"/>
                <a:gd name="T33" fmla="*/ 127 h 312"/>
                <a:gd name="T34" fmla="*/ 127 w 453"/>
                <a:gd name="T35" fmla="*/ 169 h 312"/>
                <a:gd name="T36" fmla="*/ 85 w 453"/>
                <a:gd name="T37" fmla="*/ 127 h 312"/>
                <a:gd name="T38" fmla="*/ 127 w 453"/>
                <a:gd name="T39" fmla="*/ 85 h 312"/>
                <a:gd name="T40" fmla="*/ 198 w 453"/>
                <a:gd name="T41" fmla="*/ 240 h 312"/>
                <a:gd name="T42" fmla="*/ 184 w 453"/>
                <a:gd name="T43" fmla="*/ 254 h 312"/>
                <a:gd name="T44" fmla="*/ 71 w 453"/>
                <a:gd name="T45" fmla="*/ 254 h 312"/>
                <a:gd name="T46" fmla="*/ 57 w 453"/>
                <a:gd name="T47" fmla="*/ 240 h 312"/>
                <a:gd name="T48" fmla="*/ 57 w 453"/>
                <a:gd name="T49" fmla="*/ 212 h 312"/>
                <a:gd name="T50" fmla="*/ 65 w 453"/>
                <a:gd name="T51" fmla="*/ 201 h 312"/>
                <a:gd name="T52" fmla="*/ 192 w 453"/>
                <a:gd name="T53" fmla="*/ 201 h 312"/>
                <a:gd name="T54" fmla="*/ 201 w 453"/>
                <a:gd name="T55" fmla="*/ 212 h 312"/>
                <a:gd name="T56" fmla="*/ 198 w 453"/>
                <a:gd name="T57" fmla="*/ 240 h 312"/>
                <a:gd name="T58" fmla="*/ 353 w 453"/>
                <a:gd name="T59" fmla="*/ 226 h 312"/>
                <a:gd name="T60" fmla="*/ 240 w 453"/>
                <a:gd name="T61" fmla="*/ 226 h 312"/>
                <a:gd name="T62" fmla="*/ 226 w 453"/>
                <a:gd name="T63" fmla="*/ 212 h 312"/>
                <a:gd name="T64" fmla="*/ 240 w 453"/>
                <a:gd name="T65" fmla="*/ 198 h 312"/>
                <a:gd name="T66" fmla="*/ 353 w 453"/>
                <a:gd name="T67" fmla="*/ 198 h 312"/>
                <a:gd name="T68" fmla="*/ 367 w 453"/>
                <a:gd name="T69" fmla="*/ 212 h 312"/>
                <a:gd name="T70" fmla="*/ 353 w 453"/>
                <a:gd name="T71" fmla="*/ 226 h 312"/>
                <a:gd name="T72" fmla="*/ 353 w 453"/>
                <a:gd name="T73" fmla="*/ 169 h 312"/>
                <a:gd name="T74" fmla="*/ 240 w 453"/>
                <a:gd name="T75" fmla="*/ 169 h 312"/>
                <a:gd name="T76" fmla="*/ 226 w 453"/>
                <a:gd name="T77" fmla="*/ 155 h 312"/>
                <a:gd name="T78" fmla="*/ 240 w 453"/>
                <a:gd name="T79" fmla="*/ 141 h 312"/>
                <a:gd name="T80" fmla="*/ 353 w 453"/>
                <a:gd name="T81" fmla="*/ 141 h 312"/>
                <a:gd name="T82" fmla="*/ 367 w 453"/>
                <a:gd name="T83" fmla="*/ 155 h 312"/>
                <a:gd name="T84" fmla="*/ 353 w 453"/>
                <a:gd name="T85" fmla="*/ 169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3" h="312">
                  <a:moveTo>
                    <a:pt x="424" y="0"/>
                  </a:moveTo>
                  <a:lnTo>
                    <a:pt x="311" y="0"/>
                  </a:lnTo>
                  <a:lnTo>
                    <a:pt x="311" y="14"/>
                  </a:lnTo>
                  <a:cubicBezTo>
                    <a:pt x="311" y="37"/>
                    <a:pt x="291" y="57"/>
                    <a:pt x="268" y="57"/>
                  </a:cubicBezTo>
                  <a:lnTo>
                    <a:pt x="184" y="57"/>
                  </a:lnTo>
                  <a:cubicBezTo>
                    <a:pt x="161" y="57"/>
                    <a:pt x="142" y="37"/>
                    <a:pt x="142" y="14"/>
                  </a:cubicBezTo>
                  <a:lnTo>
                    <a:pt x="142" y="0"/>
                  </a:lnTo>
                  <a:lnTo>
                    <a:pt x="29" y="0"/>
                  </a:lnTo>
                  <a:cubicBezTo>
                    <a:pt x="12" y="0"/>
                    <a:pt x="0" y="11"/>
                    <a:pt x="0" y="28"/>
                  </a:cubicBezTo>
                  <a:lnTo>
                    <a:pt x="0" y="282"/>
                  </a:lnTo>
                  <a:cubicBezTo>
                    <a:pt x="0" y="299"/>
                    <a:pt x="12" y="311"/>
                    <a:pt x="29" y="311"/>
                  </a:cubicBezTo>
                  <a:lnTo>
                    <a:pt x="424" y="311"/>
                  </a:lnTo>
                  <a:cubicBezTo>
                    <a:pt x="441" y="311"/>
                    <a:pt x="452" y="299"/>
                    <a:pt x="452" y="282"/>
                  </a:cubicBezTo>
                  <a:lnTo>
                    <a:pt x="452" y="28"/>
                  </a:lnTo>
                  <a:cubicBezTo>
                    <a:pt x="452" y="11"/>
                    <a:pt x="441" y="0"/>
                    <a:pt x="424" y="0"/>
                  </a:cubicBezTo>
                  <a:close/>
                  <a:moveTo>
                    <a:pt x="127" y="85"/>
                  </a:moveTo>
                  <a:cubicBezTo>
                    <a:pt x="150" y="85"/>
                    <a:pt x="170" y="104"/>
                    <a:pt x="170" y="127"/>
                  </a:cubicBezTo>
                  <a:cubicBezTo>
                    <a:pt x="170" y="149"/>
                    <a:pt x="150" y="169"/>
                    <a:pt x="127" y="169"/>
                  </a:cubicBezTo>
                  <a:cubicBezTo>
                    <a:pt x="105" y="169"/>
                    <a:pt x="85" y="149"/>
                    <a:pt x="85" y="127"/>
                  </a:cubicBezTo>
                  <a:cubicBezTo>
                    <a:pt x="85" y="104"/>
                    <a:pt x="105" y="85"/>
                    <a:pt x="127" y="85"/>
                  </a:cubicBezTo>
                  <a:close/>
                  <a:moveTo>
                    <a:pt x="198" y="240"/>
                  </a:moveTo>
                  <a:cubicBezTo>
                    <a:pt x="198" y="249"/>
                    <a:pt x="192" y="254"/>
                    <a:pt x="184" y="254"/>
                  </a:cubicBezTo>
                  <a:lnTo>
                    <a:pt x="71" y="254"/>
                  </a:lnTo>
                  <a:cubicBezTo>
                    <a:pt x="62" y="254"/>
                    <a:pt x="57" y="249"/>
                    <a:pt x="57" y="240"/>
                  </a:cubicBezTo>
                  <a:lnTo>
                    <a:pt x="57" y="212"/>
                  </a:lnTo>
                  <a:cubicBezTo>
                    <a:pt x="57" y="206"/>
                    <a:pt x="60" y="201"/>
                    <a:pt x="65" y="201"/>
                  </a:cubicBezTo>
                  <a:cubicBezTo>
                    <a:pt x="105" y="181"/>
                    <a:pt x="153" y="181"/>
                    <a:pt x="192" y="201"/>
                  </a:cubicBezTo>
                  <a:cubicBezTo>
                    <a:pt x="198" y="203"/>
                    <a:pt x="201" y="209"/>
                    <a:pt x="201" y="212"/>
                  </a:cubicBezTo>
                  <a:lnTo>
                    <a:pt x="198" y="240"/>
                  </a:lnTo>
                  <a:close/>
                  <a:moveTo>
                    <a:pt x="353" y="226"/>
                  </a:moveTo>
                  <a:lnTo>
                    <a:pt x="240" y="226"/>
                  </a:lnTo>
                  <a:cubicBezTo>
                    <a:pt x="232" y="226"/>
                    <a:pt x="226" y="220"/>
                    <a:pt x="226" y="212"/>
                  </a:cubicBezTo>
                  <a:cubicBezTo>
                    <a:pt x="226" y="203"/>
                    <a:pt x="232" y="198"/>
                    <a:pt x="240" y="198"/>
                  </a:cubicBezTo>
                  <a:lnTo>
                    <a:pt x="353" y="198"/>
                  </a:lnTo>
                  <a:cubicBezTo>
                    <a:pt x="362" y="198"/>
                    <a:pt x="367" y="203"/>
                    <a:pt x="367" y="212"/>
                  </a:cubicBezTo>
                  <a:cubicBezTo>
                    <a:pt x="367" y="220"/>
                    <a:pt x="362" y="226"/>
                    <a:pt x="353" y="226"/>
                  </a:cubicBezTo>
                  <a:close/>
                  <a:moveTo>
                    <a:pt x="353" y="169"/>
                  </a:moveTo>
                  <a:lnTo>
                    <a:pt x="240" y="169"/>
                  </a:lnTo>
                  <a:cubicBezTo>
                    <a:pt x="232" y="169"/>
                    <a:pt x="226" y="163"/>
                    <a:pt x="226" y="155"/>
                  </a:cubicBezTo>
                  <a:cubicBezTo>
                    <a:pt x="226" y="146"/>
                    <a:pt x="232" y="141"/>
                    <a:pt x="240" y="141"/>
                  </a:cubicBezTo>
                  <a:lnTo>
                    <a:pt x="353" y="141"/>
                  </a:lnTo>
                  <a:cubicBezTo>
                    <a:pt x="362" y="141"/>
                    <a:pt x="367" y="146"/>
                    <a:pt x="367" y="155"/>
                  </a:cubicBezTo>
                  <a:cubicBezTo>
                    <a:pt x="367" y="163"/>
                    <a:pt x="362" y="169"/>
                    <a:pt x="353" y="1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1" name="Freeform 580">
              <a:extLst>
                <a:ext uri="{FF2B5EF4-FFF2-40B4-BE49-F238E27FC236}">
                  <a16:creationId xmlns:a16="http://schemas.microsoft.com/office/drawing/2014/main" id="{D67BD475-AC03-A04F-985D-CAE89CDFC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300" y="2332038"/>
              <a:ext cx="41275" cy="30162"/>
            </a:xfrm>
            <a:custGeom>
              <a:avLst/>
              <a:gdLst>
                <a:gd name="T0" fmla="*/ 14 w 114"/>
                <a:gd name="T1" fmla="*/ 84 h 85"/>
                <a:gd name="T2" fmla="*/ 98 w 114"/>
                <a:gd name="T3" fmla="*/ 84 h 85"/>
                <a:gd name="T4" fmla="*/ 113 w 114"/>
                <a:gd name="T5" fmla="*/ 70 h 85"/>
                <a:gd name="T6" fmla="*/ 113 w 114"/>
                <a:gd name="T7" fmla="*/ 56 h 85"/>
                <a:gd name="T8" fmla="*/ 56 w 114"/>
                <a:gd name="T9" fmla="*/ 0 h 85"/>
                <a:gd name="T10" fmla="*/ 0 w 114"/>
                <a:gd name="T11" fmla="*/ 56 h 85"/>
                <a:gd name="T12" fmla="*/ 0 w 114"/>
                <a:gd name="T13" fmla="*/ 70 h 85"/>
                <a:gd name="T14" fmla="*/ 14 w 114"/>
                <a:gd name="T15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85">
                  <a:moveTo>
                    <a:pt x="14" y="84"/>
                  </a:moveTo>
                  <a:lnTo>
                    <a:pt x="98" y="84"/>
                  </a:lnTo>
                  <a:cubicBezTo>
                    <a:pt x="107" y="84"/>
                    <a:pt x="113" y="79"/>
                    <a:pt x="113" y="70"/>
                  </a:cubicBezTo>
                  <a:lnTo>
                    <a:pt x="113" y="56"/>
                  </a:lnTo>
                  <a:cubicBezTo>
                    <a:pt x="113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lnTo>
                    <a:pt x="0" y="70"/>
                  </a:lnTo>
                  <a:cubicBezTo>
                    <a:pt x="0" y="79"/>
                    <a:pt x="5" y="84"/>
                    <a:pt x="14" y="8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2" name="Freeform 581">
              <a:extLst>
                <a:ext uri="{FF2B5EF4-FFF2-40B4-BE49-F238E27FC236}">
                  <a16:creationId xmlns:a16="http://schemas.microsoft.com/office/drawing/2014/main" id="{7EF4D2D2-DAB3-3146-9847-7C941CE5D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5" y="2352675"/>
              <a:ext cx="152400" cy="61913"/>
            </a:xfrm>
            <a:custGeom>
              <a:avLst/>
              <a:gdLst>
                <a:gd name="T0" fmla="*/ 418 w 425"/>
                <a:gd name="T1" fmla="*/ 3 h 170"/>
                <a:gd name="T2" fmla="*/ 407 w 425"/>
                <a:gd name="T3" fmla="*/ 0 h 170"/>
                <a:gd name="T4" fmla="*/ 237 w 425"/>
                <a:gd name="T5" fmla="*/ 28 h 170"/>
                <a:gd name="T6" fmla="*/ 226 w 425"/>
                <a:gd name="T7" fmla="*/ 43 h 170"/>
                <a:gd name="T8" fmla="*/ 226 w 425"/>
                <a:gd name="T9" fmla="*/ 57 h 170"/>
                <a:gd name="T10" fmla="*/ 29 w 425"/>
                <a:gd name="T11" fmla="*/ 57 h 170"/>
                <a:gd name="T12" fmla="*/ 0 w 425"/>
                <a:gd name="T13" fmla="*/ 85 h 170"/>
                <a:gd name="T14" fmla="*/ 29 w 425"/>
                <a:gd name="T15" fmla="*/ 113 h 170"/>
                <a:gd name="T16" fmla="*/ 226 w 425"/>
                <a:gd name="T17" fmla="*/ 113 h 170"/>
                <a:gd name="T18" fmla="*/ 226 w 425"/>
                <a:gd name="T19" fmla="*/ 127 h 170"/>
                <a:gd name="T20" fmla="*/ 237 w 425"/>
                <a:gd name="T21" fmla="*/ 141 h 170"/>
                <a:gd name="T22" fmla="*/ 407 w 425"/>
                <a:gd name="T23" fmla="*/ 169 h 170"/>
                <a:gd name="T24" fmla="*/ 409 w 425"/>
                <a:gd name="T25" fmla="*/ 169 h 170"/>
                <a:gd name="T26" fmla="*/ 418 w 425"/>
                <a:gd name="T27" fmla="*/ 167 h 170"/>
                <a:gd name="T28" fmla="*/ 424 w 425"/>
                <a:gd name="T29" fmla="*/ 155 h 170"/>
                <a:gd name="T30" fmla="*/ 424 w 425"/>
                <a:gd name="T31" fmla="*/ 14 h 170"/>
                <a:gd name="T32" fmla="*/ 418 w 425"/>
                <a:gd name="T33" fmla="*/ 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170">
                  <a:moveTo>
                    <a:pt x="418" y="3"/>
                  </a:moveTo>
                  <a:cubicBezTo>
                    <a:pt x="415" y="0"/>
                    <a:pt x="409" y="0"/>
                    <a:pt x="407" y="0"/>
                  </a:cubicBezTo>
                  <a:lnTo>
                    <a:pt x="237" y="28"/>
                  </a:lnTo>
                  <a:cubicBezTo>
                    <a:pt x="232" y="28"/>
                    <a:pt x="226" y="34"/>
                    <a:pt x="226" y="43"/>
                  </a:cubicBezTo>
                  <a:lnTo>
                    <a:pt x="226" y="57"/>
                  </a:lnTo>
                  <a:lnTo>
                    <a:pt x="29" y="57"/>
                  </a:lnTo>
                  <a:cubicBezTo>
                    <a:pt x="12" y="57"/>
                    <a:pt x="0" y="68"/>
                    <a:pt x="0" y="85"/>
                  </a:cubicBezTo>
                  <a:cubicBezTo>
                    <a:pt x="0" y="102"/>
                    <a:pt x="12" y="113"/>
                    <a:pt x="29" y="113"/>
                  </a:cubicBezTo>
                  <a:lnTo>
                    <a:pt x="226" y="113"/>
                  </a:lnTo>
                  <a:lnTo>
                    <a:pt x="226" y="127"/>
                  </a:lnTo>
                  <a:cubicBezTo>
                    <a:pt x="226" y="133"/>
                    <a:pt x="232" y="141"/>
                    <a:pt x="237" y="141"/>
                  </a:cubicBezTo>
                  <a:lnTo>
                    <a:pt x="407" y="169"/>
                  </a:lnTo>
                  <a:lnTo>
                    <a:pt x="409" y="169"/>
                  </a:lnTo>
                  <a:cubicBezTo>
                    <a:pt x="412" y="169"/>
                    <a:pt x="415" y="169"/>
                    <a:pt x="418" y="167"/>
                  </a:cubicBezTo>
                  <a:cubicBezTo>
                    <a:pt x="421" y="164"/>
                    <a:pt x="424" y="161"/>
                    <a:pt x="424" y="155"/>
                  </a:cubicBezTo>
                  <a:lnTo>
                    <a:pt x="424" y="14"/>
                  </a:lnTo>
                  <a:cubicBezTo>
                    <a:pt x="424" y="11"/>
                    <a:pt x="421" y="6"/>
                    <a:pt x="418" y="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C6941C36-0C57-FD41-9775-218F993C1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322513"/>
              <a:ext cx="111125" cy="46037"/>
            </a:xfrm>
            <a:custGeom>
              <a:avLst/>
              <a:gdLst>
                <a:gd name="T0" fmla="*/ 201 w 309"/>
                <a:gd name="T1" fmla="*/ 98 h 128"/>
                <a:gd name="T2" fmla="*/ 308 w 309"/>
                <a:gd name="T3" fmla="*/ 81 h 128"/>
                <a:gd name="T4" fmla="*/ 164 w 309"/>
                <a:gd name="T5" fmla="*/ 0 h 128"/>
                <a:gd name="T6" fmla="*/ 0 w 309"/>
                <a:gd name="T7" fmla="*/ 127 h 128"/>
                <a:gd name="T8" fmla="*/ 178 w 309"/>
                <a:gd name="T9" fmla="*/ 127 h 128"/>
                <a:gd name="T10" fmla="*/ 201 w 309"/>
                <a:gd name="T11" fmla="*/ 9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" h="128">
                  <a:moveTo>
                    <a:pt x="201" y="98"/>
                  </a:moveTo>
                  <a:lnTo>
                    <a:pt x="308" y="81"/>
                  </a:lnTo>
                  <a:cubicBezTo>
                    <a:pt x="277" y="31"/>
                    <a:pt x="223" y="0"/>
                    <a:pt x="164" y="0"/>
                  </a:cubicBezTo>
                  <a:cubicBezTo>
                    <a:pt x="85" y="0"/>
                    <a:pt x="20" y="53"/>
                    <a:pt x="0" y="127"/>
                  </a:cubicBezTo>
                  <a:lnTo>
                    <a:pt x="178" y="127"/>
                  </a:lnTo>
                  <a:cubicBezTo>
                    <a:pt x="178" y="112"/>
                    <a:pt x="189" y="101"/>
                    <a:pt x="201" y="98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" name="Freeform 583">
              <a:extLst>
                <a:ext uri="{FF2B5EF4-FFF2-40B4-BE49-F238E27FC236}">
                  <a16:creationId xmlns:a16="http://schemas.microsoft.com/office/drawing/2014/main" id="{F2EE7256-DA1B-474F-A998-A34728FCA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398713"/>
              <a:ext cx="134938" cy="87312"/>
            </a:xfrm>
            <a:custGeom>
              <a:avLst/>
              <a:gdLst>
                <a:gd name="T0" fmla="*/ 370 w 376"/>
                <a:gd name="T1" fmla="*/ 57 h 241"/>
                <a:gd name="T2" fmla="*/ 201 w 376"/>
                <a:gd name="T3" fmla="*/ 28 h 241"/>
                <a:gd name="T4" fmla="*/ 178 w 376"/>
                <a:gd name="T5" fmla="*/ 0 h 241"/>
                <a:gd name="T6" fmla="*/ 0 w 376"/>
                <a:gd name="T7" fmla="*/ 0 h 241"/>
                <a:gd name="T8" fmla="*/ 34 w 376"/>
                <a:gd name="T9" fmla="*/ 65 h 241"/>
                <a:gd name="T10" fmla="*/ 51 w 376"/>
                <a:gd name="T11" fmla="*/ 110 h 241"/>
                <a:gd name="T12" fmla="*/ 51 w 376"/>
                <a:gd name="T13" fmla="*/ 198 h 241"/>
                <a:gd name="T14" fmla="*/ 62 w 376"/>
                <a:gd name="T15" fmla="*/ 212 h 241"/>
                <a:gd name="T16" fmla="*/ 232 w 376"/>
                <a:gd name="T17" fmla="*/ 240 h 241"/>
                <a:gd name="T18" fmla="*/ 234 w 376"/>
                <a:gd name="T19" fmla="*/ 240 h 241"/>
                <a:gd name="T20" fmla="*/ 243 w 376"/>
                <a:gd name="T21" fmla="*/ 237 h 241"/>
                <a:gd name="T22" fmla="*/ 248 w 376"/>
                <a:gd name="T23" fmla="*/ 226 h 241"/>
                <a:gd name="T24" fmla="*/ 248 w 376"/>
                <a:gd name="T25" fmla="*/ 172 h 241"/>
                <a:gd name="T26" fmla="*/ 299 w 376"/>
                <a:gd name="T27" fmla="*/ 181 h 241"/>
                <a:gd name="T28" fmla="*/ 322 w 376"/>
                <a:gd name="T29" fmla="*/ 175 h 241"/>
                <a:gd name="T30" fmla="*/ 333 w 376"/>
                <a:gd name="T31" fmla="*/ 153 h 241"/>
                <a:gd name="T32" fmla="*/ 333 w 376"/>
                <a:gd name="T33" fmla="*/ 85 h 241"/>
                <a:gd name="T34" fmla="*/ 361 w 376"/>
                <a:gd name="T35" fmla="*/ 85 h 241"/>
                <a:gd name="T36" fmla="*/ 373 w 376"/>
                <a:gd name="T37" fmla="*/ 79 h 241"/>
                <a:gd name="T38" fmla="*/ 373 w 376"/>
                <a:gd name="T39" fmla="*/ 65 h 241"/>
                <a:gd name="T40" fmla="*/ 370 w 376"/>
                <a:gd name="T41" fmla="*/ 5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6" h="241">
                  <a:moveTo>
                    <a:pt x="370" y="57"/>
                  </a:moveTo>
                  <a:lnTo>
                    <a:pt x="201" y="28"/>
                  </a:lnTo>
                  <a:cubicBezTo>
                    <a:pt x="186" y="26"/>
                    <a:pt x="178" y="14"/>
                    <a:pt x="178" y="0"/>
                  </a:cubicBezTo>
                  <a:lnTo>
                    <a:pt x="0" y="0"/>
                  </a:lnTo>
                  <a:cubicBezTo>
                    <a:pt x="6" y="23"/>
                    <a:pt x="17" y="45"/>
                    <a:pt x="34" y="65"/>
                  </a:cubicBezTo>
                  <a:cubicBezTo>
                    <a:pt x="42" y="74"/>
                    <a:pt x="51" y="90"/>
                    <a:pt x="51" y="110"/>
                  </a:cubicBezTo>
                  <a:lnTo>
                    <a:pt x="51" y="198"/>
                  </a:lnTo>
                  <a:cubicBezTo>
                    <a:pt x="51" y="203"/>
                    <a:pt x="57" y="212"/>
                    <a:pt x="62" y="212"/>
                  </a:cubicBezTo>
                  <a:lnTo>
                    <a:pt x="232" y="240"/>
                  </a:lnTo>
                  <a:lnTo>
                    <a:pt x="234" y="240"/>
                  </a:lnTo>
                  <a:cubicBezTo>
                    <a:pt x="237" y="240"/>
                    <a:pt x="240" y="240"/>
                    <a:pt x="243" y="237"/>
                  </a:cubicBezTo>
                  <a:cubicBezTo>
                    <a:pt x="246" y="234"/>
                    <a:pt x="248" y="232"/>
                    <a:pt x="248" y="226"/>
                  </a:cubicBezTo>
                  <a:lnTo>
                    <a:pt x="248" y="172"/>
                  </a:lnTo>
                  <a:lnTo>
                    <a:pt x="299" y="181"/>
                  </a:lnTo>
                  <a:cubicBezTo>
                    <a:pt x="308" y="181"/>
                    <a:pt x="316" y="181"/>
                    <a:pt x="322" y="175"/>
                  </a:cubicBezTo>
                  <a:cubicBezTo>
                    <a:pt x="328" y="169"/>
                    <a:pt x="333" y="161"/>
                    <a:pt x="333" y="153"/>
                  </a:cubicBezTo>
                  <a:lnTo>
                    <a:pt x="333" y="85"/>
                  </a:lnTo>
                  <a:lnTo>
                    <a:pt x="361" y="85"/>
                  </a:lnTo>
                  <a:cubicBezTo>
                    <a:pt x="367" y="85"/>
                    <a:pt x="370" y="82"/>
                    <a:pt x="373" y="79"/>
                  </a:cubicBezTo>
                  <a:cubicBezTo>
                    <a:pt x="375" y="76"/>
                    <a:pt x="375" y="71"/>
                    <a:pt x="373" y="65"/>
                  </a:cubicBezTo>
                  <a:lnTo>
                    <a:pt x="370" y="5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" name="Freeform 584">
              <a:extLst>
                <a:ext uri="{FF2B5EF4-FFF2-40B4-BE49-F238E27FC236}">
                  <a16:creationId xmlns:a16="http://schemas.microsoft.com/office/drawing/2014/main" id="{E6456DB2-62EA-0C4D-AFF4-B4C9A3CD4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2300" y="2324100"/>
              <a:ext cx="142875" cy="152400"/>
            </a:xfrm>
            <a:custGeom>
              <a:avLst/>
              <a:gdLst>
                <a:gd name="T0" fmla="*/ 328 w 396"/>
                <a:gd name="T1" fmla="*/ 283 h 422"/>
                <a:gd name="T2" fmla="*/ 266 w 396"/>
                <a:gd name="T3" fmla="*/ 271 h 422"/>
                <a:gd name="T4" fmla="*/ 254 w 396"/>
                <a:gd name="T5" fmla="*/ 257 h 422"/>
                <a:gd name="T6" fmla="*/ 254 w 396"/>
                <a:gd name="T7" fmla="*/ 243 h 422"/>
                <a:gd name="T8" fmla="*/ 266 w 396"/>
                <a:gd name="T9" fmla="*/ 223 h 422"/>
                <a:gd name="T10" fmla="*/ 277 w 396"/>
                <a:gd name="T11" fmla="*/ 206 h 422"/>
                <a:gd name="T12" fmla="*/ 302 w 396"/>
                <a:gd name="T13" fmla="*/ 170 h 422"/>
                <a:gd name="T14" fmla="*/ 311 w 396"/>
                <a:gd name="T15" fmla="*/ 170 h 422"/>
                <a:gd name="T16" fmla="*/ 339 w 396"/>
                <a:gd name="T17" fmla="*/ 141 h 422"/>
                <a:gd name="T18" fmla="*/ 339 w 396"/>
                <a:gd name="T19" fmla="*/ 85 h 422"/>
                <a:gd name="T20" fmla="*/ 311 w 396"/>
                <a:gd name="T21" fmla="*/ 57 h 422"/>
                <a:gd name="T22" fmla="*/ 294 w 396"/>
                <a:gd name="T23" fmla="*/ 57 h 422"/>
                <a:gd name="T24" fmla="*/ 280 w 396"/>
                <a:gd name="T25" fmla="*/ 26 h 422"/>
                <a:gd name="T26" fmla="*/ 254 w 396"/>
                <a:gd name="T27" fmla="*/ 14 h 422"/>
                <a:gd name="T28" fmla="*/ 246 w 396"/>
                <a:gd name="T29" fmla="*/ 12 h 422"/>
                <a:gd name="T30" fmla="*/ 198 w 396"/>
                <a:gd name="T31" fmla="*/ 0 h 422"/>
                <a:gd name="T32" fmla="*/ 105 w 396"/>
                <a:gd name="T33" fmla="*/ 57 h 422"/>
                <a:gd name="T34" fmla="*/ 85 w 396"/>
                <a:gd name="T35" fmla="*/ 57 h 422"/>
                <a:gd name="T36" fmla="*/ 57 w 396"/>
                <a:gd name="T37" fmla="*/ 85 h 422"/>
                <a:gd name="T38" fmla="*/ 57 w 396"/>
                <a:gd name="T39" fmla="*/ 141 h 422"/>
                <a:gd name="T40" fmla="*/ 85 w 396"/>
                <a:gd name="T41" fmla="*/ 170 h 422"/>
                <a:gd name="T42" fmla="*/ 93 w 396"/>
                <a:gd name="T43" fmla="*/ 170 h 422"/>
                <a:gd name="T44" fmla="*/ 119 w 396"/>
                <a:gd name="T45" fmla="*/ 206 h 422"/>
                <a:gd name="T46" fmla="*/ 130 w 396"/>
                <a:gd name="T47" fmla="*/ 223 h 422"/>
                <a:gd name="T48" fmla="*/ 141 w 396"/>
                <a:gd name="T49" fmla="*/ 243 h 422"/>
                <a:gd name="T50" fmla="*/ 141 w 396"/>
                <a:gd name="T51" fmla="*/ 257 h 422"/>
                <a:gd name="T52" fmla="*/ 130 w 396"/>
                <a:gd name="T53" fmla="*/ 271 h 422"/>
                <a:gd name="T54" fmla="*/ 68 w 396"/>
                <a:gd name="T55" fmla="*/ 283 h 422"/>
                <a:gd name="T56" fmla="*/ 0 w 396"/>
                <a:gd name="T57" fmla="*/ 364 h 422"/>
                <a:gd name="T58" fmla="*/ 0 w 396"/>
                <a:gd name="T59" fmla="*/ 393 h 422"/>
                <a:gd name="T60" fmla="*/ 29 w 396"/>
                <a:gd name="T61" fmla="*/ 421 h 422"/>
                <a:gd name="T62" fmla="*/ 367 w 396"/>
                <a:gd name="T63" fmla="*/ 421 h 422"/>
                <a:gd name="T64" fmla="*/ 395 w 396"/>
                <a:gd name="T65" fmla="*/ 393 h 422"/>
                <a:gd name="T66" fmla="*/ 395 w 396"/>
                <a:gd name="T67" fmla="*/ 364 h 422"/>
                <a:gd name="T68" fmla="*/ 328 w 396"/>
                <a:gd name="T69" fmla="*/ 283 h 422"/>
                <a:gd name="T70" fmla="*/ 85 w 396"/>
                <a:gd name="T71" fmla="*/ 82 h 422"/>
                <a:gd name="T72" fmla="*/ 311 w 396"/>
                <a:gd name="T73" fmla="*/ 82 h 422"/>
                <a:gd name="T74" fmla="*/ 311 w 396"/>
                <a:gd name="T75" fmla="*/ 139 h 422"/>
                <a:gd name="T76" fmla="*/ 229 w 396"/>
                <a:gd name="T77" fmla="*/ 139 h 422"/>
                <a:gd name="T78" fmla="*/ 209 w 396"/>
                <a:gd name="T79" fmla="*/ 130 h 422"/>
                <a:gd name="T80" fmla="*/ 198 w 396"/>
                <a:gd name="T81" fmla="*/ 125 h 422"/>
                <a:gd name="T82" fmla="*/ 187 w 396"/>
                <a:gd name="T83" fmla="*/ 130 h 422"/>
                <a:gd name="T84" fmla="*/ 170 w 396"/>
                <a:gd name="T85" fmla="*/ 139 h 422"/>
                <a:gd name="T86" fmla="*/ 85 w 396"/>
                <a:gd name="T87" fmla="*/ 139 h 422"/>
                <a:gd name="T88" fmla="*/ 85 w 396"/>
                <a:gd name="T89" fmla="*/ 8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96" h="422">
                  <a:moveTo>
                    <a:pt x="328" y="283"/>
                  </a:moveTo>
                  <a:lnTo>
                    <a:pt x="266" y="271"/>
                  </a:lnTo>
                  <a:cubicBezTo>
                    <a:pt x="260" y="271"/>
                    <a:pt x="254" y="266"/>
                    <a:pt x="254" y="257"/>
                  </a:cubicBezTo>
                  <a:lnTo>
                    <a:pt x="254" y="243"/>
                  </a:lnTo>
                  <a:cubicBezTo>
                    <a:pt x="257" y="237"/>
                    <a:pt x="263" y="228"/>
                    <a:pt x="266" y="223"/>
                  </a:cubicBezTo>
                  <a:cubicBezTo>
                    <a:pt x="268" y="217"/>
                    <a:pt x="274" y="209"/>
                    <a:pt x="277" y="206"/>
                  </a:cubicBezTo>
                  <a:cubicBezTo>
                    <a:pt x="288" y="195"/>
                    <a:pt x="297" y="184"/>
                    <a:pt x="302" y="170"/>
                  </a:cubicBezTo>
                  <a:lnTo>
                    <a:pt x="311" y="170"/>
                  </a:lnTo>
                  <a:cubicBezTo>
                    <a:pt x="328" y="170"/>
                    <a:pt x="339" y="158"/>
                    <a:pt x="339" y="141"/>
                  </a:cubicBezTo>
                  <a:lnTo>
                    <a:pt x="339" y="85"/>
                  </a:lnTo>
                  <a:cubicBezTo>
                    <a:pt x="339" y="68"/>
                    <a:pt x="328" y="57"/>
                    <a:pt x="311" y="57"/>
                  </a:cubicBezTo>
                  <a:lnTo>
                    <a:pt x="294" y="57"/>
                  </a:lnTo>
                  <a:cubicBezTo>
                    <a:pt x="291" y="43"/>
                    <a:pt x="288" y="34"/>
                    <a:pt x="280" y="26"/>
                  </a:cubicBezTo>
                  <a:cubicBezTo>
                    <a:pt x="271" y="17"/>
                    <a:pt x="263" y="17"/>
                    <a:pt x="254" y="14"/>
                  </a:cubicBezTo>
                  <a:cubicBezTo>
                    <a:pt x="251" y="14"/>
                    <a:pt x="246" y="14"/>
                    <a:pt x="246" y="12"/>
                  </a:cubicBezTo>
                  <a:cubicBezTo>
                    <a:pt x="232" y="3"/>
                    <a:pt x="215" y="0"/>
                    <a:pt x="198" y="0"/>
                  </a:cubicBezTo>
                  <a:cubicBezTo>
                    <a:pt x="164" y="0"/>
                    <a:pt x="124" y="20"/>
                    <a:pt x="105" y="57"/>
                  </a:cubicBezTo>
                  <a:lnTo>
                    <a:pt x="85" y="57"/>
                  </a:lnTo>
                  <a:cubicBezTo>
                    <a:pt x="68" y="57"/>
                    <a:pt x="57" y="68"/>
                    <a:pt x="57" y="85"/>
                  </a:cubicBezTo>
                  <a:lnTo>
                    <a:pt x="57" y="141"/>
                  </a:lnTo>
                  <a:cubicBezTo>
                    <a:pt x="57" y="158"/>
                    <a:pt x="68" y="170"/>
                    <a:pt x="85" y="170"/>
                  </a:cubicBezTo>
                  <a:lnTo>
                    <a:pt x="93" y="170"/>
                  </a:lnTo>
                  <a:cubicBezTo>
                    <a:pt x="99" y="184"/>
                    <a:pt x="108" y="195"/>
                    <a:pt x="119" y="206"/>
                  </a:cubicBezTo>
                  <a:cubicBezTo>
                    <a:pt x="122" y="209"/>
                    <a:pt x="124" y="218"/>
                    <a:pt x="130" y="223"/>
                  </a:cubicBezTo>
                  <a:cubicBezTo>
                    <a:pt x="133" y="232"/>
                    <a:pt x="139" y="237"/>
                    <a:pt x="141" y="243"/>
                  </a:cubicBezTo>
                  <a:lnTo>
                    <a:pt x="141" y="257"/>
                  </a:lnTo>
                  <a:cubicBezTo>
                    <a:pt x="141" y="263"/>
                    <a:pt x="136" y="268"/>
                    <a:pt x="130" y="271"/>
                  </a:cubicBezTo>
                  <a:lnTo>
                    <a:pt x="68" y="283"/>
                  </a:lnTo>
                  <a:cubicBezTo>
                    <a:pt x="29" y="291"/>
                    <a:pt x="0" y="325"/>
                    <a:pt x="0" y="364"/>
                  </a:cubicBezTo>
                  <a:lnTo>
                    <a:pt x="0" y="393"/>
                  </a:lnTo>
                  <a:cubicBezTo>
                    <a:pt x="0" y="410"/>
                    <a:pt x="12" y="421"/>
                    <a:pt x="29" y="421"/>
                  </a:cubicBezTo>
                  <a:lnTo>
                    <a:pt x="367" y="421"/>
                  </a:lnTo>
                  <a:cubicBezTo>
                    <a:pt x="384" y="421"/>
                    <a:pt x="395" y="410"/>
                    <a:pt x="395" y="393"/>
                  </a:cubicBezTo>
                  <a:lnTo>
                    <a:pt x="395" y="364"/>
                  </a:lnTo>
                  <a:cubicBezTo>
                    <a:pt x="395" y="325"/>
                    <a:pt x="367" y="291"/>
                    <a:pt x="328" y="283"/>
                  </a:cubicBezTo>
                  <a:close/>
                  <a:moveTo>
                    <a:pt x="85" y="82"/>
                  </a:moveTo>
                  <a:lnTo>
                    <a:pt x="311" y="82"/>
                  </a:lnTo>
                  <a:lnTo>
                    <a:pt x="311" y="139"/>
                  </a:lnTo>
                  <a:lnTo>
                    <a:pt x="229" y="139"/>
                  </a:lnTo>
                  <a:lnTo>
                    <a:pt x="209" y="130"/>
                  </a:lnTo>
                  <a:lnTo>
                    <a:pt x="198" y="125"/>
                  </a:lnTo>
                  <a:lnTo>
                    <a:pt x="187" y="130"/>
                  </a:lnTo>
                  <a:lnTo>
                    <a:pt x="170" y="139"/>
                  </a:lnTo>
                  <a:lnTo>
                    <a:pt x="85" y="139"/>
                  </a:lnTo>
                  <a:lnTo>
                    <a:pt x="85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C9ED4242-B232-0845-BA1B-C97AEB4D2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1525" y="1966913"/>
              <a:ext cx="55563" cy="71437"/>
            </a:xfrm>
            <a:custGeom>
              <a:avLst/>
              <a:gdLst>
                <a:gd name="T0" fmla="*/ 152 w 153"/>
                <a:gd name="T1" fmla="*/ 0 h 198"/>
                <a:gd name="T2" fmla="*/ 152 w 153"/>
                <a:gd name="T3" fmla="*/ 197 h 198"/>
                <a:gd name="T4" fmla="*/ 0 w 153"/>
                <a:gd name="T5" fmla="*/ 101 h 198"/>
                <a:gd name="T6" fmla="*/ 152 w 153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198">
                  <a:moveTo>
                    <a:pt x="152" y="0"/>
                  </a:moveTo>
                  <a:lnTo>
                    <a:pt x="152" y="197"/>
                  </a:lnTo>
                  <a:lnTo>
                    <a:pt x="0" y="101"/>
                  </a:lnTo>
                  <a:lnTo>
                    <a:pt x="152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" name="Freeform 586">
              <a:extLst>
                <a:ext uri="{FF2B5EF4-FFF2-40B4-BE49-F238E27FC236}">
                  <a16:creationId xmlns:a16="http://schemas.microsoft.com/office/drawing/2014/main" id="{95C3D890-A035-454B-84F4-AD8EC362D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575" y="1966913"/>
              <a:ext cx="55563" cy="71437"/>
            </a:xfrm>
            <a:custGeom>
              <a:avLst/>
              <a:gdLst>
                <a:gd name="T0" fmla="*/ 152 w 153"/>
                <a:gd name="T1" fmla="*/ 101 h 198"/>
                <a:gd name="T2" fmla="*/ 0 w 153"/>
                <a:gd name="T3" fmla="*/ 197 h 198"/>
                <a:gd name="T4" fmla="*/ 0 w 153"/>
                <a:gd name="T5" fmla="*/ 0 h 198"/>
                <a:gd name="T6" fmla="*/ 152 w 153"/>
                <a:gd name="T7" fmla="*/ 10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198">
                  <a:moveTo>
                    <a:pt x="152" y="101"/>
                  </a:moveTo>
                  <a:lnTo>
                    <a:pt x="0" y="197"/>
                  </a:lnTo>
                  <a:lnTo>
                    <a:pt x="0" y="0"/>
                  </a:lnTo>
                  <a:lnTo>
                    <a:pt x="152" y="10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8" name="Freeform 587">
              <a:extLst>
                <a:ext uri="{FF2B5EF4-FFF2-40B4-BE49-F238E27FC236}">
                  <a16:creationId xmlns:a16="http://schemas.microsoft.com/office/drawing/2014/main" id="{71254F48-82C4-5A47-9341-52A5F0176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575" y="1946275"/>
              <a:ext cx="163513" cy="63500"/>
            </a:xfrm>
            <a:custGeom>
              <a:avLst/>
              <a:gdLst>
                <a:gd name="T0" fmla="*/ 451 w 452"/>
                <a:gd name="T1" fmla="*/ 26 h 176"/>
                <a:gd name="T2" fmla="*/ 423 w 452"/>
                <a:gd name="T3" fmla="*/ 0 h 176"/>
                <a:gd name="T4" fmla="*/ 28 w 452"/>
                <a:gd name="T5" fmla="*/ 0 h 176"/>
                <a:gd name="T6" fmla="*/ 0 w 452"/>
                <a:gd name="T7" fmla="*/ 26 h 176"/>
                <a:gd name="T8" fmla="*/ 225 w 452"/>
                <a:gd name="T9" fmla="*/ 175 h 176"/>
                <a:gd name="T10" fmla="*/ 451 w 452"/>
                <a:gd name="T11" fmla="*/ 2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2" h="176">
                  <a:moveTo>
                    <a:pt x="451" y="26"/>
                  </a:moveTo>
                  <a:cubicBezTo>
                    <a:pt x="448" y="12"/>
                    <a:pt x="437" y="0"/>
                    <a:pt x="423" y="0"/>
                  </a:cubicBezTo>
                  <a:lnTo>
                    <a:pt x="28" y="0"/>
                  </a:lnTo>
                  <a:cubicBezTo>
                    <a:pt x="14" y="0"/>
                    <a:pt x="3" y="12"/>
                    <a:pt x="0" y="26"/>
                  </a:cubicBezTo>
                  <a:lnTo>
                    <a:pt x="225" y="175"/>
                  </a:lnTo>
                  <a:lnTo>
                    <a:pt x="451" y="2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9" name="Freeform 588">
              <a:extLst>
                <a:ext uri="{FF2B5EF4-FFF2-40B4-BE49-F238E27FC236}">
                  <a16:creationId xmlns:a16="http://schemas.microsoft.com/office/drawing/2014/main" id="{87D01504-A600-4944-9596-806591645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575" y="2009775"/>
              <a:ext cx="163513" cy="49213"/>
            </a:xfrm>
            <a:custGeom>
              <a:avLst/>
              <a:gdLst>
                <a:gd name="T0" fmla="*/ 234 w 452"/>
                <a:gd name="T1" fmla="*/ 26 h 137"/>
                <a:gd name="T2" fmla="*/ 225 w 452"/>
                <a:gd name="T3" fmla="*/ 29 h 137"/>
                <a:gd name="T4" fmla="*/ 217 w 452"/>
                <a:gd name="T5" fmla="*/ 26 h 137"/>
                <a:gd name="T6" fmla="*/ 178 w 452"/>
                <a:gd name="T7" fmla="*/ 0 h 137"/>
                <a:gd name="T8" fmla="*/ 0 w 452"/>
                <a:gd name="T9" fmla="*/ 113 h 137"/>
                <a:gd name="T10" fmla="*/ 28 w 452"/>
                <a:gd name="T11" fmla="*/ 136 h 137"/>
                <a:gd name="T12" fmla="*/ 423 w 452"/>
                <a:gd name="T13" fmla="*/ 136 h 137"/>
                <a:gd name="T14" fmla="*/ 451 w 452"/>
                <a:gd name="T15" fmla="*/ 113 h 137"/>
                <a:gd name="T16" fmla="*/ 273 w 452"/>
                <a:gd name="T17" fmla="*/ 0 h 137"/>
                <a:gd name="T18" fmla="*/ 234 w 452"/>
                <a:gd name="T19" fmla="*/ 2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2" h="137">
                  <a:moveTo>
                    <a:pt x="234" y="26"/>
                  </a:moveTo>
                  <a:cubicBezTo>
                    <a:pt x="231" y="29"/>
                    <a:pt x="227" y="29"/>
                    <a:pt x="225" y="29"/>
                  </a:cubicBezTo>
                  <a:cubicBezTo>
                    <a:pt x="222" y="29"/>
                    <a:pt x="220" y="29"/>
                    <a:pt x="217" y="26"/>
                  </a:cubicBezTo>
                  <a:lnTo>
                    <a:pt x="178" y="0"/>
                  </a:lnTo>
                  <a:lnTo>
                    <a:pt x="0" y="113"/>
                  </a:lnTo>
                  <a:cubicBezTo>
                    <a:pt x="3" y="127"/>
                    <a:pt x="14" y="136"/>
                    <a:pt x="28" y="136"/>
                  </a:cubicBezTo>
                  <a:lnTo>
                    <a:pt x="423" y="136"/>
                  </a:lnTo>
                  <a:cubicBezTo>
                    <a:pt x="437" y="136"/>
                    <a:pt x="448" y="125"/>
                    <a:pt x="451" y="113"/>
                  </a:cubicBezTo>
                  <a:lnTo>
                    <a:pt x="273" y="0"/>
                  </a:lnTo>
                  <a:lnTo>
                    <a:pt x="234" y="2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64310104-5035-5248-B572-9AB5ADA71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7925" y="1987550"/>
              <a:ext cx="55563" cy="71438"/>
            </a:xfrm>
            <a:custGeom>
              <a:avLst/>
              <a:gdLst>
                <a:gd name="T0" fmla="*/ 152 w 153"/>
                <a:gd name="T1" fmla="*/ 198 h 199"/>
                <a:gd name="T2" fmla="*/ 152 w 153"/>
                <a:gd name="T3" fmla="*/ 0 h 199"/>
                <a:gd name="T4" fmla="*/ 0 w 153"/>
                <a:gd name="T5" fmla="*/ 102 h 199"/>
                <a:gd name="T6" fmla="*/ 152 w 153"/>
                <a:gd name="T7" fmla="*/ 1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199">
                  <a:moveTo>
                    <a:pt x="152" y="198"/>
                  </a:moveTo>
                  <a:lnTo>
                    <a:pt x="152" y="0"/>
                  </a:lnTo>
                  <a:lnTo>
                    <a:pt x="0" y="102"/>
                  </a:lnTo>
                  <a:lnTo>
                    <a:pt x="152" y="19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1" name="Freeform 590">
              <a:extLst>
                <a:ext uri="{FF2B5EF4-FFF2-40B4-BE49-F238E27FC236}">
                  <a16:creationId xmlns:a16="http://schemas.microsoft.com/office/drawing/2014/main" id="{A628BF9B-B6E9-2240-BBE4-85F7744C2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975" y="1987550"/>
              <a:ext cx="55563" cy="71438"/>
            </a:xfrm>
            <a:custGeom>
              <a:avLst/>
              <a:gdLst>
                <a:gd name="T0" fmla="*/ 0 w 153"/>
                <a:gd name="T1" fmla="*/ 0 h 199"/>
                <a:gd name="T2" fmla="*/ 0 w 153"/>
                <a:gd name="T3" fmla="*/ 198 h 199"/>
                <a:gd name="T4" fmla="*/ 152 w 153"/>
                <a:gd name="T5" fmla="*/ 102 h 199"/>
                <a:gd name="T6" fmla="*/ 0 w 153"/>
                <a:gd name="T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199">
                  <a:moveTo>
                    <a:pt x="0" y="0"/>
                  </a:moveTo>
                  <a:lnTo>
                    <a:pt x="0" y="198"/>
                  </a:lnTo>
                  <a:lnTo>
                    <a:pt x="152" y="10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" name="Freeform 591">
              <a:extLst>
                <a:ext uri="{FF2B5EF4-FFF2-40B4-BE49-F238E27FC236}">
                  <a16:creationId xmlns:a16="http://schemas.microsoft.com/office/drawing/2014/main" id="{8E4E27FD-DFD9-294B-9CE5-DE9504579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975" y="2030413"/>
              <a:ext cx="163513" cy="49212"/>
            </a:xfrm>
            <a:custGeom>
              <a:avLst/>
              <a:gdLst>
                <a:gd name="T0" fmla="*/ 234 w 452"/>
                <a:gd name="T1" fmla="*/ 25 h 136"/>
                <a:gd name="T2" fmla="*/ 225 w 452"/>
                <a:gd name="T3" fmla="*/ 28 h 136"/>
                <a:gd name="T4" fmla="*/ 217 w 452"/>
                <a:gd name="T5" fmla="*/ 25 h 136"/>
                <a:gd name="T6" fmla="*/ 177 w 452"/>
                <a:gd name="T7" fmla="*/ 0 h 136"/>
                <a:gd name="T8" fmla="*/ 0 w 452"/>
                <a:gd name="T9" fmla="*/ 113 h 136"/>
                <a:gd name="T10" fmla="*/ 28 w 452"/>
                <a:gd name="T11" fmla="*/ 135 h 136"/>
                <a:gd name="T12" fmla="*/ 423 w 452"/>
                <a:gd name="T13" fmla="*/ 135 h 136"/>
                <a:gd name="T14" fmla="*/ 451 w 452"/>
                <a:gd name="T15" fmla="*/ 113 h 136"/>
                <a:gd name="T16" fmla="*/ 273 w 452"/>
                <a:gd name="T17" fmla="*/ 0 h 136"/>
                <a:gd name="T18" fmla="*/ 234 w 452"/>
                <a:gd name="T19" fmla="*/ 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2" h="136">
                  <a:moveTo>
                    <a:pt x="234" y="25"/>
                  </a:moveTo>
                  <a:cubicBezTo>
                    <a:pt x="231" y="28"/>
                    <a:pt x="228" y="28"/>
                    <a:pt x="225" y="28"/>
                  </a:cubicBezTo>
                  <a:cubicBezTo>
                    <a:pt x="222" y="28"/>
                    <a:pt x="220" y="28"/>
                    <a:pt x="217" y="25"/>
                  </a:cubicBezTo>
                  <a:lnTo>
                    <a:pt x="177" y="0"/>
                  </a:lnTo>
                  <a:lnTo>
                    <a:pt x="0" y="113"/>
                  </a:lnTo>
                  <a:cubicBezTo>
                    <a:pt x="2" y="127"/>
                    <a:pt x="14" y="135"/>
                    <a:pt x="28" y="135"/>
                  </a:cubicBezTo>
                  <a:lnTo>
                    <a:pt x="423" y="135"/>
                  </a:lnTo>
                  <a:cubicBezTo>
                    <a:pt x="437" y="135"/>
                    <a:pt x="448" y="124"/>
                    <a:pt x="451" y="113"/>
                  </a:cubicBezTo>
                  <a:lnTo>
                    <a:pt x="273" y="0"/>
                  </a:lnTo>
                  <a:lnTo>
                    <a:pt x="234" y="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" name="Freeform 592">
              <a:extLst>
                <a:ext uri="{FF2B5EF4-FFF2-40B4-BE49-F238E27FC236}">
                  <a16:creationId xmlns:a16="http://schemas.microsoft.com/office/drawing/2014/main" id="{4052210C-5F45-554C-91F0-9DC4AC033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975" y="1916113"/>
              <a:ext cx="163513" cy="79375"/>
            </a:xfrm>
            <a:custGeom>
              <a:avLst/>
              <a:gdLst>
                <a:gd name="T0" fmla="*/ 395 w 452"/>
                <a:gd name="T1" fmla="*/ 104 h 221"/>
                <a:gd name="T2" fmla="*/ 395 w 452"/>
                <a:gd name="T3" fmla="*/ 28 h 221"/>
                <a:gd name="T4" fmla="*/ 366 w 452"/>
                <a:gd name="T5" fmla="*/ 0 h 221"/>
                <a:gd name="T6" fmla="*/ 84 w 452"/>
                <a:gd name="T7" fmla="*/ 0 h 221"/>
                <a:gd name="T8" fmla="*/ 56 w 452"/>
                <a:gd name="T9" fmla="*/ 28 h 221"/>
                <a:gd name="T10" fmla="*/ 56 w 452"/>
                <a:gd name="T11" fmla="*/ 104 h 221"/>
                <a:gd name="T12" fmla="*/ 0 w 452"/>
                <a:gd name="T13" fmla="*/ 141 h 221"/>
                <a:gd name="T14" fmla="*/ 0 w 452"/>
                <a:gd name="T15" fmla="*/ 163 h 221"/>
                <a:gd name="T16" fmla="*/ 56 w 452"/>
                <a:gd name="T17" fmla="*/ 200 h 221"/>
                <a:gd name="T18" fmla="*/ 70 w 452"/>
                <a:gd name="T19" fmla="*/ 209 h 221"/>
                <a:gd name="T20" fmla="*/ 84 w 452"/>
                <a:gd name="T21" fmla="*/ 217 h 221"/>
                <a:gd name="T22" fmla="*/ 84 w 452"/>
                <a:gd name="T23" fmla="*/ 28 h 221"/>
                <a:gd name="T24" fmla="*/ 366 w 452"/>
                <a:gd name="T25" fmla="*/ 28 h 221"/>
                <a:gd name="T26" fmla="*/ 366 w 452"/>
                <a:gd name="T27" fmla="*/ 220 h 221"/>
                <a:gd name="T28" fmla="*/ 380 w 452"/>
                <a:gd name="T29" fmla="*/ 211 h 221"/>
                <a:gd name="T30" fmla="*/ 395 w 452"/>
                <a:gd name="T31" fmla="*/ 203 h 221"/>
                <a:gd name="T32" fmla="*/ 451 w 452"/>
                <a:gd name="T33" fmla="*/ 166 h 221"/>
                <a:gd name="T34" fmla="*/ 451 w 452"/>
                <a:gd name="T35" fmla="*/ 141 h 221"/>
                <a:gd name="T36" fmla="*/ 395 w 452"/>
                <a:gd name="T37" fmla="*/ 10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2" h="221">
                  <a:moveTo>
                    <a:pt x="395" y="104"/>
                  </a:moveTo>
                  <a:lnTo>
                    <a:pt x="395" y="28"/>
                  </a:lnTo>
                  <a:cubicBezTo>
                    <a:pt x="395" y="14"/>
                    <a:pt x="380" y="0"/>
                    <a:pt x="366" y="0"/>
                  </a:cubicBezTo>
                  <a:lnTo>
                    <a:pt x="84" y="0"/>
                  </a:lnTo>
                  <a:cubicBezTo>
                    <a:pt x="70" y="0"/>
                    <a:pt x="56" y="14"/>
                    <a:pt x="56" y="28"/>
                  </a:cubicBezTo>
                  <a:lnTo>
                    <a:pt x="56" y="104"/>
                  </a:lnTo>
                  <a:lnTo>
                    <a:pt x="0" y="141"/>
                  </a:lnTo>
                  <a:lnTo>
                    <a:pt x="0" y="163"/>
                  </a:lnTo>
                  <a:lnTo>
                    <a:pt x="56" y="200"/>
                  </a:lnTo>
                  <a:lnTo>
                    <a:pt x="70" y="209"/>
                  </a:lnTo>
                  <a:lnTo>
                    <a:pt x="84" y="217"/>
                  </a:lnTo>
                  <a:lnTo>
                    <a:pt x="84" y="28"/>
                  </a:lnTo>
                  <a:lnTo>
                    <a:pt x="366" y="28"/>
                  </a:lnTo>
                  <a:lnTo>
                    <a:pt x="366" y="220"/>
                  </a:lnTo>
                  <a:lnTo>
                    <a:pt x="380" y="211"/>
                  </a:lnTo>
                  <a:lnTo>
                    <a:pt x="395" y="203"/>
                  </a:lnTo>
                  <a:lnTo>
                    <a:pt x="451" y="166"/>
                  </a:lnTo>
                  <a:lnTo>
                    <a:pt x="451" y="141"/>
                  </a:lnTo>
                  <a:lnTo>
                    <a:pt x="395" y="10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" name="Freeform 593">
              <a:extLst>
                <a:ext uri="{FF2B5EF4-FFF2-40B4-BE49-F238E27FC236}">
                  <a16:creationId xmlns:a16="http://schemas.microsoft.com/office/drawing/2014/main" id="{2595437F-DEEF-DC4D-87A3-571A38FBC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250" y="1936750"/>
              <a:ext cx="80963" cy="11113"/>
            </a:xfrm>
            <a:custGeom>
              <a:avLst/>
              <a:gdLst>
                <a:gd name="T0" fmla="*/ 15 w 227"/>
                <a:gd name="T1" fmla="*/ 28 h 29"/>
                <a:gd name="T2" fmla="*/ 212 w 227"/>
                <a:gd name="T3" fmla="*/ 28 h 29"/>
                <a:gd name="T4" fmla="*/ 226 w 227"/>
                <a:gd name="T5" fmla="*/ 14 h 29"/>
                <a:gd name="T6" fmla="*/ 212 w 227"/>
                <a:gd name="T7" fmla="*/ 0 h 29"/>
                <a:gd name="T8" fmla="*/ 15 w 227"/>
                <a:gd name="T9" fmla="*/ 0 h 29"/>
                <a:gd name="T10" fmla="*/ 0 w 227"/>
                <a:gd name="T11" fmla="*/ 14 h 29"/>
                <a:gd name="T12" fmla="*/ 15 w 227"/>
                <a:gd name="T13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7" h="29">
                  <a:moveTo>
                    <a:pt x="15" y="28"/>
                  </a:moveTo>
                  <a:lnTo>
                    <a:pt x="212" y="28"/>
                  </a:lnTo>
                  <a:cubicBezTo>
                    <a:pt x="221" y="28"/>
                    <a:pt x="226" y="22"/>
                    <a:pt x="226" y="14"/>
                  </a:cubicBezTo>
                  <a:cubicBezTo>
                    <a:pt x="226" y="5"/>
                    <a:pt x="221" y="0"/>
                    <a:pt x="212" y="0"/>
                  </a:cubicBezTo>
                  <a:lnTo>
                    <a:pt x="15" y="0"/>
                  </a:lnTo>
                  <a:cubicBezTo>
                    <a:pt x="6" y="0"/>
                    <a:pt x="0" y="5"/>
                    <a:pt x="0" y="14"/>
                  </a:cubicBezTo>
                  <a:cubicBezTo>
                    <a:pt x="0" y="22"/>
                    <a:pt x="6" y="28"/>
                    <a:pt x="15" y="28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" name="Freeform 594">
              <a:extLst>
                <a:ext uri="{FF2B5EF4-FFF2-40B4-BE49-F238E27FC236}">
                  <a16:creationId xmlns:a16="http://schemas.microsoft.com/office/drawing/2014/main" id="{D98EC758-BA4D-6F4F-90FE-076A5B767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250" y="1957388"/>
              <a:ext cx="80963" cy="11112"/>
            </a:xfrm>
            <a:custGeom>
              <a:avLst/>
              <a:gdLst>
                <a:gd name="T0" fmla="*/ 15 w 227"/>
                <a:gd name="T1" fmla="*/ 28 h 29"/>
                <a:gd name="T2" fmla="*/ 212 w 227"/>
                <a:gd name="T3" fmla="*/ 28 h 29"/>
                <a:gd name="T4" fmla="*/ 226 w 227"/>
                <a:gd name="T5" fmla="*/ 14 h 29"/>
                <a:gd name="T6" fmla="*/ 212 w 227"/>
                <a:gd name="T7" fmla="*/ 0 h 29"/>
                <a:gd name="T8" fmla="*/ 15 w 227"/>
                <a:gd name="T9" fmla="*/ 0 h 29"/>
                <a:gd name="T10" fmla="*/ 0 w 227"/>
                <a:gd name="T11" fmla="*/ 14 h 29"/>
                <a:gd name="T12" fmla="*/ 15 w 227"/>
                <a:gd name="T13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7" h="29">
                  <a:moveTo>
                    <a:pt x="15" y="28"/>
                  </a:moveTo>
                  <a:lnTo>
                    <a:pt x="212" y="28"/>
                  </a:lnTo>
                  <a:cubicBezTo>
                    <a:pt x="221" y="28"/>
                    <a:pt x="226" y="22"/>
                    <a:pt x="226" y="14"/>
                  </a:cubicBezTo>
                  <a:cubicBezTo>
                    <a:pt x="226" y="5"/>
                    <a:pt x="221" y="0"/>
                    <a:pt x="212" y="0"/>
                  </a:cubicBezTo>
                  <a:lnTo>
                    <a:pt x="15" y="0"/>
                  </a:lnTo>
                  <a:cubicBezTo>
                    <a:pt x="6" y="0"/>
                    <a:pt x="0" y="5"/>
                    <a:pt x="0" y="14"/>
                  </a:cubicBezTo>
                  <a:cubicBezTo>
                    <a:pt x="0" y="22"/>
                    <a:pt x="6" y="28"/>
                    <a:pt x="15" y="28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6" name="Freeform 595">
              <a:extLst>
                <a:ext uri="{FF2B5EF4-FFF2-40B4-BE49-F238E27FC236}">
                  <a16:creationId xmlns:a16="http://schemas.microsoft.com/office/drawing/2014/main" id="{35802DA6-53BE-D143-88CF-B424B6891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0038" y="1998663"/>
              <a:ext cx="38100" cy="50800"/>
            </a:xfrm>
            <a:custGeom>
              <a:avLst/>
              <a:gdLst>
                <a:gd name="T0" fmla="*/ 107 w 108"/>
                <a:gd name="T1" fmla="*/ 139 h 140"/>
                <a:gd name="T2" fmla="*/ 107 w 108"/>
                <a:gd name="T3" fmla="*/ 0 h 140"/>
                <a:gd name="T4" fmla="*/ 0 w 108"/>
                <a:gd name="T5" fmla="*/ 71 h 140"/>
                <a:gd name="T6" fmla="*/ 107 w 108"/>
                <a:gd name="T7" fmla="*/ 13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40">
                  <a:moveTo>
                    <a:pt x="107" y="139"/>
                  </a:moveTo>
                  <a:lnTo>
                    <a:pt x="107" y="0"/>
                  </a:lnTo>
                  <a:lnTo>
                    <a:pt x="0" y="71"/>
                  </a:lnTo>
                  <a:lnTo>
                    <a:pt x="107" y="1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7" name="Freeform 596">
              <a:extLst>
                <a:ext uri="{FF2B5EF4-FFF2-40B4-BE49-F238E27FC236}">
                  <a16:creationId xmlns:a16="http://schemas.microsoft.com/office/drawing/2014/main" id="{B80B2F99-B176-8142-926F-978D3C4FF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5" y="1998663"/>
              <a:ext cx="39688" cy="50800"/>
            </a:xfrm>
            <a:custGeom>
              <a:avLst/>
              <a:gdLst>
                <a:gd name="T0" fmla="*/ 0 w 109"/>
                <a:gd name="T1" fmla="*/ 0 h 140"/>
                <a:gd name="T2" fmla="*/ 0 w 109"/>
                <a:gd name="T3" fmla="*/ 139 h 140"/>
                <a:gd name="T4" fmla="*/ 108 w 109"/>
                <a:gd name="T5" fmla="*/ 71 h 140"/>
                <a:gd name="T6" fmla="*/ 0 w 109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40">
                  <a:moveTo>
                    <a:pt x="0" y="0"/>
                  </a:moveTo>
                  <a:lnTo>
                    <a:pt x="0" y="139"/>
                  </a:lnTo>
                  <a:lnTo>
                    <a:pt x="108" y="7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" name="Freeform 597">
              <a:extLst>
                <a:ext uri="{FF2B5EF4-FFF2-40B4-BE49-F238E27FC236}">
                  <a16:creationId xmlns:a16="http://schemas.microsoft.com/office/drawing/2014/main" id="{4A3BD44F-4106-B342-AE29-8969C26AA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5" y="2030413"/>
              <a:ext cx="131763" cy="38100"/>
            </a:xfrm>
            <a:custGeom>
              <a:avLst/>
              <a:gdLst>
                <a:gd name="T0" fmla="*/ 192 w 368"/>
                <a:gd name="T1" fmla="*/ 28 h 108"/>
                <a:gd name="T2" fmla="*/ 184 w 368"/>
                <a:gd name="T3" fmla="*/ 31 h 108"/>
                <a:gd name="T4" fmla="*/ 175 w 368"/>
                <a:gd name="T5" fmla="*/ 28 h 108"/>
                <a:gd name="T6" fmla="*/ 133 w 368"/>
                <a:gd name="T7" fmla="*/ 0 h 108"/>
                <a:gd name="T8" fmla="*/ 0 w 368"/>
                <a:gd name="T9" fmla="*/ 82 h 108"/>
                <a:gd name="T10" fmla="*/ 29 w 368"/>
                <a:gd name="T11" fmla="*/ 107 h 108"/>
                <a:gd name="T12" fmla="*/ 339 w 368"/>
                <a:gd name="T13" fmla="*/ 107 h 108"/>
                <a:gd name="T14" fmla="*/ 367 w 368"/>
                <a:gd name="T15" fmla="*/ 82 h 108"/>
                <a:gd name="T16" fmla="*/ 235 w 368"/>
                <a:gd name="T17" fmla="*/ 0 h 108"/>
                <a:gd name="T18" fmla="*/ 192 w 368"/>
                <a:gd name="T19" fmla="*/ 2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8" h="108">
                  <a:moveTo>
                    <a:pt x="192" y="28"/>
                  </a:moveTo>
                  <a:cubicBezTo>
                    <a:pt x="189" y="31"/>
                    <a:pt x="187" y="31"/>
                    <a:pt x="184" y="31"/>
                  </a:cubicBezTo>
                  <a:cubicBezTo>
                    <a:pt x="181" y="31"/>
                    <a:pt x="178" y="31"/>
                    <a:pt x="175" y="28"/>
                  </a:cubicBezTo>
                  <a:lnTo>
                    <a:pt x="133" y="0"/>
                  </a:lnTo>
                  <a:lnTo>
                    <a:pt x="0" y="82"/>
                  </a:lnTo>
                  <a:cubicBezTo>
                    <a:pt x="3" y="96"/>
                    <a:pt x="14" y="107"/>
                    <a:pt x="29" y="107"/>
                  </a:cubicBezTo>
                  <a:lnTo>
                    <a:pt x="339" y="107"/>
                  </a:lnTo>
                  <a:cubicBezTo>
                    <a:pt x="353" y="107"/>
                    <a:pt x="364" y="96"/>
                    <a:pt x="367" y="82"/>
                  </a:cubicBezTo>
                  <a:lnTo>
                    <a:pt x="235" y="0"/>
                  </a:lnTo>
                  <a:lnTo>
                    <a:pt x="192" y="2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" name="Freeform 598">
              <a:extLst>
                <a:ext uri="{FF2B5EF4-FFF2-40B4-BE49-F238E27FC236}">
                  <a16:creationId xmlns:a16="http://schemas.microsoft.com/office/drawing/2014/main" id="{88B03863-BE90-394A-B4AB-523C55F4B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5" y="1976438"/>
              <a:ext cx="131763" cy="53975"/>
            </a:xfrm>
            <a:custGeom>
              <a:avLst/>
              <a:gdLst>
                <a:gd name="T0" fmla="*/ 367 w 368"/>
                <a:gd name="T1" fmla="*/ 25 h 148"/>
                <a:gd name="T2" fmla="*/ 339 w 368"/>
                <a:gd name="T3" fmla="*/ 0 h 148"/>
                <a:gd name="T4" fmla="*/ 29 w 368"/>
                <a:gd name="T5" fmla="*/ 0 h 148"/>
                <a:gd name="T6" fmla="*/ 0 w 368"/>
                <a:gd name="T7" fmla="*/ 25 h 148"/>
                <a:gd name="T8" fmla="*/ 184 w 368"/>
                <a:gd name="T9" fmla="*/ 147 h 148"/>
                <a:gd name="T10" fmla="*/ 367 w 368"/>
                <a:gd name="T11" fmla="*/ 2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" h="148">
                  <a:moveTo>
                    <a:pt x="367" y="25"/>
                  </a:moveTo>
                  <a:cubicBezTo>
                    <a:pt x="364" y="11"/>
                    <a:pt x="353" y="0"/>
                    <a:pt x="339" y="0"/>
                  </a:cubicBezTo>
                  <a:lnTo>
                    <a:pt x="29" y="0"/>
                  </a:lnTo>
                  <a:cubicBezTo>
                    <a:pt x="14" y="0"/>
                    <a:pt x="3" y="11"/>
                    <a:pt x="0" y="25"/>
                  </a:cubicBezTo>
                  <a:lnTo>
                    <a:pt x="184" y="147"/>
                  </a:lnTo>
                  <a:lnTo>
                    <a:pt x="367" y="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" name="Freeform 599">
              <a:extLst>
                <a:ext uri="{FF2B5EF4-FFF2-40B4-BE49-F238E27FC236}">
                  <a16:creationId xmlns:a16="http://schemas.microsoft.com/office/drawing/2014/main" id="{A58F9744-5884-BB4C-8987-F2D14661D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6538" y="1947863"/>
              <a:ext cx="30162" cy="19050"/>
            </a:xfrm>
            <a:custGeom>
              <a:avLst/>
              <a:gdLst>
                <a:gd name="T0" fmla="*/ 0 w 83"/>
                <a:gd name="T1" fmla="*/ 0 h 55"/>
                <a:gd name="T2" fmla="*/ 0 w 83"/>
                <a:gd name="T3" fmla="*/ 54 h 55"/>
                <a:gd name="T4" fmla="*/ 82 w 83"/>
                <a:gd name="T5" fmla="*/ 54 h 55"/>
                <a:gd name="T6" fmla="*/ 0 w 83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55">
                  <a:moveTo>
                    <a:pt x="0" y="0"/>
                  </a:moveTo>
                  <a:lnTo>
                    <a:pt x="0" y="54"/>
                  </a:lnTo>
                  <a:lnTo>
                    <a:pt x="82" y="5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1" name="Freeform 600">
              <a:extLst>
                <a:ext uri="{FF2B5EF4-FFF2-40B4-BE49-F238E27FC236}">
                  <a16:creationId xmlns:a16="http://schemas.microsoft.com/office/drawing/2014/main" id="{0483A2BD-514E-704C-8180-0994005FF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6538" y="1925638"/>
              <a:ext cx="131762" cy="41275"/>
            </a:xfrm>
            <a:custGeom>
              <a:avLst/>
              <a:gdLst>
                <a:gd name="T0" fmla="*/ 231 w 365"/>
                <a:gd name="T1" fmla="*/ 113 h 114"/>
                <a:gd name="T2" fmla="*/ 364 w 365"/>
                <a:gd name="T3" fmla="*/ 25 h 114"/>
                <a:gd name="T4" fmla="*/ 336 w 365"/>
                <a:gd name="T5" fmla="*/ 0 h 114"/>
                <a:gd name="T6" fmla="*/ 28 w 365"/>
                <a:gd name="T7" fmla="*/ 0 h 114"/>
                <a:gd name="T8" fmla="*/ 0 w 365"/>
                <a:gd name="T9" fmla="*/ 25 h 114"/>
                <a:gd name="T10" fmla="*/ 133 w 365"/>
                <a:gd name="T11" fmla="*/ 113 h 114"/>
                <a:gd name="T12" fmla="*/ 231 w 365"/>
                <a:gd name="T13" fmla="*/ 11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5" h="114">
                  <a:moveTo>
                    <a:pt x="231" y="113"/>
                  </a:moveTo>
                  <a:lnTo>
                    <a:pt x="364" y="25"/>
                  </a:lnTo>
                  <a:cubicBezTo>
                    <a:pt x="361" y="11"/>
                    <a:pt x="350" y="0"/>
                    <a:pt x="336" y="0"/>
                  </a:cubicBezTo>
                  <a:lnTo>
                    <a:pt x="28" y="0"/>
                  </a:lnTo>
                  <a:cubicBezTo>
                    <a:pt x="14" y="0"/>
                    <a:pt x="3" y="11"/>
                    <a:pt x="0" y="25"/>
                  </a:cubicBezTo>
                  <a:lnTo>
                    <a:pt x="133" y="113"/>
                  </a:lnTo>
                  <a:lnTo>
                    <a:pt x="231" y="1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2" name="Freeform 601">
              <a:extLst>
                <a:ext uri="{FF2B5EF4-FFF2-40B4-BE49-F238E27FC236}">
                  <a16:creationId xmlns:a16="http://schemas.microsoft.com/office/drawing/2014/main" id="{4720E4D0-1085-0A41-9EE3-2F22C3A6C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250" y="1997075"/>
              <a:ext cx="20638" cy="22225"/>
            </a:xfrm>
            <a:custGeom>
              <a:avLst/>
              <a:gdLst>
                <a:gd name="T0" fmla="*/ 0 w 58"/>
                <a:gd name="T1" fmla="*/ 59 h 60"/>
                <a:gd name="T2" fmla="*/ 29 w 58"/>
                <a:gd name="T3" fmla="*/ 59 h 60"/>
                <a:gd name="T4" fmla="*/ 57 w 58"/>
                <a:gd name="T5" fmla="*/ 34 h 60"/>
                <a:gd name="T6" fmla="*/ 0 w 58"/>
                <a:gd name="T7" fmla="*/ 0 h 60"/>
                <a:gd name="T8" fmla="*/ 0 w 58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0">
                  <a:moveTo>
                    <a:pt x="0" y="59"/>
                  </a:moveTo>
                  <a:lnTo>
                    <a:pt x="29" y="59"/>
                  </a:lnTo>
                  <a:cubicBezTo>
                    <a:pt x="43" y="59"/>
                    <a:pt x="54" y="48"/>
                    <a:pt x="57" y="34"/>
                  </a:cubicBezTo>
                  <a:lnTo>
                    <a:pt x="0" y="0"/>
                  </a:lnTo>
                  <a:lnTo>
                    <a:pt x="0" y="5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" name="Freeform 602">
              <a:extLst>
                <a:ext uri="{FF2B5EF4-FFF2-40B4-BE49-F238E27FC236}">
                  <a16:creationId xmlns:a16="http://schemas.microsoft.com/office/drawing/2014/main" id="{1B4FC7D7-8DCE-D94A-995E-3FDD3E6E1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8138" y="1946275"/>
              <a:ext cx="31750" cy="50800"/>
            </a:xfrm>
            <a:custGeom>
              <a:avLst/>
              <a:gdLst>
                <a:gd name="T0" fmla="*/ 0 w 89"/>
                <a:gd name="T1" fmla="*/ 60 h 140"/>
                <a:gd name="T2" fmla="*/ 31 w 89"/>
                <a:gd name="T3" fmla="*/ 99 h 140"/>
                <a:gd name="T4" fmla="*/ 31 w 89"/>
                <a:gd name="T5" fmla="*/ 105 h 140"/>
                <a:gd name="T6" fmla="*/ 88 w 89"/>
                <a:gd name="T7" fmla="*/ 139 h 140"/>
                <a:gd name="T8" fmla="*/ 88 w 89"/>
                <a:gd name="T9" fmla="*/ 0 h 140"/>
                <a:gd name="T10" fmla="*/ 0 w 89"/>
                <a:gd name="T11" fmla="*/ 6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140">
                  <a:moveTo>
                    <a:pt x="0" y="60"/>
                  </a:moveTo>
                  <a:cubicBezTo>
                    <a:pt x="17" y="65"/>
                    <a:pt x="31" y="82"/>
                    <a:pt x="31" y="99"/>
                  </a:cubicBezTo>
                  <a:lnTo>
                    <a:pt x="31" y="105"/>
                  </a:lnTo>
                  <a:lnTo>
                    <a:pt x="88" y="139"/>
                  </a:lnTo>
                  <a:lnTo>
                    <a:pt x="88" y="0"/>
                  </a:lnTo>
                  <a:lnTo>
                    <a:pt x="0" y="6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" name="Freeform 603">
              <a:extLst>
                <a:ext uri="{FF2B5EF4-FFF2-40B4-BE49-F238E27FC236}">
                  <a16:creationId xmlns:a16="http://schemas.microsoft.com/office/drawing/2014/main" id="{5207BCA6-AFEB-7F47-9811-E4826963C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6738" y="1946275"/>
              <a:ext cx="50800" cy="11113"/>
            </a:xfrm>
            <a:custGeom>
              <a:avLst/>
              <a:gdLst>
                <a:gd name="T0" fmla="*/ 14 w 142"/>
                <a:gd name="T1" fmla="*/ 0 h 30"/>
                <a:gd name="T2" fmla="*/ 0 w 142"/>
                <a:gd name="T3" fmla="*/ 15 h 30"/>
                <a:gd name="T4" fmla="*/ 14 w 142"/>
                <a:gd name="T5" fmla="*/ 29 h 30"/>
                <a:gd name="T6" fmla="*/ 127 w 142"/>
                <a:gd name="T7" fmla="*/ 29 h 30"/>
                <a:gd name="T8" fmla="*/ 141 w 142"/>
                <a:gd name="T9" fmla="*/ 15 h 30"/>
                <a:gd name="T10" fmla="*/ 127 w 142"/>
                <a:gd name="T11" fmla="*/ 0 h 30"/>
                <a:gd name="T12" fmla="*/ 14 w 142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30">
                  <a:moveTo>
                    <a:pt x="14" y="0"/>
                  </a:moveTo>
                  <a:cubicBezTo>
                    <a:pt x="6" y="0"/>
                    <a:pt x="0" y="6"/>
                    <a:pt x="0" y="15"/>
                  </a:cubicBezTo>
                  <a:cubicBezTo>
                    <a:pt x="0" y="23"/>
                    <a:pt x="6" y="29"/>
                    <a:pt x="14" y="29"/>
                  </a:cubicBezTo>
                  <a:lnTo>
                    <a:pt x="127" y="29"/>
                  </a:lnTo>
                  <a:cubicBezTo>
                    <a:pt x="135" y="29"/>
                    <a:pt x="141" y="23"/>
                    <a:pt x="141" y="15"/>
                  </a:cubicBezTo>
                  <a:cubicBezTo>
                    <a:pt x="141" y="6"/>
                    <a:pt x="135" y="0"/>
                    <a:pt x="127" y="0"/>
                  </a:cubicBezTo>
                  <a:lnTo>
                    <a:pt x="1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" name="Freeform 604">
              <a:extLst>
                <a:ext uri="{FF2B5EF4-FFF2-40B4-BE49-F238E27FC236}">
                  <a16:creationId xmlns:a16="http://schemas.microsoft.com/office/drawing/2014/main" id="{09168F4D-E369-9642-AA41-3C061D097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1813" y="1966913"/>
              <a:ext cx="122237" cy="112712"/>
            </a:xfrm>
            <a:custGeom>
              <a:avLst/>
              <a:gdLst>
                <a:gd name="T0" fmla="*/ 322 w 340"/>
                <a:gd name="T1" fmla="*/ 152 h 311"/>
                <a:gd name="T2" fmla="*/ 237 w 340"/>
                <a:gd name="T3" fmla="*/ 0 h 311"/>
                <a:gd name="T4" fmla="*/ 102 w 340"/>
                <a:gd name="T5" fmla="*/ 0 h 311"/>
                <a:gd name="T6" fmla="*/ 17 w 340"/>
                <a:gd name="T7" fmla="*/ 152 h 311"/>
                <a:gd name="T8" fmla="*/ 0 w 340"/>
                <a:gd name="T9" fmla="*/ 211 h 311"/>
                <a:gd name="T10" fmla="*/ 99 w 340"/>
                <a:gd name="T11" fmla="*/ 310 h 311"/>
                <a:gd name="T12" fmla="*/ 240 w 340"/>
                <a:gd name="T13" fmla="*/ 310 h 311"/>
                <a:gd name="T14" fmla="*/ 339 w 340"/>
                <a:gd name="T15" fmla="*/ 211 h 311"/>
                <a:gd name="T16" fmla="*/ 322 w 340"/>
                <a:gd name="T17" fmla="*/ 152 h 311"/>
                <a:gd name="T18" fmla="*/ 170 w 340"/>
                <a:gd name="T19" fmla="*/ 141 h 311"/>
                <a:gd name="T20" fmla="*/ 212 w 340"/>
                <a:gd name="T21" fmla="*/ 183 h 311"/>
                <a:gd name="T22" fmla="*/ 184 w 340"/>
                <a:gd name="T23" fmla="*/ 223 h 311"/>
                <a:gd name="T24" fmla="*/ 184 w 340"/>
                <a:gd name="T25" fmla="*/ 240 h 311"/>
                <a:gd name="T26" fmla="*/ 170 w 340"/>
                <a:gd name="T27" fmla="*/ 254 h 311"/>
                <a:gd name="T28" fmla="*/ 155 w 340"/>
                <a:gd name="T29" fmla="*/ 240 h 311"/>
                <a:gd name="T30" fmla="*/ 155 w 340"/>
                <a:gd name="T31" fmla="*/ 226 h 311"/>
                <a:gd name="T32" fmla="*/ 141 w 340"/>
                <a:gd name="T33" fmla="*/ 226 h 311"/>
                <a:gd name="T34" fmla="*/ 127 w 340"/>
                <a:gd name="T35" fmla="*/ 211 h 311"/>
                <a:gd name="T36" fmla="*/ 141 w 340"/>
                <a:gd name="T37" fmla="*/ 197 h 311"/>
                <a:gd name="T38" fmla="*/ 170 w 340"/>
                <a:gd name="T39" fmla="*/ 197 h 311"/>
                <a:gd name="T40" fmla="*/ 184 w 340"/>
                <a:gd name="T41" fmla="*/ 183 h 311"/>
                <a:gd name="T42" fmla="*/ 170 w 340"/>
                <a:gd name="T43" fmla="*/ 169 h 311"/>
                <a:gd name="T44" fmla="*/ 127 w 340"/>
                <a:gd name="T45" fmla="*/ 127 h 311"/>
                <a:gd name="T46" fmla="*/ 155 w 340"/>
                <a:gd name="T47" fmla="*/ 87 h 311"/>
                <a:gd name="T48" fmla="*/ 155 w 340"/>
                <a:gd name="T49" fmla="*/ 70 h 311"/>
                <a:gd name="T50" fmla="*/ 170 w 340"/>
                <a:gd name="T51" fmla="*/ 56 h 311"/>
                <a:gd name="T52" fmla="*/ 184 w 340"/>
                <a:gd name="T53" fmla="*/ 70 h 311"/>
                <a:gd name="T54" fmla="*/ 184 w 340"/>
                <a:gd name="T55" fmla="*/ 84 h 311"/>
                <a:gd name="T56" fmla="*/ 198 w 340"/>
                <a:gd name="T57" fmla="*/ 84 h 311"/>
                <a:gd name="T58" fmla="*/ 212 w 340"/>
                <a:gd name="T59" fmla="*/ 99 h 311"/>
                <a:gd name="T60" fmla="*/ 198 w 340"/>
                <a:gd name="T61" fmla="*/ 113 h 311"/>
                <a:gd name="T62" fmla="*/ 170 w 340"/>
                <a:gd name="T63" fmla="*/ 113 h 311"/>
                <a:gd name="T64" fmla="*/ 155 w 340"/>
                <a:gd name="T65" fmla="*/ 127 h 311"/>
                <a:gd name="T66" fmla="*/ 170 w 340"/>
                <a:gd name="T67" fmla="*/ 14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0" h="311">
                  <a:moveTo>
                    <a:pt x="322" y="152"/>
                  </a:moveTo>
                  <a:lnTo>
                    <a:pt x="237" y="0"/>
                  </a:lnTo>
                  <a:lnTo>
                    <a:pt x="102" y="0"/>
                  </a:lnTo>
                  <a:lnTo>
                    <a:pt x="17" y="152"/>
                  </a:lnTo>
                  <a:cubicBezTo>
                    <a:pt x="6" y="169"/>
                    <a:pt x="0" y="192"/>
                    <a:pt x="0" y="211"/>
                  </a:cubicBezTo>
                  <a:cubicBezTo>
                    <a:pt x="0" y="265"/>
                    <a:pt x="45" y="310"/>
                    <a:pt x="99" y="310"/>
                  </a:cubicBezTo>
                  <a:lnTo>
                    <a:pt x="240" y="310"/>
                  </a:lnTo>
                  <a:cubicBezTo>
                    <a:pt x="294" y="310"/>
                    <a:pt x="339" y="265"/>
                    <a:pt x="339" y="211"/>
                  </a:cubicBezTo>
                  <a:cubicBezTo>
                    <a:pt x="339" y="192"/>
                    <a:pt x="333" y="169"/>
                    <a:pt x="322" y="152"/>
                  </a:cubicBezTo>
                  <a:close/>
                  <a:moveTo>
                    <a:pt x="170" y="141"/>
                  </a:moveTo>
                  <a:cubicBezTo>
                    <a:pt x="192" y="141"/>
                    <a:pt x="212" y="161"/>
                    <a:pt x="212" y="183"/>
                  </a:cubicBezTo>
                  <a:cubicBezTo>
                    <a:pt x="212" y="203"/>
                    <a:pt x="201" y="217"/>
                    <a:pt x="184" y="223"/>
                  </a:cubicBezTo>
                  <a:lnTo>
                    <a:pt x="184" y="240"/>
                  </a:lnTo>
                  <a:cubicBezTo>
                    <a:pt x="184" y="248"/>
                    <a:pt x="179" y="254"/>
                    <a:pt x="170" y="254"/>
                  </a:cubicBezTo>
                  <a:cubicBezTo>
                    <a:pt x="162" y="254"/>
                    <a:pt x="155" y="248"/>
                    <a:pt x="155" y="240"/>
                  </a:cubicBezTo>
                  <a:lnTo>
                    <a:pt x="155" y="226"/>
                  </a:lnTo>
                  <a:lnTo>
                    <a:pt x="141" y="226"/>
                  </a:lnTo>
                  <a:cubicBezTo>
                    <a:pt x="133" y="226"/>
                    <a:pt x="127" y="219"/>
                    <a:pt x="127" y="211"/>
                  </a:cubicBezTo>
                  <a:cubicBezTo>
                    <a:pt x="127" y="202"/>
                    <a:pt x="133" y="197"/>
                    <a:pt x="141" y="197"/>
                  </a:cubicBezTo>
                  <a:lnTo>
                    <a:pt x="170" y="197"/>
                  </a:lnTo>
                  <a:cubicBezTo>
                    <a:pt x="178" y="197"/>
                    <a:pt x="184" y="191"/>
                    <a:pt x="184" y="183"/>
                  </a:cubicBezTo>
                  <a:cubicBezTo>
                    <a:pt x="184" y="174"/>
                    <a:pt x="178" y="169"/>
                    <a:pt x="170" y="169"/>
                  </a:cubicBezTo>
                  <a:cubicBezTo>
                    <a:pt x="147" y="169"/>
                    <a:pt x="127" y="149"/>
                    <a:pt x="127" y="127"/>
                  </a:cubicBezTo>
                  <a:cubicBezTo>
                    <a:pt x="127" y="107"/>
                    <a:pt x="138" y="93"/>
                    <a:pt x="155" y="87"/>
                  </a:cubicBezTo>
                  <a:lnTo>
                    <a:pt x="155" y="70"/>
                  </a:lnTo>
                  <a:cubicBezTo>
                    <a:pt x="155" y="62"/>
                    <a:pt x="162" y="56"/>
                    <a:pt x="170" y="56"/>
                  </a:cubicBezTo>
                  <a:cubicBezTo>
                    <a:pt x="179" y="56"/>
                    <a:pt x="184" y="62"/>
                    <a:pt x="184" y="70"/>
                  </a:cubicBezTo>
                  <a:lnTo>
                    <a:pt x="184" y="84"/>
                  </a:lnTo>
                  <a:lnTo>
                    <a:pt x="198" y="84"/>
                  </a:lnTo>
                  <a:cubicBezTo>
                    <a:pt x="206" y="84"/>
                    <a:pt x="212" y="90"/>
                    <a:pt x="212" y="99"/>
                  </a:cubicBezTo>
                  <a:cubicBezTo>
                    <a:pt x="212" y="107"/>
                    <a:pt x="206" y="113"/>
                    <a:pt x="198" y="113"/>
                  </a:cubicBezTo>
                  <a:lnTo>
                    <a:pt x="170" y="113"/>
                  </a:lnTo>
                  <a:cubicBezTo>
                    <a:pt x="161" y="113"/>
                    <a:pt x="155" y="118"/>
                    <a:pt x="155" y="127"/>
                  </a:cubicBezTo>
                  <a:cubicBezTo>
                    <a:pt x="155" y="135"/>
                    <a:pt x="161" y="141"/>
                    <a:pt x="170" y="1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" name="Freeform 605">
              <a:extLst>
                <a:ext uri="{FF2B5EF4-FFF2-40B4-BE49-F238E27FC236}">
                  <a16:creationId xmlns:a16="http://schemas.microsoft.com/office/drawing/2014/main" id="{22D1FAD5-56F1-FF4D-9521-F6903351D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1916113"/>
              <a:ext cx="71437" cy="20637"/>
            </a:xfrm>
            <a:custGeom>
              <a:avLst/>
              <a:gdLst>
                <a:gd name="T0" fmla="*/ 25 w 198"/>
                <a:gd name="T1" fmla="*/ 56 h 57"/>
                <a:gd name="T2" fmla="*/ 172 w 198"/>
                <a:gd name="T3" fmla="*/ 56 h 57"/>
                <a:gd name="T4" fmla="*/ 194 w 198"/>
                <a:gd name="T5" fmla="*/ 22 h 57"/>
                <a:gd name="T6" fmla="*/ 194 w 198"/>
                <a:gd name="T7" fmla="*/ 8 h 57"/>
                <a:gd name="T8" fmla="*/ 183 w 198"/>
                <a:gd name="T9" fmla="*/ 0 h 57"/>
                <a:gd name="T10" fmla="*/ 14 w 198"/>
                <a:gd name="T11" fmla="*/ 0 h 57"/>
                <a:gd name="T12" fmla="*/ 3 w 198"/>
                <a:gd name="T13" fmla="*/ 8 h 57"/>
                <a:gd name="T14" fmla="*/ 3 w 198"/>
                <a:gd name="T15" fmla="*/ 22 h 57"/>
                <a:gd name="T16" fmla="*/ 25 w 198"/>
                <a:gd name="T17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57">
                  <a:moveTo>
                    <a:pt x="25" y="56"/>
                  </a:moveTo>
                  <a:lnTo>
                    <a:pt x="172" y="56"/>
                  </a:lnTo>
                  <a:lnTo>
                    <a:pt x="194" y="22"/>
                  </a:lnTo>
                  <a:cubicBezTo>
                    <a:pt x="197" y="17"/>
                    <a:pt x="197" y="11"/>
                    <a:pt x="194" y="8"/>
                  </a:cubicBezTo>
                  <a:cubicBezTo>
                    <a:pt x="192" y="3"/>
                    <a:pt x="186" y="0"/>
                    <a:pt x="183" y="0"/>
                  </a:cubicBezTo>
                  <a:lnTo>
                    <a:pt x="14" y="0"/>
                  </a:lnTo>
                  <a:cubicBezTo>
                    <a:pt x="8" y="0"/>
                    <a:pt x="3" y="2"/>
                    <a:pt x="3" y="8"/>
                  </a:cubicBezTo>
                  <a:cubicBezTo>
                    <a:pt x="3" y="13"/>
                    <a:pt x="0" y="19"/>
                    <a:pt x="3" y="22"/>
                  </a:cubicBezTo>
                  <a:lnTo>
                    <a:pt x="25" y="5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" name="Freeform 606">
              <a:extLst>
                <a:ext uri="{FF2B5EF4-FFF2-40B4-BE49-F238E27FC236}">
                  <a16:creationId xmlns:a16="http://schemas.microsoft.com/office/drawing/2014/main" id="{62742E46-2017-BA49-A9D7-C83430CDA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413" y="2800350"/>
              <a:ext cx="11112" cy="11113"/>
            </a:xfrm>
            <a:custGeom>
              <a:avLst/>
              <a:gdLst>
                <a:gd name="T0" fmla="*/ 28 w 30"/>
                <a:gd name="T1" fmla="*/ 14 h 29"/>
                <a:gd name="T2" fmla="*/ 27 w 30"/>
                <a:gd name="T3" fmla="*/ 21 h 29"/>
                <a:gd name="T4" fmla="*/ 21 w 30"/>
                <a:gd name="T5" fmla="*/ 26 h 29"/>
                <a:gd name="T6" fmla="*/ 14 w 30"/>
                <a:gd name="T7" fmla="*/ 28 h 29"/>
                <a:gd name="T8" fmla="*/ 7 w 30"/>
                <a:gd name="T9" fmla="*/ 26 h 29"/>
                <a:gd name="T10" fmla="*/ 2 w 30"/>
                <a:gd name="T11" fmla="*/ 21 h 29"/>
                <a:gd name="T12" fmla="*/ 0 w 30"/>
                <a:gd name="T13" fmla="*/ 14 h 29"/>
                <a:gd name="T14" fmla="*/ 2 w 30"/>
                <a:gd name="T15" fmla="*/ 7 h 29"/>
                <a:gd name="T16" fmla="*/ 7 w 30"/>
                <a:gd name="T17" fmla="*/ 2 h 29"/>
                <a:gd name="T18" fmla="*/ 14 w 30"/>
                <a:gd name="T19" fmla="*/ 0 h 29"/>
                <a:gd name="T20" fmla="*/ 21 w 30"/>
                <a:gd name="T21" fmla="*/ 2 h 29"/>
                <a:gd name="T22" fmla="*/ 27 w 30"/>
                <a:gd name="T23" fmla="*/ 7 h 29"/>
                <a:gd name="T24" fmla="*/ 28 w 30"/>
                <a:gd name="T25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9">
                  <a:moveTo>
                    <a:pt x="28" y="14"/>
                  </a:moveTo>
                  <a:cubicBezTo>
                    <a:pt x="28" y="17"/>
                    <a:pt x="29" y="19"/>
                    <a:pt x="27" y="21"/>
                  </a:cubicBezTo>
                  <a:cubicBezTo>
                    <a:pt x="26" y="23"/>
                    <a:pt x="24" y="25"/>
                    <a:pt x="21" y="26"/>
                  </a:cubicBezTo>
                  <a:cubicBezTo>
                    <a:pt x="19" y="27"/>
                    <a:pt x="17" y="28"/>
                    <a:pt x="14" y="28"/>
                  </a:cubicBezTo>
                  <a:cubicBezTo>
                    <a:pt x="12" y="28"/>
                    <a:pt x="9" y="27"/>
                    <a:pt x="7" y="26"/>
                  </a:cubicBezTo>
                  <a:cubicBezTo>
                    <a:pt x="5" y="25"/>
                    <a:pt x="3" y="23"/>
                    <a:pt x="2" y="21"/>
                  </a:cubicBezTo>
                  <a:cubicBezTo>
                    <a:pt x="1" y="19"/>
                    <a:pt x="0" y="17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0"/>
                    <a:pt x="12" y="0"/>
                    <a:pt x="14" y="0"/>
                  </a:cubicBezTo>
                  <a:cubicBezTo>
                    <a:pt x="17" y="0"/>
                    <a:pt x="19" y="0"/>
                    <a:pt x="21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9" y="9"/>
                    <a:pt x="28" y="11"/>
                    <a:pt x="28" y="1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" name="Freeform 607">
              <a:extLst>
                <a:ext uri="{FF2B5EF4-FFF2-40B4-BE49-F238E27FC236}">
                  <a16:creationId xmlns:a16="http://schemas.microsoft.com/office/drawing/2014/main" id="{86482687-311E-1547-81A2-DF73E6F02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3463" y="2851150"/>
              <a:ext cx="11112" cy="11113"/>
            </a:xfrm>
            <a:custGeom>
              <a:avLst/>
              <a:gdLst>
                <a:gd name="T0" fmla="*/ 28 w 29"/>
                <a:gd name="T1" fmla="*/ 14 h 29"/>
                <a:gd name="T2" fmla="*/ 26 w 29"/>
                <a:gd name="T3" fmla="*/ 21 h 29"/>
                <a:gd name="T4" fmla="*/ 21 w 29"/>
                <a:gd name="T5" fmla="*/ 26 h 29"/>
                <a:gd name="T6" fmla="*/ 14 w 29"/>
                <a:gd name="T7" fmla="*/ 28 h 29"/>
                <a:gd name="T8" fmla="*/ 7 w 29"/>
                <a:gd name="T9" fmla="*/ 26 h 29"/>
                <a:gd name="T10" fmla="*/ 2 w 29"/>
                <a:gd name="T11" fmla="*/ 21 h 29"/>
                <a:gd name="T12" fmla="*/ 0 w 29"/>
                <a:gd name="T13" fmla="*/ 14 h 29"/>
                <a:gd name="T14" fmla="*/ 2 w 29"/>
                <a:gd name="T15" fmla="*/ 7 h 29"/>
                <a:gd name="T16" fmla="*/ 7 w 29"/>
                <a:gd name="T17" fmla="*/ 2 h 29"/>
                <a:gd name="T18" fmla="*/ 14 w 29"/>
                <a:gd name="T19" fmla="*/ 0 h 29"/>
                <a:gd name="T20" fmla="*/ 21 w 29"/>
                <a:gd name="T21" fmla="*/ 2 h 29"/>
                <a:gd name="T22" fmla="*/ 26 w 29"/>
                <a:gd name="T23" fmla="*/ 7 h 29"/>
                <a:gd name="T24" fmla="*/ 28 w 29"/>
                <a:gd name="T25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29">
                  <a:moveTo>
                    <a:pt x="28" y="14"/>
                  </a:moveTo>
                  <a:cubicBezTo>
                    <a:pt x="28" y="17"/>
                    <a:pt x="27" y="19"/>
                    <a:pt x="26" y="21"/>
                  </a:cubicBezTo>
                  <a:cubicBezTo>
                    <a:pt x="25" y="23"/>
                    <a:pt x="23" y="24"/>
                    <a:pt x="21" y="26"/>
                  </a:cubicBezTo>
                  <a:cubicBezTo>
                    <a:pt x="19" y="27"/>
                    <a:pt x="17" y="28"/>
                    <a:pt x="14" y="28"/>
                  </a:cubicBezTo>
                  <a:cubicBezTo>
                    <a:pt x="12" y="28"/>
                    <a:pt x="10" y="27"/>
                    <a:pt x="7" y="26"/>
                  </a:cubicBezTo>
                  <a:cubicBezTo>
                    <a:pt x="5" y="24"/>
                    <a:pt x="4" y="23"/>
                    <a:pt x="2" y="21"/>
                  </a:cubicBezTo>
                  <a:cubicBezTo>
                    <a:pt x="1" y="19"/>
                    <a:pt x="0" y="17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4" y="5"/>
                    <a:pt x="5" y="3"/>
                    <a:pt x="7" y="2"/>
                  </a:cubicBezTo>
                  <a:cubicBezTo>
                    <a:pt x="10" y="1"/>
                    <a:pt x="11" y="0"/>
                    <a:pt x="14" y="0"/>
                  </a:cubicBezTo>
                  <a:cubicBezTo>
                    <a:pt x="16" y="0"/>
                    <a:pt x="19" y="1"/>
                    <a:pt x="21" y="2"/>
                  </a:cubicBezTo>
                  <a:cubicBezTo>
                    <a:pt x="23" y="3"/>
                    <a:pt x="25" y="5"/>
                    <a:pt x="26" y="7"/>
                  </a:cubicBezTo>
                  <a:cubicBezTo>
                    <a:pt x="27" y="9"/>
                    <a:pt x="28" y="11"/>
                    <a:pt x="28" y="1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" name="Freeform 608">
              <a:extLst>
                <a:ext uri="{FF2B5EF4-FFF2-40B4-BE49-F238E27FC236}">
                  <a16:creationId xmlns:a16="http://schemas.microsoft.com/office/drawing/2014/main" id="{479834A2-FA81-4448-9284-DF690797E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375" y="2770188"/>
              <a:ext cx="122238" cy="122237"/>
            </a:xfrm>
            <a:custGeom>
              <a:avLst/>
              <a:gdLst>
                <a:gd name="T0" fmla="*/ 170 w 340"/>
                <a:gd name="T1" fmla="*/ 0 h 340"/>
                <a:gd name="T2" fmla="*/ 0 w 340"/>
                <a:gd name="T3" fmla="*/ 169 h 340"/>
                <a:gd name="T4" fmla="*/ 170 w 340"/>
                <a:gd name="T5" fmla="*/ 339 h 340"/>
                <a:gd name="T6" fmla="*/ 339 w 340"/>
                <a:gd name="T7" fmla="*/ 169 h 340"/>
                <a:gd name="T8" fmla="*/ 170 w 340"/>
                <a:gd name="T9" fmla="*/ 0 h 340"/>
                <a:gd name="T10" fmla="*/ 141 w 340"/>
                <a:gd name="T11" fmla="*/ 57 h 340"/>
                <a:gd name="T12" fmla="*/ 184 w 340"/>
                <a:gd name="T13" fmla="*/ 99 h 340"/>
                <a:gd name="T14" fmla="*/ 141 w 340"/>
                <a:gd name="T15" fmla="*/ 141 h 340"/>
                <a:gd name="T16" fmla="*/ 99 w 340"/>
                <a:gd name="T17" fmla="*/ 99 h 340"/>
                <a:gd name="T18" fmla="*/ 141 w 340"/>
                <a:gd name="T19" fmla="*/ 57 h 340"/>
                <a:gd name="T20" fmla="*/ 113 w 340"/>
                <a:gd name="T21" fmla="*/ 254 h 340"/>
                <a:gd name="T22" fmla="*/ 105 w 340"/>
                <a:gd name="T23" fmla="*/ 251 h 340"/>
                <a:gd name="T24" fmla="*/ 102 w 340"/>
                <a:gd name="T25" fmla="*/ 232 h 340"/>
                <a:gd name="T26" fmla="*/ 215 w 340"/>
                <a:gd name="T27" fmla="*/ 90 h 340"/>
                <a:gd name="T28" fmla="*/ 234 w 340"/>
                <a:gd name="T29" fmla="*/ 88 h 340"/>
                <a:gd name="T30" fmla="*/ 237 w 340"/>
                <a:gd name="T31" fmla="*/ 107 h 340"/>
                <a:gd name="T32" fmla="*/ 124 w 340"/>
                <a:gd name="T33" fmla="*/ 249 h 340"/>
                <a:gd name="T34" fmla="*/ 113 w 340"/>
                <a:gd name="T35" fmla="*/ 254 h 340"/>
                <a:gd name="T36" fmla="*/ 198 w 340"/>
                <a:gd name="T37" fmla="*/ 282 h 340"/>
                <a:gd name="T38" fmla="*/ 155 w 340"/>
                <a:gd name="T39" fmla="*/ 240 h 340"/>
                <a:gd name="T40" fmla="*/ 198 w 340"/>
                <a:gd name="T41" fmla="*/ 198 h 340"/>
                <a:gd name="T42" fmla="*/ 240 w 340"/>
                <a:gd name="T43" fmla="*/ 240 h 340"/>
                <a:gd name="T44" fmla="*/ 198 w 340"/>
                <a:gd name="T45" fmla="*/ 28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0" h="340">
                  <a:moveTo>
                    <a:pt x="170" y="0"/>
                  </a:moveTo>
                  <a:cubicBezTo>
                    <a:pt x="76" y="0"/>
                    <a:pt x="0" y="75"/>
                    <a:pt x="0" y="169"/>
                  </a:cubicBezTo>
                  <a:cubicBezTo>
                    <a:pt x="0" y="262"/>
                    <a:pt x="77" y="339"/>
                    <a:pt x="170" y="339"/>
                  </a:cubicBezTo>
                  <a:cubicBezTo>
                    <a:pt x="264" y="339"/>
                    <a:pt x="339" y="262"/>
                    <a:pt x="339" y="169"/>
                  </a:cubicBezTo>
                  <a:cubicBezTo>
                    <a:pt x="339" y="75"/>
                    <a:pt x="263" y="0"/>
                    <a:pt x="170" y="0"/>
                  </a:cubicBezTo>
                  <a:close/>
                  <a:moveTo>
                    <a:pt x="141" y="57"/>
                  </a:moveTo>
                  <a:cubicBezTo>
                    <a:pt x="164" y="57"/>
                    <a:pt x="184" y="76"/>
                    <a:pt x="184" y="99"/>
                  </a:cubicBezTo>
                  <a:cubicBezTo>
                    <a:pt x="184" y="122"/>
                    <a:pt x="164" y="141"/>
                    <a:pt x="141" y="141"/>
                  </a:cubicBezTo>
                  <a:cubicBezTo>
                    <a:pt x="119" y="141"/>
                    <a:pt x="99" y="122"/>
                    <a:pt x="99" y="99"/>
                  </a:cubicBezTo>
                  <a:cubicBezTo>
                    <a:pt x="99" y="76"/>
                    <a:pt x="119" y="57"/>
                    <a:pt x="141" y="57"/>
                  </a:cubicBezTo>
                  <a:close/>
                  <a:moveTo>
                    <a:pt x="113" y="254"/>
                  </a:moveTo>
                  <a:cubicBezTo>
                    <a:pt x="110" y="254"/>
                    <a:pt x="107" y="254"/>
                    <a:pt x="105" y="251"/>
                  </a:cubicBezTo>
                  <a:cubicBezTo>
                    <a:pt x="99" y="246"/>
                    <a:pt x="96" y="237"/>
                    <a:pt x="102" y="232"/>
                  </a:cubicBezTo>
                  <a:lnTo>
                    <a:pt x="215" y="90"/>
                  </a:lnTo>
                  <a:cubicBezTo>
                    <a:pt x="220" y="85"/>
                    <a:pt x="229" y="82"/>
                    <a:pt x="234" y="88"/>
                  </a:cubicBezTo>
                  <a:cubicBezTo>
                    <a:pt x="240" y="93"/>
                    <a:pt x="243" y="102"/>
                    <a:pt x="237" y="107"/>
                  </a:cubicBezTo>
                  <a:lnTo>
                    <a:pt x="124" y="249"/>
                  </a:lnTo>
                  <a:cubicBezTo>
                    <a:pt x="122" y="251"/>
                    <a:pt x="116" y="254"/>
                    <a:pt x="113" y="254"/>
                  </a:cubicBezTo>
                  <a:close/>
                  <a:moveTo>
                    <a:pt x="198" y="282"/>
                  </a:moveTo>
                  <a:cubicBezTo>
                    <a:pt x="175" y="282"/>
                    <a:pt x="155" y="263"/>
                    <a:pt x="155" y="240"/>
                  </a:cubicBezTo>
                  <a:cubicBezTo>
                    <a:pt x="155" y="217"/>
                    <a:pt x="176" y="198"/>
                    <a:pt x="198" y="198"/>
                  </a:cubicBezTo>
                  <a:cubicBezTo>
                    <a:pt x="221" y="198"/>
                    <a:pt x="240" y="217"/>
                    <a:pt x="240" y="240"/>
                  </a:cubicBezTo>
                  <a:cubicBezTo>
                    <a:pt x="240" y="263"/>
                    <a:pt x="220" y="282"/>
                    <a:pt x="198" y="2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" name="Freeform 609">
              <a:extLst>
                <a:ext uri="{FF2B5EF4-FFF2-40B4-BE49-F238E27FC236}">
                  <a16:creationId xmlns:a16="http://schemas.microsoft.com/office/drawing/2014/main" id="{10199112-413C-794D-A05A-705F1A615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9175" y="2728913"/>
              <a:ext cx="112713" cy="142875"/>
            </a:xfrm>
            <a:custGeom>
              <a:avLst/>
              <a:gdLst>
                <a:gd name="T0" fmla="*/ 282 w 312"/>
                <a:gd name="T1" fmla="*/ 0 h 396"/>
                <a:gd name="T2" fmla="*/ 29 w 312"/>
                <a:gd name="T3" fmla="*/ 0 h 396"/>
                <a:gd name="T4" fmla="*/ 0 w 312"/>
                <a:gd name="T5" fmla="*/ 29 h 396"/>
                <a:gd name="T6" fmla="*/ 0 w 312"/>
                <a:gd name="T7" fmla="*/ 88 h 396"/>
                <a:gd name="T8" fmla="*/ 29 w 312"/>
                <a:gd name="T9" fmla="*/ 85 h 396"/>
                <a:gd name="T10" fmla="*/ 57 w 312"/>
                <a:gd name="T11" fmla="*/ 88 h 396"/>
                <a:gd name="T12" fmla="*/ 57 w 312"/>
                <a:gd name="T13" fmla="*/ 71 h 396"/>
                <a:gd name="T14" fmla="*/ 71 w 312"/>
                <a:gd name="T15" fmla="*/ 57 h 396"/>
                <a:gd name="T16" fmla="*/ 240 w 312"/>
                <a:gd name="T17" fmla="*/ 57 h 396"/>
                <a:gd name="T18" fmla="*/ 254 w 312"/>
                <a:gd name="T19" fmla="*/ 71 h 396"/>
                <a:gd name="T20" fmla="*/ 254 w 312"/>
                <a:gd name="T21" fmla="*/ 127 h 396"/>
                <a:gd name="T22" fmla="*/ 240 w 312"/>
                <a:gd name="T23" fmla="*/ 141 h 396"/>
                <a:gd name="T24" fmla="*/ 167 w 312"/>
                <a:gd name="T25" fmla="*/ 141 h 396"/>
                <a:gd name="T26" fmla="*/ 226 w 312"/>
                <a:gd name="T27" fmla="*/ 282 h 396"/>
                <a:gd name="T28" fmla="*/ 254 w 312"/>
                <a:gd name="T29" fmla="*/ 282 h 396"/>
                <a:gd name="T30" fmla="*/ 254 w 312"/>
                <a:gd name="T31" fmla="*/ 311 h 396"/>
                <a:gd name="T32" fmla="*/ 226 w 312"/>
                <a:gd name="T33" fmla="*/ 311 h 396"/>
                <a:gd name="T34" fmla="*/ 226 w 312"/>
                <a:gd name="T35" fmla="*/ 282 h 396"/>
                <a:gd name="T36" fmla="*/ 189 w 312"/>
                <a:gd name="T37" fmla="*/ 395 h 396"/>
                <a:gd name="T38" fmla="*/ 282 w 312"/>
                <a:gd name="T39" fmla="*/ 395 h 396"/>
                <a:gd name="T40" fmla="*/ 311 w 312"/>
                <a:gd name="T41" fmla="*/ 367 h 396"/>
                <a:gd name="T42" fmla="*/ 311 w 312"/>
                <a:gd name="T43" fmla="*/ 29 h 396"/>
                <a:gd name="T44" fmla="*/ 282 w 312"/>
                <a:gd name="T45" fmla="*/ 0 h 396"/>
                <a:gd name="T46" fmla="*/ 254 w 312"/>
                <a:gd name="T47" fmla="*/ 226 h 396"/>
                <a:gd name="T48" fmla="*/ 226 w 312"/>
                <a:gd name="T49" fmla="*/ 226 h 396"/>
                <a:gd name="T50" fmla="*/ 226 w 312"/>
                <a:gd name="T51" fmla="*/ 198 h 396"/>
                <a:gd name="T52" fmla="*/ 254 w 312"/>
                <a:gd name="T53" fmla="*/ 198 h 396"/>
                <a:gd name="T54" fmla="*/ 254 w 312"/>
                <a:gd name="T55" fmla="*/ 22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2" h="396">
                  <a:moveTo>
                    <a:pt x="282" y="0"/>
                  </a:moveTo>
                  <a:lnTo>
                    <a:pt x="29" y="0"/>
                  </a:lnTo>
                  <a:cubicBezTo>
                    <a:pt x="12" y="0"/>
                    <a:pt x="0" y="12"/>
                    <a:pt x="0" y="29"/>
                  </a:cubicBezTo>
                  <a:lnTo>
                    <a:pt x="0" y="88"/>
                  </a:lnTo>
                  <a:cubicBezTo>
                    <a:pt x="9" y="88"/>
                    <a:pt x="21" y="85"/>
                    <a:pt x="29" y="85"/>
                  </a:cubicBezTo>
                  <a:cubicBezTo>
                    <a:pt x="38" y="85"/>
                    <a:pt x="48" y="85"/>
                    <a:pt x="57" y="88"/>
                  </a:cubicBezTo>
                  <a:lnTo>
                    <a:pt x="57" y="71"/>
                  </a:lnTo>
                  <a:cubicBezTo>
                    <a:pt x="57" y="62"/>
                    <a:pt x="62" y="57"/>
                    <a:pt x="71" y="57"/>
                  </a:cubicBezTo>
                  <a:lnTo>
                    <a:pt x="240" y="57"/>
                  </a:lnTo>
                  <a:cubicBezTo>
                    <a:pt x="249" y="57"/>
                    <a:pt x="254" y="62"/>
                    <a:pt x="254" y="71"/>
                  </a:cubicBezTo>
                  <a:lnTo>
                    <a:pt x="254" y="127"/>
                  </a:lnTo>
                  <a:cubicBezTo>
                    <a:pt x="254" y="136"/>
                    <a:pt x="249" y="141"/>
                    <a:pt x="240" y="141"/>
                  </a:cubicBezTo>
                  <a:lnTo>
                    <a:pt x="167" y="141"/>
                  </a:lnTo>
                  <a:cubicBezTo>
                    <a:pt x="203" y="178"/>
                    <a:pt x="226" y="226"/>
                    <a:pt x="226" y="282"/>
                  </a:cubicBezTo>
                  <a:lnTo>
                    <a:pt x="254" y="282"/>
                  </a:lnTo>
                  <a:lnTo>
                    <a:pt x="254" y="311"/>
                  </a:lnTo>
                  <a:lnTo>
                    <a:pt x="226" y="311"/>
                  </a:lnTo>
                  <a:lnTo>
                    <a:pt x="226" y="282"/>
                  </a:lnTo>
                  <a:cubicBezTo>
                    <a:pt x="226" y="325"/>
                    <a:pt x="212" y="364"/>
                    <a:pt x="189" y="395"/>
                  </a:cubicBezTo>
                  <a:lnTo>
                    <a:pt x="282" y="395"/>
                  </a:lnTo>
                  <a:cubicBezTo>
                    <a:pt x="299" y="395"/>
                    <a:pt x="311" y="384"/>
                    <a:pt x="311" y="367"/>
                  </a:cubicBezTo>
                  <a:lnTo>
                    <a:pt x="311" y="29"/>
                  </a:lnTo>
                  <a:cubicBezTo>
                    <a:pt x="311" y="12"/>
                    <a:pt x="299" y="0"/>
                    <a:pt x="282" y="0"/>
                  </a:cubicBezTo>
                  <a:close/>
                  <a:moveTo>
                    <a:pt x="254" y="226"/>
                  </a:moveTo>
                  <a:lnTo>
                    <a:pt x="226" y="226"/>
                  </a:lnTo>
                  <a:lnTo>
                    <a:pt x="226" y="198"/>
                  </a:lnTo>
                  <a:lnTo>
                    <a:pt x="254" y="198"/>
                  </a:lnTo>
                  <a:lnTo>
                    <a:pt x="254" y="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" name="Freeform 610">
              <a:extLst>
                <a:ext uri="{FF2B5EF4-FFF2-40B4-BE49-F238E27FC236}">
                  <a16:creationId xmlns:a16="http://schemas.microsoft.com/office/drawing/2014/main" id="{3C458C50-08E3-3847-99C7-029068591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4775" y="2779713"/>
              <a:ext cx="163513" cy="31750"/>
            </a:xfrm>
            <a:custGeom>
              <a:avLst/>
              <a:gdLst>
                <a:gd name="T0" fmla="*/ 437 w 452"/>
                <a:gd name="T1" fmla="*/ 0 h 86"/>
                <a:gd name="T2" fmla="*/ 14 w 452"/>
                <a:gd name="T3" fmla="*/ 0 h 86"/>
                <a:gd name="T4" fmla="*/ 0 w 452"/>
                <a:gd name="T5" fmla="*/ 15 h 86"/>
                <a:gd name="T6" fmla="*/ 0 w 452"/>
                <a:gd name="T7" fmla="*/ 71 h 86"/>
                <a:gd name="T8" fmla="*/ 14 w 452"/>
                <a:gd name="T9" fmla="*/ 85 h 86"/>
                <a:gd name="T10" fmla="*/ 437 w 452"/>
                <a:gd name="T11" fmla="*/ 85 h 86"/>
                <a:gd name="T12" fmla="*/ 451 w 452"/>
                <a:gd name="T13" fmla="*/ 71 h 86"/>
                <a:gd name="T14" fmla="*/ 451 w 452"/>
                <a:gd name="T15" fmla="*/ 15 h 86"/>
                <a:gd name="T16" fmla="*/ 437 w 45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2" h="86">
                  <a:moveTo>
                    <a:pt x="437" y="0"/>
                  </a:moveTo>
                  <a:lnTo>
                    <a:pt x="14" y="0"/>
                  </a:lnTo>
                  <a:cubicBezTo>
                    <a:pt x="6" y="0"/>
                    <a:pt x="0" y="6"/>
                    <a:pt x="0" y="15"/>
                  </a:cubicBezTo>
                  <a:lnTo>
                    <a:pt x="0" y="71"/>
                  </a:lnTo>
                  <a:cubicBezTo>
                    <a:pt x="0" y="79"/>
                    <a:pt x="6" y="85"/>
                    <a:pt x="14" y="85"/>
                  </a:cubicBezTo>
                  <a:lnTo>
                    <a:pt x="437" y="85"/>
                  </a:lnTo>
                  <a:cubicBezTo>
                    <a:pt x="446" y="85"/>
                    <a:pt x="451" y="79"/>
                    <a:pt x="451" y="71"/>
                  </a:cubicBezTo>
                  <a:lnTo>
                    <a:pt x="451" y="15"/>
                  </a:lnTo>
                  <a:cubicBezTo>
                    <a:pt x="451" y="6"/>
                    <a:pt x="446" y="0"/>
                    <a:pt x="43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" name="Freeform 611">
              <a:extLst>
                <a:ext uri="{FF2B5EF4-FFF2-40B4-BE49-F238E27FC236}">
                  <a16:creationId xmlns:a16="http://schemas.microsoft.com/office/drawing/2014/main" id="{8A64FD02-76EC-CC4A-803C-C58DB585C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9063" y="2820988"/>
              <a:ext cx="134937" cy="71437"/>
            </a:xfrm>
            <a:custGeom>
              <a:avLst/>
              <a:gdLst>
                <a:gd name="T0" fmla="*/ 46 w 377"/>
                <a:gd name="T1" fmla="*/ 187 h 199"/>
                <a:gd name="T2" fmla="*/ 60 w 377"/>
                <a:gd name="T3" fmla="*/ 198 h 199"/>
                <a:gd name="T4" fmla="*/ 314 w 377"/>
                <a:gd name="T5" fmla="*/ 198 h 199"/>
                <a:gd name="T6" fmla="*/ 328 w 377"/>
                <a:gd name="T7" fmla="*/ 187 h 199"/>
                <a:gd name="T8" fmla="*/ 376 w 377"/>
                <a:gd name="T9" fmla="*/ 0 h 199"/>
                <a:gd name="T10" fmla="*/ 0 w 377"/>
                <a:gd name="T11" fmla="*/ 0 h 199"/>
                <a:gd name="T12" fmla="*/ 46 w 377"/>
                <a:gd name="T13" fmla="*/ 187 h 199"/>
                <a:gd name="T14" fmla="*/ 243 w 377"/>
                <a:gd name="T15" fmla="*/ 43 h 199"/>
                <a:gd name="T16" fmla="*/ 257 w 377"/>
                <a:gd name="T17" fmla="*/ 28 h 199"/>
                <a:gd name="T18" fmla="*/ 271 w 377"/>
                <a:gd name="T19" fmla="*/ 43 h 199"/>
                <a:gd name="T20" fmla="*/ 271 w 377"/>
                <a:gd name="T21" fmla="*/ 127 h 199"/>
                <a:gd name="T22" fmla="*/ 257 w 377"/>
                <a:gd name="T23" fmla="*/ 141 h 199"/>
                <a:gd name="T24" fmla="*/ 243 w 377"/>
                <a:gd name="T25" fmla="*/ 127 h 199"/>
                <a:gd name="T26" fmla="*/ 243 w 377"/>
                <a:gd name="T27" fmla="*/ 43 h 199"/>
                <a:gd name="T28" fmla="*/ 173 w 377"/>
                <a:gd name="T29" fmla="*/ 43 h 199"/>
                <a:gd name="T30" fmla="*/ 187 w 377"/>
                <a:gd name="T31" fmla="*/ 28 h 199"/>
                <a:gd name="T32" fmla="*/ 201 w 377"/>
                <a:gd name="T33" fmla="*/ 43 h 199"/>
                <a:gd name="T34" fmla="*/ 201 w 377"/>
                <a:gd name="T35" fmla="*/ 127 h 199"/>
                <a:gd name="T36" fmla="*/ 187 w 377"/>
                <a:gd name="T37" fmla="*/ 141 h 199"/>
                <a:gd name="T38" fmla="*/ 173 w 377"/>
                <a:gd name="T39" fmla="*/ 127 h 199"/>
                <a:gd name="T40" fmla="*/ 173 w 377"/>
                <a:gd name="T41" fmla="*/ 43 h 199"/>
                <a:gd name="T42" fmla="*/ 102 w 377"/>
                <a:gd name="T43" fmla="*/ 43 h 199"/>
                <a:gd name="T44" fmla="*/ 116 w 377"/>
                <a:gd name="T45" fmla="*/ 28 h 199"/>
                <a:gd name="T46" fmla="*/ 130 w 377"/>
                <a:gd name="T47" fmla="*/ 43 h 199"/>
                <a:gd name="T48" fmla="*/ 130 w 377"/>
                <a:gd name="T49" fmla="*/ 127 h 199"/>
                <a:gd name="T50" fmla="*/ 116 w 377"/>
                <a:gd name="T51" fmla="*/ 141 h 199"/>
                <a:gd name="T52" fmla="*/ 102 w 377"/>
                <a:gd name="T53" fmla="*/ 127 h 199"/>
                <a:gd name="T54" fmla="*/ 102 w 377"/>
                <a:gd name="T55" fmla="*/ 4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7" h="199">
                  <a:moveTo>
                    <a:pt x="46" y="187"/>
                  </a:moveTo>
                  <a:cubicBezTo>
                    <a:pt x="48" y="192"/>
                    <a:pt x="54" y="198"/>
                    <a:pt x="60" y="198"/>
                  </a:cubicBezTo>
                  <a:lnTo>
                    <a:pt x="314" y="198"/>
                  </a:lnTo>
                  <a:cubicBezTo>
                    <a:pt x="319" y="198"/>
                    <a:pt x="325" y="192"/>
                    <a:pt x="328" y="187"/>
                  </a:cubicBezTo>
                  <a:lnTo>
                    <a:pt x="376" y="0"/>
                  </a:lnTo>
                  <a:lnTo>
                    <a:pt x="0" y="0"/>
                  </a:lnTo>
                  <a:lnTo>
                    <a:pt x="46" y="187"/>
                  </a:lnTo>
                  <a:close/>
                  <a:moveTo>
                    <a:pt x="243" y="43"/>
                  </a:moveTo>
                  <a:cubicBezTo>
                    <a:pt x="243" y="34"/>
                    <a:pt x="249" y="28"/>
                    <a:pt x="257" y="28"/>
                  </a:cubicBezTo>
                  <a:cubicBezTo>
                    <a:pt x="266" y="28"/>
                    <a:pt x="271" y="34"/>
                    <a:pt x="271" y="43"/>
                  </a:cubicBezTo>
                  <a:lnTo>
                    <a:pt x="271" y="127"/>
                  </a:lnTo>
                  <a:cubicBezTo>
                    <a:pt x="271" y="136"/>
                    <a:pt x="266" y="141"/>
                    <a:pt x="257" y="141"/>
                  </a:cubicBezTo>
                  <a:cubicBezTo>
                    <a:pt x="249" y="141"/>
                    <a:pt x="243" y="136"/>
                    <a:pt x="243" y="127"/>
                  </a:cubicBezTo>
                  <a:lnTo>
                    <a:pt x="243" y="43"/>
                  </a:lnTo>
                  <a:close/>
                  <a:moveTo>
                    <a:pt x="173" y="43"/>
                  </a:moveTo>
                  <a:cubicBezTo>
                    <a:pt x="173" y="34"/>
                    <a:pt x="179" y="28"/>
                    <a:pt x="187" y="28"/>
                  </a:cubicBezTo>
                  <a:cubicBezTo>
                    <a:pt x="196" y="28"/>
                    <a:pt x="201" y="34"/>
                    <a:pt x="201" y="43"/>
                  </a:cubicBezTo>
                  <a:lnTo>
                    <a:pt x="201" y="127"/>
                  </a:lnTo>
                  <a:cubicBezTo>
                    <a:pt x="201" y="136"/>
                    <a:pt x="196" y="141"/>
                    <a:pt x="187" y="141"/>
                  </a:cubicBezTo>
                  <a:cubicBezTo>
                    <a:pt x="179" y="141"/>
                    <a:pt x="173" y="136"/>
                    <a:pt x="173" y="127"/>
                  </a:cubicBezTo>
                  <a:lnTo>
                    <a:pt x="173" y="43"/>
                  </a:lnTo>
                  <a:close/>
                  <a:moveTo>
                    <a:pt x="102" y="43"/>
                  </a:moveTo>
                  <a:cubicBezTo>
                    <a:pt x="102" y="34"/>
                    <a:pt x="108" y="28"/>
                    <a:pt x="116" y="28"/>
                  </a:cubicBezTo>
                  <a:cubicBezTo>
                    <a:pt x="125" y="28"/>
                    <a:pt x="130" y="34"/>
                    <a:pt x="130" y="43"/>
                  </a:cubicBezTo>
                  <a:lnTo>
                    <a:pt x="130" y="127"/>
                  </a:lnTo>
                  <a:cubicBezTo>
                    <a:pt x="130" y="136"/>
                    <a:pt x="125" y="141"/>
                    <a:pt x="116" y="141"/>
                  </a:cubicBezTo>
                  <a:cubicBezTo>
                    <a:pt x="108" y="141"/>
                    <a:pt x="102" y="136"/>
                    <a:pt x="102" y="127"/>
                  </a:cubicBezTo>
                  <a:lnTo>
                    <a:pt x="102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" name="Freeform 612">
              <a:extLst>
                <a:ext uri="{FF2B5EF4-FFF2-40B4-BE49-F238E27FC236}">
                  <a16:creationId xmlns:a16="http://schemas.microsoft.com/office/drawing/2014/main" id="{B5E47171-83AA-9942-B0A0-AF97B0FDB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938" y="2749550"/>
              <a:ext cx="30162" cy="20638"/>
            </a:xfrm>
            <a:custGeom>
              <a:avLst/>
              <a:gdLst>
                <a:gd name="T0" fmla="*/ 84 w 85"/>
                <a:gd name="T1" fmla="*/ 14 h 57"/>
                <a:gd name="T2" fmla="*/ 70 w 85"/>
                <a:gd name="T3" fmla="*/ 0 h 57"/>
                <a:gd name="T4" fmla="*/ 14 w 85"/>
                <a:gd name="T5" fmla="*/ 0 h 57"/>
                <a:gd name="T6" fmla="*/ 0 w 85"/>
                <a:gd name="T7" fmla="*/ 14 h 57"/>
                <a:gd name="T8" fmla="*/ 0 w 85"/>
                <a:gd name="T9" fmla="*/ 56 h 57"/>
                <a:gd name="T10" fmla="*/ 84 w 85"/>
                <a:gd name="T11" fmla="*/ 56 h 57"/>
                <a:gd name="T12" fmla="*/ 84 w 85"/>
                <a:gd name="T13" fmla="*/ 1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57">
                  <a:moveTo>
                    <a:pt x="84" y="14"/>
                  </a:moveTo>
                  <a:cubicBezTo>
                    <a:pt x="84" y="5"/>
                    <a:pt x="79" y="0"/>
                    <a:pt x="70" y="0"/>
                  </a:cubicBezTo>
                  <a:lnTo>
                    <a:pt x="14" y="0"/>
                  </a:lnTo>
                  <a:cubicBezTo>
                    <a:pt x="5" y="0"/>
                    <a:pt x="0" y="5"/>
                    <a:pt x="0" y="14"/>
                  </a:cubicBezTo>
                  <a:lnTo>
                    <a:pt x="0" y="56"/>
                  </a:lnTo>
                  <a:lnTo>
                    <a:pt x="84" y="56"/>
                  </a:lnTo>
                  <a:lnTo>
                    <a:pt x="84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" name="Freeform 613">
              <a:extLst>
                <a:ext uri="{FF2B5EF4-FFF2-40B4-BE49-F238E27FC236}">
                  <a16:creationId xmlns:a16="http://schemas.microsoft.com/office/drawing/2014/main" id="{96D7A741-1E80-A541-995E-873444BFD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6213" y="2728913"/>
              <a:ext cx="30162" cy="41275"/>
            </a:xfrm>
            <a:custGeom>
              <a:avLst/>
              <a:gdLst>
                <a:gd name="T0" fmla="*/ 84 w 85"/>
                <a:gd name="T1" fmla="*/ 14 h 114"/>
                <a:gd name="T2" fmla="*/ 70 w 85"/>
                <a:gd name="T3" fmla="*/ 0 h 114"/>
                <a:gd name="T4" fmla="*/ 14 w 85"/>
                <a:gd name="T5" fmla="*/ 0 h 114"/>
                <a:gd name="T6" fmla="*/ 0 w 85"/>
                <a:gd name="T7" fmla="*/ 14 h 114"/>
                <a:gd name="T8" fmla="*/ 0 w 85"/>
                <a:gd name="T9" fmla="*/ 113 h 114"/>
                <a:gd name="T10" fmla="*/ 84 w 85"/>
                <a:gd name="T11" fmla="*/ 113 h 114"/>
                <a:gd name="T12" fmla="*/ 84 w 85"/>
                <a:gd name="T13" fmla="*/ 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14">
                  <a:moveTo>
                    <a:pt x="84" y="14"/>
                  </a:moveTo>
                  <a:cubicBezTo>
                    <a:pt x="84" y="6"/>
                    <a:pt x="79" y="0"/>
                    <a:pt x="70" y="0"/>
                  </a:cubicBezTo>
                  <a:lnTo>
                    <a:pt x="14" y="0"/>
                  </a:lnTo>
                  <a:cubicBezTo>
                    <a:pt x="5" y="0"/>
                    <a:pt x="0" y="6"/>
                    <a:pt x="0" y="14"/>
                  </a:cubicBezTo>
                  <a:lnTo>
                    <a:pt x="0" y="113"/>
                  </a:lnTo>
                  <a:lnTo>
                    <a:pt x="84" y="113"/>
                  </a:lnTo>
                  <a:lnTo>
                    <a:pt x="84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" name="Freeform 614">
              <a:extLst>
                <a:ext uri="{FF2B5EF4-FFF2-40B4-BE49-F238E27FC236}">
                  <a16:creationId xmlns:a16="http://schemas.microsoft.com/office/drawing/2014/main" id="{D5C7384D-080C-7849-911D-2CA8BE60C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900" y="2740025"/>
              <a:ext cx="31750" cy="30163"/>
            </a:xfrm>
            <a:custGeom>
              <a:avLst/>
              <a:gdLst>
                <a:gd name="T0" fmla="*/ 85 w 86"/>
                <a:gd name="T1" fmla="*/ 14 h 85"/>
                <a:gd name="T2" fmla="*/ 71 w 86"/>
                <a:gd name="T3" fmla="*/ 0 h 85"/>
                <a:gd name="T4" fmla="*/ 14 w 86"/>
                <a:gd name="T5" fmla="*/ 0 h 85"/>
                <a:gd name="T6" fmla="*/ 0 w 86"/>
                <a:gd name="T7" fmla="*/ 14 h 85"/>
                <a:gd name="T8" fmla="*/ 0 w 86"/>
                <a:gd name="T9" fmla="*/ 84 h 85"/>
                <a:gd name="T10" fmla="*/ 85 w 86"/>
                <a:gd name="T11" fmla="*/ 84 h 85"/>
                <a:gd name="T12" fmla="*/ 85 w 86"/>
                <a:gd name="T13" fmla="*/ 1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85">
                  <a:moveTo>
                    <a:pt x="85" y="14"/>
                  </a:moveTo>
                  <a:cubicBezTo>
                    <a:pt x="85" y="5"/>
                    <a:pt x="79" y="0"/>
                    <a:pt x="71" y="0"/>
                  </a:cubicBezTo>
                  <a:lnTo>
                    <a:pt x="14" y="0"/>
                  </a:lnTo>
                  <a:cubicBezTo>
                    <a:pt x="6" y="0"/>
                    <a:pt x="0" y="5"/>
                    <a:pt x="0" y="14"/>
                  </a:cubicBezTo>
                  <a:lnTo>
                    <a:pt x="0" y="84"/>
                  </a:lnTo>
                  <a:lnTo>
                    <a:pt x="85" y="84"/>
                  </a:lnTo>
                  <a:lnTo>
                    <a:pt x="85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" name="Freeform 615">
              <a:extLst>
                <a:ext uri="{FF2B5EF4-FFF2-40B4-BE49-F238E27FC236}">
                  <a16:creationId xmlns:a16="http://schemas.microsoft.com/office/drawing/2014/main" id="{3521F80F-F57C-F449-AD52-A7418A4C7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0613" y="4354513"/>
              <a:ext cx="122237" cy="163512"/>
            </a:xfrm>
            <a:custGeom>
              <a:avLst/>
              <a:gdLst>
                <a:gd name="T0" fmla="*/ 324 w 340"/>
                <a:gd name="T1" fmla="*/ 57 h 453"/>
                <a:gd name="T2" fmla="*/ 282 w 340"/>
                <a:gd name="T3" fmla="*/ 57 h 453"/>
                <a:gd name="T4" fmla="*/ 282 w 340"/>
                <a:gd name="T5" fmla="*/ 29 h 453"/>
                <a:gd name="T6" fmla="*/ 254 w 340"/>
                <a:gd name="T7" fmla="*/ 0 h 453"/>
                <a:gd name="T8" fmla="*/ 85 w 340"/>
                <a:gd name="T9" fmla="*/ 0 h 453"/>
                <a:gd name="T10" fmla="*/ 56 w 340"/>
                <a:gd name="T11" fmla="*/ 29 h 453"/>
                <a:gd name="T12" fmla="*/ 56 w 340"/>
                <a:gd name="T13" fmla="*/ 57 h 453"/>
                <a:gd name="T14" fmla="*/ 14 w 340"/>
                <a:gd name="T15" fmla="*/ 57 h 453"/>
                <a:gd name="T16" fmla="*/ 0 w 340"/>
                <a:gd name="T17" fmla="*/ 71 h 453"/>
                <a:gd name="T18" fmla="*/ 0 w 340"/>
                <a:gd name="T19" fmla="*/ 99 h 453"/>
                <a:gd name="T20" fmla="*/ 14 w 340"/>
                <a:gd name="T21" fmla="*/ 113 h 453"/>
                <a:gd name="T22" fmla="*/ 28 w 340"/>
                <a:gd name="T23" fmla="*/ 113 h 453"/>
                <a:gd name="T24" fmla="*/ 56 w 340"/>
                <a:gd name="T25" fmla="*/ 438 h 453"/>
                <a:gd name="T26" fmla="*/ 71 w 340"/>
                <a:gd name="T27" fmla="*/ 452 h 453"/>
                <a:gd name="T28" fmla="*/ 268 w 340"/>
                <a:gd name="T29" fmla="*/ 452 h 453"/>
                <a:gd name="T30" fmla="*/ 282 w 340"/>
                <a:gd name="T31" fmla="*/ 438 h 453"/>
                <a:gd name="T32" fmla="*/ 310 w 340"/>
                <a:gd name="T33" fmla="*/ 113 h 453"/>
                <a:gd name="T34" fmla="*/ 324 w 340"/>
                <a:gd name="T35" fmla="*/ 113 h 453"/>
                <a:gd name="T36" fmla="*/ 339 w 340"/>
                <a:gd name="T37" fmla="*/ 99 h 453"/>
                <a:gd name="T38" fmla="*/ 339 w 340"/>
                <a:gd name="T39" fmla="*/ 71 h 453"/>
                <a:gd name="T40" fmla="*/ 324 w 340"/>
                <a:gd name="T41" fmla="*/ 57 h 453"/>
                <a:gd name="T42" fmla="*/ 85 w 340"/>
                <a:gd name="T43" fmla="*/ 424 h 453"/>
                <a:gd name="T44" fmla="*/ 79 w 340"/>
                <a:gd name="T45" fmla="*/ 367 h 453"/>
                <a:gd name="T46" fmla="*/ 260 w 340"/>
                <a:gd name="T47" fmla="*/ 367 h 453"/>
                <a:gd name="T48" fmla="*/ 254 w 340"/>
                <a:gd name="T49" fmla="*/ 424 h 453"/>
                <a:gd name="T50" fmla="*/ 85 w 340"/>
                <a:gd name="T51" fmla="*/ 424 h 453"/>
                <a:gd name="T52" fmla="*/ 141 w 340"/>
                <a:gd name="T53" fmla="*/ 297 h 453"/>
                <a:gd name="T54" fmla="*/ 169 w 340"/>
                <a:gd name="T55" fmla="*/ 268 h 453"/>
                <a:gd name="T56" fmla="*/ 197 w 340"/>
                <a:gd name="T57" fmla="*/ 297 h 453"/>
                <a:gd name="T58" fmla="*/ 169 w 340"/>
                <a:gd name="T59" fmla="*/ 325 h 453"/>
                <a:gd name="T60" fmla="*/ 141 w 340"/>
                <a:gd name="T61" fmla="*/ 297 h 453"/>
                <a:gd name="T62" fmla="*/ 271 w 340"/>
                <a:gd name="T63" fmla="*/ 226 h 453"/>
                <a:gd name="T64" fmla="*/ 68 w 340"/>
                <a:gd name="T65" fmla="*/ 226 h 453"/>
                <a:gd name="T66" fmla="*/ 59 w 340"/>
                <a:gd name="T67" fmla="*/ 113 h 453"/>
                <a:gd name="T68" fmla="*/ 282 w 340"/>
                <a:gd name="T69" fmla="*/ 113 h 453"/>
                <a:gd name="T70" fmla="*/ 271 w 340"/>
                <a:gd name="T71" fmla="*/ 226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0" h="453">
                  <a:moveTo>
                    <a:pt x="324" y="57"/>
                  </a:moveTo>
                  <a:lnTo>
                    <a:pt x="282" y="57"/>
                  </a:lnTo>
                  <a:lnTo>
                    <a:pt x="282" y="29"/>
                  </a:lnTo>
                  <a:cubicBezTo>
                    <a:pt x="282" y="12"/>
                    <a:pt x="271" y="0"/>
                    <a:pt x="254" y="0"/>
                  </a:cubicBezTo>
                  <a:lnTo>
                    <a:pt x="85" y="0"/>
                  </a:lnTo>
                  <a:cubicBezTo>
                    <a:pt x="68" y="0"/>
                    <a:pt x="56" y="12"/>
                    <a:pt x="56" y="29"/>
                  </a:cubicBezTo>
                  <a:lnTo>
                    <a:pt x="56" y="57"/>
                  </a:lnTo>
                  <a:lnTo>
                    <a:pt x="14" y="57"/>
                  </a:lnTo>
                  <a:cubicBezTo>
                    <a:pt x="6" y="57"/>
                    <a:pt x="0" y="62"/>
                    <a:pt x="0" y="71"/>
                  </a:cubicBezTo>
                  <a:lnTo>
                    <a:pt x="0" y="99"/>
                  </a:lnTo>
                  <a:cubicBezTo>
                    <a:pt x="0" y="108"/>
                    <a:pt x="6" y="113"/>
                    <a:pt x="14" y="113"/>
                  </a:cubicBezTo>
                  <a:lnTo>
                    <a:pt x="28" y="113"/>
                  </a:lnTo>
                  <a:lnTo>
                    <a:pt x="56" y="438"/>
                  </a:lnTo>
                  <a:cubicBezTo>
                    <a:pt x="56" y="446"/>
                    <a:pt x="62" y="452"/>
                    <a:pt x="71" y="452"/>
                  </a:cubicBezTo>
                  <a:lnTo>
                    <a:pt x="268" y="452"/>
                  </a:lnTo>
                  <a:cubicBezTo>
                    <a:pt x="277" y="452"/>
                    <a:pt x="282" y="446"/>
                    <a:pt x="282" y="438"/>
                  </a:cubicBezTo>
                  <a:lnTo>
                    <a:pt x="310" y="113"/>
                  </a:lnTo>
                  <a:lnTo>
                    <a:pt x="324" y="113"/>
                  </a:lnTo>
                  <a:cubicBezTo>
                    <a:pt x="333" y="113"/>
                    <a:pt x="339" y="108"/>
                    <a:pt x="339" y="99"/>
                  </a:cubicBezTo>
                  <a:lnTo>
                    <a:pt x="339" y="71"/>
                  </a:lnTo>
                  <a:cubicBezTo>
                    <a:pt x="339" y="62"/>
                    <a:pt x="333" y="57"/>
                    <a:pt x="324" y="57"/>
                  </a:cubicBezTo>
                  <a:close/>
                  <a:moveTo>
                    <a:pt x="85" y="424"/>
                  </a:moveTo>
                  <a:lnTo>
                    <a:pt x="79" y="367"/>
                  </a:lnTo>
                  <a:lnTo>
                    <a:pt x="260" y="367"/>
                  </a:lnTo>
                  <a:lnTo>
                    <a:pt x="254" y="424"/>
                  </a:lnTo>
                  <a:lnTo>
                    <a:pt x="85" y="424"/>
                  </a:lnTo>
                  <a:close/>
                  <a:moveTo>
                    <a:pt x="141" y="297"/>
                  </a:moveTo>
                  <a:cubicBezTo>
                    <a:pt x="141" y="280"/>
                    <a:pt x="152" y="268"/>
                    <a:pt x="169" y="268"/>
                  </a:cubicBezTo>
                  <a:cubicBezTo>
                    <a:pt x="186" y="268"/>
                    <a:pt x="197" y="280"/>
                    <a:pt x="197" y="297"/>
                  </a:cubicBezTo>
                  <a:cubicBezTo>
                    <a:pt x="197" y="314"/>
                    <a:pt x="186" y="325"/>
                    <a:pt x="169" y="325"/>
                  </a:cubicBezTo>
                  <a:cubicBezTo>
                    <a:pt x="152" y="325"/>
                    <a:pt x="141" y="314"/>
                    <a:pt x="141" y="297"/>
                  </a:cubicBezTo>
                  <a:close/>
                  <a:moveTo>
                    <a:pt x="271" y="226"/>
                  </a:moveTo>
                  <a:lnTo>
                    <a:pt x="68" y="226"/>
                  </a:lnTo>
                  <a:lnTo>
                    <a:pt x="59" y="113"/>
                  </a:lnTo>
                  <a:lnTo>
                    <a:pt x="282" y="113"/>
                  </a:lnTo>
                  <a:lnTo>
                    <a:pt x="271" y="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" name="Freeform 616">
              <a:extLst>
                <a:ext uri="{FF2B5EF4-FFF2-40B4-BE49-F238E27FC236}">
                  <a16:creationId xmlns:a16="http://schemas.microsoft.com/office/drawing/2014/main" id="{513BD87A-6627-844F-92D7-283D94BBD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788" y="4384675"/>
              <a:ext cx="153987" cy="133350"/>
            </a:xfrm>
            <a:custGeom>
              <a:avLst/>
              <a:gdLst>
                <a:gd name="T0" fmla="*/ 356 w 428"/>
                <a:gd name="T1" fmla="*/ 85 h 371"/>
                <a:gd name="T2" fmla="*/ 300 w 428"/>
                <a:gd name="T3" fmla="*/ 85 h 371"/>
                <a:gd name="T4" fmla="*/ 201 w 428"/>
                <a:gd name="T5" fmla="*/ 85 h 371"/>
                <a:gd name="T6" fmla="*/ 201 w 428"/>
                <a:gd name="T7" fmla="*/ 57 h 371"/>
                <a:gd name="T8" fmla="*/ 314 w 428"/>
                <a:gd name="T9" fmla="*/ 57 h 371"/>
                <a:gd name="T10" fmla="*/ 257 w 428"/>
                <a:gd name="T11" fmla="*/ 0 h 371"/>
                <a:gd name="T12" fmla="*/ 187 w 428"/>
                <a:gd name="T13" fmla="*/ 0 h 371"/>
                <a:gd name="T14" fmla="*/ 116 w 428"/>
                <a:gd name="T15" fmla="*/ 0 h 371"/>
                <a:gd name="T16" fmla="*/ 60 w 428"/>
                <a:gd name="T17" fmla="*/ 57 h 371"/>
                <a:gd name="T18" fmla="*/ 173 w 428"/>
                <a:gd name="T19" fmla="*/ 57 h 371"/>
                <a:gd name="T20" fmla="*/ 173 w 428"/>
                <a:gd name="T21" fmla="*/ 85 h 371"/>
                <a:gd name="T22" fmla="*/ 17 w 428"/>
                <a:gd name="T23" fmla="*/ 85 h 371"/>
                <a:gd name="T24" fmla="*/ 3 w 428"/>
                <a:gd name="T25" fmla="*/ 93 h 371"/>
                <a:gd name="T26" fmla="*/ 9 w 428"/>
                <a:gd name="T27" fmla="*/ 110 h 371"/>
                <a:gd name="T28" fmla="*/ 60 w 428"/>
                <a:gd name="T29" fmla="*/ 150 h 371"/>
                <a:gd name="T30" fmla="*/ 60 w 428"/>
                <a:gd name="T31" fmla="*/ 342 h 371"/>
                <a:gd name="T32" fmla="*/ 88 w 428"/>
                <a:gd name="T33" fmla="*/ 370 h 371"/>
                <a:gd name="T34" fmla="*/ 285 w 428"/>
                <a:gd name="T35" fmla="*/ 370 h 371"/>
                <a:gd name="T36" fmla="*/ 314 w 428"/>
                <a:gd name="T37" fmla="*/ 342 h 371"/>
                <a:gd name="T38" fmla="*/ 314 w 428"/>
                <a:gd name="T39" fmla="*/ 285 h 371"/>
                <a:gd name="T40" fmla="*/ 356 w 428"/>
                <a:gd name="T41" fmla="*/ 285 h 371"/>
                <a:gd name="T42" fmla="*/ 427 w 428"/>
                <a:gd name="T43" fmla="*/ 215 h 371"/>
                <a:gd name="T44" fmla="*/ 427 w 428"/>
                <a:gd name="T45" fmla="*/ 158 h 371"/>
                <a:gd name="T46" fmla="*/ 356 w 428"/>
                <a:gd name="T47" fmla="*/ 85 h 371"/>
                <a:gd name="T48" fmla="*/ 243 w 428"/>
                <a:gd name="T49" fmla="*/ 282 h 371"/>
                <a:gd name="T50" fmla="*/ 257 w 428"/>
                <a:gd name="T51" fmla="*/ 268 h 371"/>
                <a:gd name="T52" fmla="*/ 243 w 428"/>
                <a:gd name="T53" fmla="*/ 254 h 371"/>
                <a:gd name="T54" fmla="*/ 201 w 428"/>
                <a:gd name="T55" fmla="*/ 254 h 371"/>
                <a:gd name="T56" fmla="*/ 201 w 428"/>
                <a:gd name="T57" fmla="*/ 113 h 371"/>
                <a:gd name="T58" fmla="*/ 285 w 428"/>
                <a:gd name="T59" fmla="*/ 113 h 371"/>
                <a:gd name="T60" fmla="*/ 285 w 428"/>
                <a:gd name="T61" fmla="*/ 268 h 371"/>
                <a:gd name="T62" fmla="*/ 285 w 428"/>
                <a:gd name="T63" fmla="*/ 282 h 371"/>
                <a:gd name="T64" fmla="*/ 243 w 428"/>
                <a:gd name="T65" fmla="*/ 282 h 371"/>
                <a:gd name="T66" fmla="*/ 88 w 428"/>
                <a:gd name="T67" fmla="*/ 282 h 371"/>
                <a:gd name="T68" fmla="*/ 88 w 428"/>
                <a:gd name="T69" fmla="*/ 141 h 371"/>
                <a:gd name="T70" fmla="*/ 82 w 428"/>
                <a:gd name="T71" fmla="*/ 130 h 371"/>
                <a:gd name="T72" fmla="*/ 60 w 428"/>
                <a:gd name="T73" fmla="*/ 113 h 371"/>
                <a:gd name="T74" fmla="*/ 173 w 428"/>
                <a:gd name="T75" fmla="*/ 113 h 371"/>
                <a:gd name="T76" fmla="*/ 173 w 428"/>
                <a:gd name="T77" fmla="*/ 254 h 371"/>
                <a:gd name="T78" fmla="*/ 130 w 428"/>
                <a:gd name="T79" fmla="*/ 254 h 371"/>
                <a:gd name="T80" fmla="*/ 116 w 428"/>
                <a:gd name="T81" fmla="*/ 268 h 371"/>
                <a:gd name="T82" fmla="*/ 130 w 428"/>
                <a:gd name="T83" fmla="*/ 282 h 371"/>
                <a:gd name="T84" fmla="*/ 88 w 428"/>
                <a:gd name="T85" fmla="*/ 282 h 371"/>
                <a:gd name="T86" fmla="*/ 398 w 428"/>
                <a:gd name="T87" fmla="*/ 212 h 371"/>
                <a:gd name="T88" fmla="*/ 356 w 428"/>
                <a:gd name="T89" fmla="*/ 254 h 371"/>
                <a:gd name="T90" fmla="*/ 314 w 428"/>
                <a:gd name="T91" fmla="*/ 254 h 371"/>
                <a:gd name="T92" fmla="*/ 314 w 428"/>
                <a:gd name="T93" fmla="*/ 113 h 371"/>
                <a:gd name="T94" fmla="*/ 356 w 428"/>
                <a:gd name="T95" fmla="*/ 113 h 371"/>
                <a:gd name="T96" fmla="*/ 398 w 428"/>
                <a:gd name="T97" fmla="*/ 155 h 371"/>
                <a:gd name="T98" fmla="*/ 398 w 428"/>
                <a:gd name="T99" fmla="*/ 21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8" h="371">
                  <a:moveTo>
                    <a:pt x="356" y="85"/>
                  </a:moveTo>
                  <a:lnTo>
                    <a:pt x="300" y="85"/>
                  </a:lnTo>
                  <a:lnTo>
                    <a:pt x="201" y="85"/>
                  </a:lnTo>
                  <a:lnTo>
                    <a:pt x="201" y="57"/>
                  </a:lnTo>
                  <a:lnTo>
                    <a:pt x="314" y="57"/>
                  </a:lnTo>
                  <a:cubicBezTo>
                    <a:pt x="314" y="25"/>
                    <a:pt x="288" y="0"/>
                    <a:pt x="257" y="0"/>
                  </a:cubicBezTo>
                  <a:lnTo>
                    <a:pt x="187" y="0"/>
                  </a:lnTo>
                  <a:lnTo>
                    <a:pt x="116" y="0"/>
                  </a:lnTo>
                  <a:cubicBezTo>
                    <a:pt x="85" y="0"/>
                    <a:pt x="60" y="25"/>
                    <a:pt x="60" y="57"/>
                  </a:cubicBezTo>
                  <a:lnTo>
                    <a:pt x="173" y="57"/>
                  </a:lnTo>
                  <a:lnTo>
                    <a:pt x="173" y="85"/>
                  </a:lnTo>
                  <a:lnTo>
                    <a:pt x="17" y="85"/>
                  </a:lnTo>
                  <a:cubicBezTo>
                    <a:pt x="12" y="85"/>
                    <a:pt x="6" y="88"/>
                    <a:pt x="3" y="93"/>
                  </a:cubicBezTo>
                  <a:cubicBezTo>
                    <a:pt x="0" y="99"/>
                    <a:pt x="3" y="104"/>
                    <a:pt x="9" y="110"/>
                  </a:cubicBezTo>
                  <a:lnTo>
                    <a:pt x="60" y="150"/>
                  </a:lnTo>
                  <a:lnTo>
                    <a:pt x="60" y="342"/>
                  </a:lnTo>
                  <a:cubicBezTo>
                    <a:pt x="60" y="358"/>
                    <a:pt x="71" y="370"/>
                    <a:pt x="88" y="370"/>
                  </a:cubicBezTo>
                  <a:lnTo>
                    <a:pt x="285" y="370"/>
                  </a:lnTo>
                  <a:cubicBezTo>
                    <a:pt x="302" y="370"/>
                    <a:pt x="314" y="358"/>
                    <a:pt x="314" y="342"/>
                  </a:cubicBezTo>
                  <a:lnTo>
                    <a:pt x="314" y="285"/>
                  </a:lnTo>
                  <a:lnTo>
                    <a:pt x="356" y="285"/>
                  </a:lnTo>
                  <a:cubicBezTo>
                    <a:pt x="396" y="285"/>
                    <a:pt x="427" y="254"/>
                    <a:pt x="427" y="215"/>
                  </a:cubicBezTo>
                  <a:lnTo>
                    <a:pt x="427" y="158"/>
                  </a:lnTo>
                  <a:cubicBezTo>
                    <a:pt x="427" y="116"/>
                    <a:pt x="396" y="85"/>
                    <a:pt x="356" y="85"/>
                  </a:cubicBezTo>
                  <a:close/>
                  <a:moveTo>
                    <a:pt x="243" y="282"/>
                  </a:moveTo>
                  <a:cubicBezTo>
                    <a:pt x="252" y="282"/>
                    <a:pt x="257" y="277"/>
                    <a:pt x="257" y="268"/>
                  </a:cubicBezTo>
                  <a:cubicBezTo>
                    <a:pt x="257" y="260"/>
                    <a:pt x="252" y="254"/>
                    <a:pt x="243" y="254"/>
                  </a:cubicBezTo>
                  <a:lnTo>
                    <a:pt x="201" y="254"/>
                  </a:lnTo>
                  <a:lnTo>
                    <a:pt x="201" y="113"/>
                  </a:lnTo>
                  <a:lnTo>
                    <a:pt x="285" y="113"/>
                  </a:lnTo>
                  <a:lnTo>
                    <a:pt x="285" y="268"/>
                  </a:lnTo>
                  <a:lnTo>
                    <a:pt x="285" y="282"/>
                  </a:lnTo>
                  <a:lnTo>
                    <a:pt x="243" y="282"/>
                  </a:lnTo>
                  <a:close/>
                  <a:moveTo>
                    <a:pt x="88" y="282"/>
                  </a:moveTo>
                  <a:lnTo>
                    <a:pt x="88" y="141"/>
                  </a:lnTo>
                  <a:cubicBezTo>
                    <a:pt x="88" y="136"/>
                    <a:pt x="85" y="133"/>
                    <a:pt x="82" y="130"/>
                  </a:cubicBezTo>
                  <a:lnTo>
                    <a:pt x="60" y="113"/>
                  </a:lnTo>
                  <a:lnTo>
                    <a:pt x="173" y="113"/>
                  </a:lnTo>
                  <a:lnTo>
                    <a:pt x="173" y="254"/>
                  </a:lnTo>
                  <a:lnTo>
                    <a:pt x="130" y="254"/>
                  </a:lnTo>
                  <a:cubicBezTo>
                    <a:pt x="122" y="254"/>
                    <a:pt x="116" y="260"/>
                    <a:pt x="116" y="268"/>
                  </a:cubicBezTo>
                  <a:cubicBezTo>
                    <a:pt x="116" y="277"/>
                    <a:pt x="122" y="282"/>
                    <a:pt x="130" y="282"/>
                  </a:cubicBezTo>
                  <a:lnTo>
                    <a:pt x="88" y="282"/>
                  </a:lnTo>
                  <a:close/>
                  <a:moveTo>
                    <a:pt x="398" y="212"/>
                  </a:moveTo>
                  <a:cubicBezTo>
                    <a:pt x="398" y="234"/>
                    <a:pt x="379" y="254"/>
                    <a:pt x="356" y="254"/>
                  </a:cubicBezTo>
                  <a:lnTo>
                    <a:pt x="314" y="254"/>
                  </a:lnTo>
                  <a:lnTo>
                    <a:pt x="314" y="113"/>
                  </a:lnTo>
                  <a:lnTo>
                    <a:pt x="356" y="113"/>
                  </a:lnTo>
                  <a:cubicBezTo>
                    <a:pt x="379" y="113"/>
                    <a:pt x="398" y="133"/>
                    <a:pt x="398" y="155"/>
                  </a:cubicBezTo>
                  <a:lnTo>
                    <a:pt x="398" y="2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" name="Freeform 617">
              <a:extLst>
                <a:ext uri="{FF2B5EF4-FFF2-40B4-BE49-F238E27FC236}">
                  <a16:creationId xmlns:a16="http://schemas.microsoft.com/office/drawing/2014/main" id="{878B00DB-D861-454E-A645-A95354117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4354513"/>
              <a:ext cx="31750" cy="31750"/>
            </a:xfrm>
            <a:custGeom>
              <a:avLst/>
              <a:gdLst>
                <a:gd name="T0" fmla="*/ 85 w 86"/>
                <a:gd name="T1" fmla="*/ 43 h 86"/>
                <a:gd name="T2" fmla="*/ 79 w 86"/>
                <a:gd name="T3" fmla="*/ 64 h 86"/>
                <a:gd name="T4" fmla="*/ 64 w 86"/>
                <a:gd name="T5" fmla="*/ 79 h 86"/>
                <a:gd name="T6" fmla="*/ 43 w 86"/>
                <a:gd name="T7" fmla="*/ 85 h 86"/>
                <a:gd name="T8" fmla="*/ 22 w 86"/>
                <a:gd name="T9" fmla="*/ 79 h 86"/>
                <a:gd name="T10" fmla="*/ 6 w 86"/>
                <a:gd name="T11" fmla="*/ 64 h 86"/>
                <a:gd name="T12" fmla="*/ 0 w 86"/>
                <a:gd name="T13" fmla="*/ 43 h 86"/>
                <a:gd name="T14" fmla="*/ 6 w 86"/>
                <a:gd name="T15" fmla="*/ 22 h 86"/>
                <a:gd name="T16" fmla="*/ 22 w 86"/>
                <a:gd name="T17" fmla="*/ 6 h 86"/>
                <a:gd name="T18" fmla="*/ 43 w 86"/>
                <a:gd name="T19" fmla="*/ 0 h 86"/>
                <a:gd name="T20" fmla="*/ 64 w 86"/>
                <a:gd name="T21" fmla="*/ 6 h 86"/>
                <a:gd name="T22" fmla="*/ 79 w 86"/>
                <a:gd name="T23" fmla="*/ 22 h 86"/>
                <a:gd name="T24" fmla="*/ 85 w 86"/>
                <a:gd name="T25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86">
                  <a:moveTo>
                    <a:pt x="85" y="43"/>
                  </a:moveTo>
                  <a:cubicBezTo>
                    <a:pt x="85" y="51"/>
                    <a:pt x="83" y="57"/>
                    <a:pt x="79" y="64"/>
                  </a:cubicBezTo>
                  <a:cubicBezTo>
                    <a:pt x="75" y="71"/>
                    <a:pt x="71" y="76"/>
                    <a:pt x="64" y="79"/>
                  </a:cubicBezTo>
                  <a:cubicBezTo>
                    <a:pt x="57" y="83"/>
                    <a:pt x="51" y="85"/>
                    <a:pt x="43" y="85"/>
                  </a:cubicBezTo>
                  <a:cubicBezTo>
                    <a:pt x="35" y="85"/>
                    <a:pt x="28" y="83"/>
                    <a:pt x="22" y="79"/>
                  </a:cubicBezTo>
                  <a:cubicBezTo>
                    <a:pt x="15" y="76"/>
                    <a:pt x="10" y="71"/>
                    <a:pt x="6" y="64"/>
                  </a:cubicBezTo>
                  <a:cubicBezTo>
                    <a:pt x="2" y="57"/>
                    <a:pt x="0" y="51"/>
                    <a:pt x="0" y="43"/>
                  </a:cubicBezTo>
                  <a:cubicBezTo>
                    <a:pt x="0" y="35"/>
                    <a:pt x="2" y="29"/>
                    <a:pt x="6" y="22"/>
                  </a:cubicBezTo>
                  <a:cubicBezTo>
                    <a:pt x="10" y="16"/>
                    <a:pt x="15" y="10"/>
                    <a:pt x="22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1" y="0"/>
                    <a:pt x="57" y="2"/>
                    <a:pt x="64" y="6"/>
                  </a:cubicBezTo>
                  <a:cubicBezTo>
                    <a:pt x="71" y="10"/>
                    <a:pt x="75" y="16"/>
                    <a:pt x="79" y="22"/>
                  </a:cubicBezTo>
                  <a:cubicBezTo>
                    <a:pt x="83" y="29"/>
                    <a:pt x="85" y="35"/>
                    <a:pt x="85" y="4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" name="Freeform 618">
              <a:extLst>
                <a:ext uri="{FF2B5EF4-FFF2-40B4-BE49-F238E27FC236}">
                  <a16:creationId xmlns:a16="http://schemas.microsoft.com/office/drawing/2014/main" id="{B13FA246-BD77-2745-AAB3-0770A6D71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8700" y="4364038"/>
              <a:ext cx="152400" cy="142875"/>
            </a:xfrm>
            <a:custGeom>
              <a:avLst/>
              <a:gdLst>
                <a:gd name="T0" fmla="*/ 353 w 424"/>
                <a:gd name="T1" fmla="*/ 169 h 396"/>
                <a:gd name="T2" fmla="*/ 310 w 424"/>
                <a:gd name="T3" fmla="*/ 169 h 396"/>
                <a:gd name="T4" fmla="*/ 310 w 424"/>
                <a:gd name="T5" fmla="*/ 155 h 396"/>
                <a:gd name="T6" fmla="*/ 296 w 424"/>
                <a:gd name="T7" fmla="*/ 141 h 396"/>
                <a:gd name="T8" fmla="*/ 282 w 424"/>
                <a:gd name="T9" fmla="*/ 141 h 396"/>
                <a:gd name="T10" fmla="*/ 226 w 424"/>
                <a:gd name="T11" fmla="*/ 84 h 396"/>
                <a:gd name="T12" fmla="*/ 169 w 424"/>
                <a:gd name="T13" fmla="*/ 28 h 396"/>
                <a:gd name="T14" fmla="*/ 167 w 424"/>
                <a:gd name="T15" fmla="*/ 28 h 396"/>
                <a:gd name="T16" fmla="*/ 136 w 424"/>
                <a:gd name="T17" fmla="*/ 2 h 396"/>
                <a:gd name="T18" fmla="*/ 119 w 424"/>
                <a:gd name="T19" fmla="*/ 2 h 396"/>
                <a:gd name="T20" fmla="*/ 116 w 424"/>
                <a:gd name="T21" fmla="*/ 19 h 396"/>
                <a:gd name="T22" fmla="*/ 119 w 424"/>
                <a:gd name="T23" fmla="*/ 33 h 396"/>
                <a:gd name="T24" fmla="*/ 85 w 424"/>
                <a:gd name="T25" fmla="*/ 84 h 396"/>
                <a:gd name="T26" fmla="*/ 28 w 424"/>
                <a:gd name="T27" fmla="*/ 141 h 396"/>
                <a:gd name="T28" fmla="*/ 14 w 424"/>
                <a:gd name="T29" fmla="*/ 141 h 396"/>
                <a:gd name="T30" fmla="*/ 0 w 424"/>
                <a:gd name="T31" fmla="*/ 155 h 396"/>
                <a:gd name="T32" fmla="*/ 0 w 424"/>
                <a:gd name="T33" fmla="*/ 268 h 396"/>
                <a:gd name="T34" fmla="*/ 127 w 424"/>
                <a:gd name="T35" fmla="*/ 395 h 396"/>
                <a:gd name="T36" fmla="*/ 184 w 424"/>
                <a:gd name="T37" fmla="*/ 395 h 396"/>
                <a:gd name="T38" fmla="*/ 302 w 424"/>
                <a:gd name="T39" fmla="*/ 310 h 396"/>
                <a:gd name="T40" fmla="*/ 353 w 424"/>
                <a:gd name="T41" fmla="*/ 310 h 396"/>
                <a:gd name="T42" fmla="*/ 404 w 424"/>
                <a:gd name="T43" fmla="*/ 290 h 396"/>
                <a:gd name="T44" fmla="*/ 423 w 424"/>
                <a:gd name="T45" fmla="*/ 239 h 396"/>
                <a:gd name="T46" fmla="*/ 353 w 424"/>
                <a:gd name="T47" fmla="*/ 169 h 396"/>
                <a:gd name="T48" fmla="*/ 57 w 424"/>
                <a:gd name="T49" fmla="*/ 141 h 396"/>
                <a:gd name="T50" fmla="*/ 85 w 424"/>
                <a:gd name="T51" fmla="*/ 113 h 396"/>
                <a:gd name="T52" fmla="*/ 99 w 424"/>
                <a:gd name="T53" fmla="*/ 113 h 396"/>
                <a:gd name="T54" fmla="*/ 113 w 424"/>
                <a:gd name="T55" fmla="*/ 98 h 396"/>
                <a:gd name="T56" fmla="*/ 113 w 424"/>
                <a:gd name="T57" fmla="*/ 84 h 396"/>
                <a:gd name="T58" fmla="*/ 136 w 424"/>
                <a:gd name="T59" fmla="*/ 56 h 396"/>
                <a:gd name="T60" fmla="*/ 147 w 424"/>
                <a:gd name="T61" fmla="*/ 48 h 396"/>
                <a:gd name="T62" fmla="*/ 150 w 424"/>
                <a:gd name="T63" fmla="*/ 50 h 396"/>
                <a:gd name="T64" fmla="*/ 161 w 424"/>
                <a:gd name="T65" fmla="*/ 56 h 396"/>
                <a:gd name="T66" fmla="*/ 169 w 424"/>
                <a:gd name="T67" fmla="*/ 56 h 396"/>
                <a:gd name="T68" fmla="*/ 198 w 424"/>
                <a:gd name="T69" fmla="*/ 84 h 396"/>
                <a:gd name="T70" fmla="*/ 198 w 424"/>
                <a:gd name="T71" fmla="*/ 98 h 396"/>
                <a:gd name="T72" fmla="*/ 212 w 424"/>
                <a:gd name="T73" fmla="*/ 113 h 396"/>
                <a:gd name="T74" fmla="*/ 226 w 424"/>
                <a:gd name="T75" fmla="*/ 113 h 396"/>
                <a:gd name="T76" fmla="*/ 254 w 424"/>
                <a:gd name="T77" fmla="*/ 141 h 396"/>
                <a:gd name="T78" fmla="*/ 57 w 424"/>
                <a:gd name="T79" fmla="*/ 141 h 396"/>
                <a:gd name="T80" fmla="*/ 384 w 424"/>
                <a:gd name="T81" fmla="*/ 271 h 396"/>
                <a:gd name="T82" fmla="*/ 353 w 424"/>
                <a:gd name="T83" fmla="*/ 282 h 396"/>
                <a:gd name="T84" fmla="*/ 308 w 424"/>
                <a:gd name="T85" fmla="*/ 282 h 396"/>
                <a:gd name="T86" fmla="*/ 310 w 424"/>
                <a:gd name="T87" fmla="*/ 268 h 396"/>
                <a:gd name="T88" fmla="*/ 310 w 424"/>
                <a:gd name="T89" fmla="*/ 197 h 396"/>
                <a:gd name="T90" fmla="*/ 353 w 424"/>
                <a:gd name="T91" fmla="*/ 197 h 396"/>
                <a:gd name="T92" fmla="*/ 395 w 424"/>
                <a:gd name="T93" fmla="*/ 239 h 396"/>
                <a:gd name="T94" fmla="*/ 384 w 424"/>
                <a:gd name="T95" fmla="*/ 2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4" h="396">
                  <a:moveTo>
                    <a:pt x="353" y="169"/>
                  </a:moveTo>
                  <a:lnTo>
                    <a:pt x="310" y="169"/>
                  </a:lnTo>
                  <a:lnTo>
                    <a:pt x="310" y="155"/>
                  </a:lnTo>
                  <a:cubicBezTo>
                    <a:pt x="310" y="146"/>
                    <a:pt x="305" y="141"/>
                    <a:pt x="296" y="141"/>
                  </a:cubicBezTo>
                  <a:lnTo>
                    <a:pt x="282" y="141"/>
                  </a:lnTo>
                  <a:cubicBezTo>
                    <a:pt x="282" y="110"/>
                    <a:pt x="257" y="84"/>
                    <a:pt x="226" y="84"/>
                  </a:cubicBezTo>
                  <a:cubicBezTo>
                    <a:pt x="226" y="53"/>
                    <a:pt x="200" y="28"/>
                    <a:pt x="169" y="28"/>
                  </a:cubicBezTo>
                  <a:lnTo>
                    <a:pt x="167" y="28"/>
                  </a:lnTo>
                  <a:cubicBezTo>
                    <a:pt x="152" y="11"/>
                    <a:pt x="136" y="2"/>
                    <a:pt x="136" y="2"/>
                  </a:cubicBezTo>
                  <a:cubicBezTo>
                    <a:pt x="130" y="0"/>
                    <a:pt x="124" y="0"/>
                    <a:pt x="119" y="2"/>
                  </a:cubicBezTo>
                  <a:cubicBezTo>
                    <a:pt x="113" y="5"/>
                    <a:pt x="113" y="14"/>
                    <a:pt x="116" y="19"/>
                  </a:cubicBezTo>
                  <a:cubicBezTo>
                    <a:pt x="116" y="19"/>
                    <a:pt x="119" y="25"/>
                    <a:pt x="119" y="33"/>
                  </a:cubicBezTo>
                  <a:cubicBezTo>
                    <a:pt x="99" y="42"/>
                    <a:pt x="85" y="62"/>
                    <a:pt x="85" y="84"/>
                  </a:cubicBezTo>
                  <a:cubicBezTo>
                    <a:pt x="54" y="84"/>
                    <a:pt x="28" y="110"/>
                    <a:pt x="28" y="141"/>
                  </a:cubicBezTo>
                  <a:lnTo>
                    <a:pt x="14" y="141"/>
                  </a:lnTo>
                  <a:cubicBezTo>
                    <a:pt x="6" y="141"/>
                    <a:pt x="0" y="146"/>
                    <a:pt x="0" y="155"/>
                  </a:cubicBezTo>
                  <a:lnTo>
                    <a:pt x="0" y="268"/>
                  </a:lnTo>
                  <a:cubicBezTo>
                    <a:pt x="0" y="338"/>
                    <a:pt x="57" y="395"/>
                    <a:pt x="127" y="395"/>
                  </a:cubicBezTo>
                  <a:lnTo>
                    <a:pt x="184" y="395"/>
                  </a:lnTo>
                  <a:cubicBezTo>
                    <a:pt x="240" y="395"/>
                    <a:pt x="285" y="358"/>
                    <a:pt x="302" y="310"/>
                  </a:cubicBezTo>
                  <a:lnTo>
                    <a:pt x="353" y="310"/>
                  </a:lnTo>
                  <a:cubicBezTo>
                    <a:pt x="373" y="310"/>
                    <a:pt x="390" y="302"/>
                    <a:pt x="404" y="290"/>
                  </a:cubicBezTo>
                  <a:cubicBezTo>
                    <a:pt x="418" y="276"/>
                    <a:pt x="423" y="259"/>
                    <a:pt x="423" y="239"/>
                  </a:cubicBezTo>
                  <a:cubicBezTo>
                    <a:pt x="423" y="200"/>
                    <a:pt x="392" y="169"/>
                    <a:pt x="353" y="169"/>
                  </a:cubicBezTo>
                  <a:close/>
                  <a:moveTo>
                    <a:pt x="57" y="141"/>
                  </a:moveTo>
                  <a:cubicBezTo>
                    <a:pt x="57" y="124"/>
                    <a:pt x="68" y="113"/>
                    <a:pt x="85" y="113"/>
                  </a:cubicBezTo>
                  <a:lnTo>
                    <a:pt x="99" y="113"/>
                  </a:lnTo>
                  <a:cubicBezTo>
                    <a:pt x="107" y="113"/>
                    <a:pt x="113" y="107"/>
                    <a:pt x="113" y="98"/>
                  </a:cubicBezTo>
                  <a:lnTo>
                    <a:pt x="113" y="84"/>
                  </a:lnTo>
                  <a:cubicBezTo>
                    <a:pt x="113" y="70"/>
                    <a:pt x="121" y="59"/>
                    <a:pt x="136" y="56"/>
                  </a:cubicBezTo>
                  <a:cubicBezTo>
                    <a:pt x="141" y="56"/>
                    <a:pt x="144" y="50"/>
                    <a:pt x="147" y="48"/>
                  </a:cubicBezTo>
                  <a:lnTo>
                    <a:pt x="150" y="50"/>
                  </a:lnTo>
                  <a:cubicBezTo>
                    <a:pt x="152" y="53"/>
                    <a:pt x="155" y="56"/>
                    <a:pt x="161" y="56"/>
                  </a:cubicBezTo>
                  <a:lnTo>
                    <a:pt x="169" y="56"/>
                  </a:lnTo>
                  <a:cubicBezTo>
                    <a:pt x="186" y="56"/>
                    <a:pt x="198" y="67"/>
                    <a:pt x="198" y="84"/>
                  </a:cubicBezTo>
                  <a:lnTo>
                    <a:pt x="198" y="98"/>
                  </a:lnTo>
                  <a:cubicBezTo>
                    <a:pt x="198" y="107"/>
                    <a:pt x="203" y="113"/>
                    <a:pt x="212" y="113"/>
                  </a:cubicBezTo>
                  <a:lnTo>
                    <a:pt x="226" y="113"/>
                  </a:lnTo>
                  <a:cubicBezTo>
                    <a:pt x="243" y="113"/>
                    <a:pt x="254" y="124"/>
                    <a:pt x="254" y="141"/>
                  </a:cubicBezTo>
                  <a:lnTo>
                    <a:pt x="57" y="141"/>
                  </a:lnTo>
                  <a:close/>
                  <a:moveTo>
                    <a:pt x="384" y="271"/>
                  </a:moveTo>
                  <a:cubicBezTo>
                    <a:pt x="375" y="279"/>
                    <a:pt x="367" y="282"/>
                    <a:pt x="353" y="282"/>
                  </a:cubicBezTo>
                  <a:lnTo>
                    <a:pt x="308" y="282"/>
                  </a:lnTo>
                  <a:cubicBezTo>
                    <a:pt x="308" y="276"/>
                    <a:pt x="310" y="273"/>
                    <a:pt x="310" y="268"/>
                  </a:cubicBezTo>
                  <a:lnTo>
                    <a:pt x="310" y="197"/>
                  </a:lnTo>
                  <a:lnTo>
                    <a:pt x="353" y="197"/>
                  </a:lnTo>
                  <a:cubicBezTo>
                    <a:pt x="375" y="197"/>
                    <a:pt x="395" y="217"/>
                    <a:pt x="395" y="239"/>
                  </a:cubicBezTo>
                  <a:cubicBezTo>
                    <a:pt x="395" y="251"/>
                    <a:pt x="390" y="262"/>
                    <a:pt x="384" y="2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" name="Freeform 619">
              <a:extLst>
                <a:ext uri="{FF2B5EF4-FFF2-40B4-BE49-F238E27FC236}">
                  <a16:creationId xmlns:a16="http://schemas.microsoft.com/office/drawing/2014/main" id="{92E3F666-F7FD-FA46-BFAA-9997327EE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538" y="4354513"/>
              <a:ext cx="147637" cy="163512"/>
            </a:xfrm>
            <a:custGeom>
              <a:avLst/>
              <a:gdLst>
                <a:gd name="T0" fmla="*/ 325 w 410"/>
                <a:gd name="T1" fmla="*/ 170 h 453"/>
                <a:gd name="T2" fmla="*/ 339 w 410"/>
                <a:gd name="T3" fmla="*/ 113 h 453"/>
                <a:gd name="T4" fmla="*/ 237 w 410"/>
                <a:gd name="T5" fmla="*/ 51 h 453"/>
                <a:gd name="T6" fmla="*/ 102 w 410"/>
                <a:gd name="T7" fmla="*/ 51 h 453"/>
                <a:gd name="T8" fmla="*/ 0 w 410"/>
                <a:gd name="T9" fmla="*/ 113 h 453"/>
                <a:gd name="T10" fmla="*/ 14 w 410"/>
                <a:gd name="T11" fmla="*/ 395 h 453"/>
                <a:gd name="T12" fmla="*/ 268 w 410"/>
                <a:gd name="T13" fmla="*/ 452 h 453"/>
                <a:gd name="T14" fmla="*/ 325 w 410"/>
                <a:gd name="T15" fmla="*/ 367 h 453"/>
                <a:gd name="T16" fmla="*/ 409 w 410"/>
                <a:gd name="T17" fmla="*/ 325 h 453"/>
                <a:gd name="T18" fmla="*/ 367 w 410"/>
                <a:gd name="T19" fmla="*/ 170 h 453"/>
                <a:gd name="T20" fmla="*/ 113 w 410"/>
                <a:gd name="T21" fmla="*/ 367 h 453"/>
                <a:gd name="T22" fmla="*/ 99 w 410"/>
                <a:gd name="T23" fmla="*/ 268 h 453"/>
                <a:gd name="T24" fmla="*/ 127 w 410"/>
                <a:gd name="T25" fmla="*/ 268 h 453"/>
                <a:gd name="T26" fmla="*/ 240 w 410"/>
                <a:gd name="T27" fmla="*/ 353 h 453"/>
                <a:gd name="T28" fmla="*/ 212 w 410"/>
                <a:gd name="T29" fmla="*/ 353 h 453"/>
                <a:gd name="T30" fmla="*/ 226 w 410"/>
                <a:gd name="T31" fmla="*/ 254 h 453"/>
                <a:gd name="T32" fmla="*/ 240 w 410"/>
                <a:gd name="T33" fmla="*/ 353 h 453"/>
                <a:gd name="T34" fmla="*/ 240 w 410"/>
                <a:gd name="T35" fmla="*/ 147 h 453"/>
                <a:gd name="T36" fmla="*/ 220 w 410"/>
                <a:gd name="T37" fmla="*/ 150 h 453"/>
                <a:gd name="T38" fmla="*/ 136 w 410"/>
                <a:gd name="T39" fmla="*/ 153 h 453"/>
                <a:gd name="T40" fmla="*/ 127 w 410"/>
                <a:gd name="T41" fmla="*/ 215 h 453"/>
                <a:gd name="T42" fmla="*/ 99 w 410"/>
                <a:gd name="T43" fmla="*/ 215 h 453"/>
                <a:gd name="T44" fmla="*/ 93 w 410"/>
                <a:gd name="T45" fmla="*/ 158 h 453"/>
                <a:gd name="T46" fmla="*/ 82 w 410"/>
                <a:gd name="T47" fmla="*/ 156 h 453"/>
                <a:gd name="T48" fmla="*/ 28 w 410"/>
                <a:gd name="T49" fmla="*/ 113 h 453"/>
                <a:gd name="T50" fmla="*/ 102 w 410"/>
                <a:gd name="T51" fmla="*/ 85 h 453"/>
                <a:gd name="T52" fmla="*/ 127 w 410"/>
                <a:gd name="T53" fmla="*/ 74 h 453"/>
                <a:gd name="T54" fmla="*/ 170 w 410"/>
                <a:gd name="T55" fmla="*/ 29 h 453"/>
                <a:gd name="T56" fmla="*/ 212 w 410"/>
                <a:gd name="T57" fmla="*/ 74 h 453"/>
                <a:gd name="T58" fmla="*/ 237 w 410"/>
                <a:gd name="T59" fmla="*/ 85 h 453"/>
                <a:gd name="T60" fmla="*/ 311 w 410"/>
                <a:gd name="T61" fmla="*/ 113 h 453"/>
                <a:gd name="T62" fmla="*/ 381 w 410"/>
                <a:gd name="T63" fmla="*/ 325 h 453"/>
                <a:gd name="T64" fmla="*/ 325 w 410"/>
                <a:gd name="T65" fmla="*/ 339 h 453"/>
                <a:gd name="T66" fmla="*/ 367 w 410"/>
                <a:gd name="T67" fmla="*/ 198 h 453"/>
                <a:gd name="T68" fmla="*/ 381 w 410"/>
                <a:gd name="T69" fmla="*/ 325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0" h="453">
                  <a:moveTo>
                    <a:pt x="367" y="170"/>
                  </a:moveTo>
                  <a:lnTo>
                    <a:pt x="325" y="170"/>
                  </a:lnTo>
                  <a:lnTo>
                    <a:pt x="325" y="156"/>
                  </a:lnTo>
                  <a:cubicBezTo>
                    <a:pt x="333" y="144"/>
                    <a:pt x="339" y="130"/>
                    <a:pt x="339" y="113"/>
                  </a:cubicBezTo>
                  <a:cubicBezTo>
                    <a:pt x="339" y="74"/>
                    <a:pt x="308" y="43"/>
                    <a:pt x="268" y="43"/>
                  </a:cubicBezTo>
                  <a:cubicBezTo>
                    <a:pt x="257" y="43"/>
                    <a:pt x="246" y="46"/>
                    <a:pt x="237" y="51"/>
                  </a:cubicBezTo>
                  <a:cubicBezTo>
                    <a:pt x="229" y="23"/>
                    <a:pt x="201" y="0"/>
                    <a:pt x="170" y="0"/>
                  </a:cubicBezTo>
                  <a:cubicBezTo>
                    <a:pt x="138" y="0"/>
                    <a:pt x="110" y="20"/>
                    <a:pt x="102" y="51"/>
                  </a:cubicBezTo>
                  <a:cubicBezTo>
                    <a:pt x="93" y="46"/>
                    <a:pt x="82" y="43"/>
                    <a:pt x="71" y="43"/>
                  </a:cubicBezTo>
                  <a:cubicBezTo>
                    <a:pt x="31" y="43"/>
                    <a:pt x="0" y="74"/>
                    <a:pt x="0" y="113"/>
                  </a:cubicBezTo>
                  <a:cubicBezTo>
                    <a:pt x="0" y="130"/>
                    <a:pt x="6" y="144"/>
                    <a:pt x="14" y="156"/>
                  </a:cubicBezTo>
                  <a:lnTo>
                    <a:pt x="14" y="395"/>
                  </a:lnTo>
                  <a:cubicBezTo>
                    <a:pt x="14" y="427"/>
                    <a:pt x="40" y="452"/>
                    <a:pt x="71" y="452"/>
                  </a:cubicBezTo>
                  <a:lnTo>
                    <a:pt x="268" y="452"/>
                  </a:lnTo>
                  <a:cubicBezTo>
                    <a:pt x="299" y="452"/>
                    <a:pt x="325" y="427"/>
                    <a:pt x="325" y="395"/>
                  </a:cubicBezTo>
                  <a:lnTo>
                    <a:pt x="325" y="367"/>
                  </a:lnTo>
                  <a:lnTo>
                    <a:pt x="367" y="367"/>
                  </a:lnTo>
                  <a:cubicBezTo>
                    <a:pt x="390" y="367"/>
                    <a:pt x="409" y="348"/>
                    <a:pt x="409" y="325"/>
                  </a:cubicBezTo>
                  <a:lnTo>
                    <a:pt x="409" y="212"/>
                  </a:lnTo>
                  <a:cubicBezTo>
                    <a:pt x="409" y="189"/>
                    <a:pt x="390" y="170"/>
                    <a:pt x="367" y="170"/>
                  </a:cubicBezTo>
                  <a:close/>
                  <a:moveTo>
                    <a:pt x="127" y="353"/>
                  </a:moveTo>
                  <a:cubicBezTo>
                    <a:pt x="127" y="362"/>
                    <a:pt x="121" y="367"/>
                    <a:pt x="113" y="367"/>
                  </a:cubicBezTo>
                  <a:cubicBezTo>
                    <a:pt x="104" y="367"/>
                    <a:pt x="99" y="362"/>
                    <a:pt x="99" y="353"/>
                  </a:cubicBezTo>
                  <a:lnTo>
                    <a:pt x="99" y="268"/>
                  </a:lnTo>
                  <a:cubicBezTo>
                    <a:pt x="99" y="260"/>
                    <a:pt x="104" y="254"/>
                    <a:pt x="113" y="254"/>
                  </a:cubicBezTo>
                  <a:cubicBezTo>
                    <a:pt x="121" y="254"/>
                    <a:pt x="127" y="260"/>
                    <a:pt x="127" y="268"/>
                  </a:cubicBezTo>
                  <a:lnTo>
                    <a:pt x="127" y="353"/>
                  </a:lnTo>
                  <a:close/>
                  <a:moveTo>
                    <a:pt x="240" y="353"/>
                  </a:moveTo>
                  <a:cubicBezTo>
                    <a:pt x="240" y="362"/>
                    <a:pt x="234" y="367"/>
                    <a:pt x="226" y="367"/>
                  </a:cubicBezTo>
                  <a:cubicBezTo>
                    <a:pt x="217" y="367"/>
                    <a:pt x="212" y="362"/>
                    <a:pt x="212" y="353"/>
                  </a:cubicBezTo>
                  <a:lnTo>
                    <a:pt x="212" y="268"/>
                  </a:lnTo>
                  <a:cubicBezTo>
                    <a:pt x="212" y="260"/>
                    <a:pt x="217" y="254"/>
                    <a:pt x="226" y="254"/>
                  </a:cubicBezTo>
                  <a:cubicBezTo>
                    <a:pt x="234" y="254"/>
                    <a:pt x="240" y="260"/>
                    <a:pt x="240" y="268"/>
                  </a:cubicBezTo>
                  <a:lnTo>
                    <a:pt x="240" y="353"/>
                  </a:lnTo>
                  <a:close/>
                  <a:moveTo>
                    <a:pt x="268" y="156"/>
                  </a:moveTo>
                  <a:cubicBezTo>
                    <a:pt x="257" y="156"/>
                    <a:pt x="249" y="153"/>
                    <a:pt x="240" y="147"/>
                  </a:cubicBezTo>
                  <a:cubicBezTo>
                    <a:pt x="237" y="144"/>
                    <a:pt x="232" y="144"/>
                    <a:pt x="229" y="144"/>
                  </a:cubicBezTo>
                  <a:cubicBezTo>
                    <a:pt x="226" y="144"/>
                    <a:pt x="220" y="147"/>
                    <a:pt x="220" y="150"/>
                  </a:cubicBezTo>
                  <a:cubicBezTo>
                    <a:pt x="206" y="173"/>
                    <a:pt x="170" y="175"/>
                    <a:pt x="153" y="156"/>
                  </a:cubicBezTo>
                  <a:cubicBezTo>
                    <a:pt x="150" y="150"/>
                    <a:pt x="141" y="150"/>
                    <a:pt x="136" y="153"/>
                  </a:cubicBezTo>
                  <a:cubicBezTo>
                    <a:pt x="130" y="156"/>
                    <a:pt x="127" y="161"/>
                    <a:pt x="127" y="167"/>
                  </a:cubicBezTo>
                  <a:lnTo>
                    <a:pt x="127" y="215"/>
                  </a:lnTo>
                  <a:cubicBezTo>
                    <a:pt x="127" y="223"/>
                    <a:pt x="121" y="229"/>
                    <a:pt x="113" y="229"/>
                  </a:cubicBezTo>
                  <a:cubicBezTo>
                    <a:pt x="104" y="229"/>
                    <a:pt x="99" y="223"/>
                    <a:pt x="99" y="215"/>
                  </a:cubicBezTo>
                  <a:lnTo>
                    <a:pt x="99" y="170"/>
                  </a:lnTo>
                  <a:cubicBezTo>
                    <a:pt x="99" y="164"/>
                    <a:pt x="96" y="161"/>
                    <a:pt x="93" y="158"/>
                  </a:cubicBezTo>
                  <a:cubicBezTo>
                    <a:pt x="90" y="156"/>
                    <a:pt x="88" y="156"/>
                    <a:pt x="85" y="156"/>
                  </a:cubicBezTo>
                  <a:lnTo>
                    <a:pt x="82" y="156"/>
                  </a:lnTo>
                  <a:cubicBezTo>
                    <a:pt x="79" y="156"/>
                    <a:pt x="76" y="156"/>
                    <a:pt x="71" y="156"/>
                  </a:cubicBezTo>
                  <a:cubicBezTo>
                    <a:pt x="48" y="156"/>
                    <a:pt x="28" y="136"/>
                    <a:pt x="28" y="113"/>
                  </a:cubicBezTo>
                  <a:cubicBezTo>
                    <a:pt x="28" y="91"/>
                    <a:pt x="48" y="71"/>
                    <a:pt x="71" y="71"/>
                  </a:cubicBezTo>
                  <a:cubicBezTo>
                    <a:pt x="82" y="71"/>
                    <a:pt x="93" y="77"/>
                    <a:pt x="102" y="85"/>
                  </a:cubicBezTo>
                  <a:cubicBezTo>
                    <a:pt x="105" y="91"/>
                    <a:pt x="113" y="91"/>
                    <a:pt x="119" y="88"/>
                  </a:cubicBezTo>
                  <a:cubicBezTo>
                    <a:pt x="124" y="85"/>
                    <a:pt x="127" y="79"/>
                    <a:pt x="127" y="74"/>
                  </a:cubicBezTo>
                  <a:lnTo>
                    <a:pt x="127" y="71"/>
                  </a:lnTo>
                  <a:cubicBezTo>
                    <a:pt x="127" y="48"/>
                    <a:pt x="147" y="29"/>
                    <a:pt x="170" y="29"/>
                  </a:cubicBezTo>
                  <a:cubicBezTo>
                    <a:pt x="192" y="29"/>
                    <a:pt x="212" y="48"/>
                    <a:pt x="212" y="71"/>
                  </a:cubicBezTo>
                  <a:lnTo>
                    <a:pt x="212" y="74"/>
                  </a:lnTo>
                  <a:cubicBezTo>
                    <a:pt x="212" y="79"/>
                    <a:pt x="214" y="85"/>
                    <a:pt x="220" y="88"/>
                  </a:cubicBezTo>
                  <a:cubicBezTo>
                    <a:pt x="225" y="91"/>
                    <a:pt x="232" y="88"/>
                    <a:pt x="237" y="85"/>
                  </a:cubicBezTo>
                  <a:cubicBezTo>
                    <a:pt x="246" y="77"/>
                    <a:pt x="257" y="71"/>
                    <a:pt x="268" y="71"/>
                  </a:cubicBezTo>
                  <a:cubicBezTo>
                    <a:pt x="291" y="71"/>
                    <a:pt x="311" y="91"/>
                    <a:pt x="311" y="113"/>
                  </a:cubicBezTo>
                  <a:cubicBezTo>
                    <a:pt x="311" y="136"/>
                    <a:pt x="291" y="156"/>
                    <a:pt x="268" y="156"/>
                  </a:cubicBezTo>
                  <a:close/>
                  <a:moveTo>
                    <a:pt x="381" y="325"/>
                  </a:moveTo>
                  <a:cubicBezTo>
                    <a:pt x="381" y="333"/>
                    <a:pt x="376" y="339"/>
                    <a:pt x="367" y="339"/>
                  </a:cubicBezTo>
                  <a:lnTo>
                    <a:pt x="325" y="339"/>
                  </a:lnTo>
                  <a:lnTo>
                    <a:pt x="325" y="198"/>
                  </a:lnTo>
                  <a:lnTo>
                    <a:pt x="367" y="198"/>
                  </a:lnTo>
                  <a:cubicBezTo>
                    <a:pt x="376" y="198"/>
                    <a:pt x="381" y="204"/>
                    <a:pt x="381" y="212"/>
                  </a:cubicBezTo>
                  <a:lnTo>
                    <a:pt x="381" y="3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" name="Freeform 620">
              <a:extLst>
                <a:ext uri="{FF2B5EF4-FFF2-40B4-BE49-F238E27FC236}">
                  <a16:creationId xmlns:a16="http://schemas.microsoft.com/office/drawing/2014/main" id="{2CA5794A-9F14-AB46-AE66-4AABD8C6C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650" y="3541713"/>
              <a:ext cx="71438" cy="92075"/>
            </a:xfrm>
            <a:custGeom>
              <a:avLst/>
              <a:gdLst>
                <a:gd name="T0" fmla="*/ 98 w 198"/>
                <a:gd name="T1" fmla="*/ 254 h 255"/>
                <a:gd name="T2" fmla="*/ 110 w 198"/>
                <a:gd name="T3" fmla="*/ 248 h 255"/>
                <a:gd name="T4" fmla="*/ 197 w 198"/>
                <a:gd name="T5" fmla="*/ 99 h 255"/>
                <a:gd name="T6" fmla="*/ 98 w 198"/>
                <a:gd name="T7" fmla="*/ 0 h 255"/>
                <a:gd name="T8" fmla="*/ 0 w 198"/>
                <a:gd name="T9" fmla="*/ 99 h 255"/>
                <a:gd name="T10" fmla="*/ 87 w 198"/>
                <a:gd name="T11" fmla="*/ 248 h 255"/>
                <a:gd name="T12" fmla="*/ 98 w 198"/>
                <a:gd name="T13" fmla="*/ 254 h 255"/>
                <a:gd name="T14" fmla="*/ 56 w 198"/>
                <a:gd name="T15" fmla="*/ 99 h 255"/>
                <a:gd name="T16" fmla="*/ 98 w 198"/>
                <a:gd name="T17" fmla="*/ 56 h 255"/>
                <a:gd name="T18" fmla="*/ 141 w 198"/>
                <a:gd name="T19" fmla="*/ 99 h 255"/>
                <a:gd name="T20" fmla="*/ 98 w 198"/>
                <a:gd name="T21" fmla="*/ 141 h 255"/>
                <a:gd name="T22" fmla="*/ 56 w 198"/>
                <a:gd name="T23" fmla="*/ 99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" h="255">
                  <a:moveTo>
                    <a:pt x="98" y="254"/>
                  </a:moveTo>
                  <a:cubicBezTo>
                    <a:pt x="101" y="254"/>
                    <a:pt x="107" y="251"/>
                    <a:pt x="110" y="248"/>
                  </a:cubicBezTo>
                  <a:cubicBezTo>
                    <a:pt x="118" y="237"/>
                    <a:pt x="197" y="149"/>
                    <a:pt x="197" y="99"/>
                  </a:cubicBezTo>
                  <a:cubicBezTo>
                    <a:pt x="197" y="45"/>
                    <a:pt x="151" y="0"/>
                    <a:pt x="98" y="0"/>
                  </a:cubicBezTo>
                  <a:cubicBezTo>
                    <a:pt x="44" y="0"/>
                    <a:pt x="0" y="45"/>
                    <a:pt x="0" y="99"/>
                  </a:cubicBezTo>
                  <a:cubicBezTo>
                    <a:pt x="0" y="149"/>
                    <a:pt x="79" y="240"/>
                    <a:pt x="87" y="248"/>
                  </a:cubicBezTo>
                  <a:cubicBezTo>
                    <a:pt x="90" y="251"/>
                    <a:pt x="96" y="254"/>
                    <a:pt x="98" y="254"/>
                  </a:cubicBezTo>
                  <a:close/>
                  <a:moveTo>
                    <a:pt x="56" y="99"/>
                  </a:moveTo>
                  <a:cubicBezTo>
                    <a:pt x="56" y="76"/>
                    <a:pt x="75" y="56"/>
                    <a:pt x="98" y="56"/>
                  </a:cubicBezTo>
                  <a:cubicBezTo>
                    <a:pt x="120" y="56"/>
                    <a:pt x="141" y="76"/>
                    <a:pt x="141" y="99"/>
                  </a:cubicBezTo>
                  <a:cubicBezTo>
                    <a:pt x="141" y="121"/>
                    <a:pt x="120" y="141"/>
                    <a:pt x="98" y="141"/>
                  </a:cubicBezTo>
                  <a:cubicBezTo>
                    <a:pt x="75" y="141"/>
                    <a:pt x="56" y="121"/>
                    <a:pt x="56" y="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" name="Freeform 621">
              <a:extLst>
                <a:ext uri="{FF2B5EF4-FFF2-40B4-BE49-F238E27FC236}">
                  <a16:creationId xmlns:a16="http://schemas.microsoft.com/office/drawing/2014/main" id="{8F393CA3-1DFD-B54E-A532-79EB29978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575" y="3582988"/>
              <a:ext cx="50800" cy="122237"/>
            </a:xfrm>
            <a:custGeom>
              <a:avLst/>
              <a:gdLst>
                <a:gd name="T0" fmla="*/ 0 w 142"/>
                <a:gd name="T1" fmla="*/ 65 h 339"/>
                <a:gd name="T2" fmla="*/ 0 w 142"/>
                <a:gd name="T3" fmla="*/ 324 h 339"/>
                <a:gd name="T4" fmla="*/ 5 w 142"/>
                <a:gd name="T5" fmla="*/ 336 h 339"/>
                <a:gd name="T6" fmla="*/ 14 w 142"/>
                <a:gd name="T7" fmla="*/ 338 h 339"/>
                <a:gd name="T8" fmla="*/ 19 w 142"/>
                <a:gd name="T9" fmla="*/ 338 h 339"/>
                <a:gd name="T10" fmla="*/ 141 w 142"/>
                <a:gd name="T11" fmla="*/ 290 h 339"/>
                <a:gd name="T12" fmla="*/ 141 w 142"/>
                <a:gd name="T13" fmla="*/ 0 h 339"/>
                <a:gd name="T14" fmla="*/ 8 w 142"/>
                <a:gd name="T15" fmla="*/ 53 h 339"/>
                <a:gd name="T16" fmla="*/ 0 w 142"/>
                <a:gd name="T17" fmla="*/ 6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339">
                  <a:moveTo>
                    <a:pt x="0" y="65"/>
                  </a:moveTo>
                  <a:lnTo>
                    <a:pt x="0" y="324"/>
                  </a:lnTo>
                  <a:cubicBezTo>
                    <a:pt x="0" y="330"/>
                    <a:pt x="2" y="333"/>
                    <a:pt x="5" y="336"/>
                  </a:cubicBezTo>
                  <a:cubicBezTo>
                    <a:pt x="8" y="338"/>
                    <a:pt x="11" y="338"/>
                    <a:pt x="14" y="338"/>
                  </a:cubicBezTo>
                  <a:cubicBezTo>
                    <a:pt x="17" y="338"/>
                    <a:pt x="17" y="338"/>
                    <a:pt x="19" y="338"/>
                  </a:cubicBezTo>
                  <a:lnTo>
                    <a:pt x="141" y="290"/>
                  </a:lnTo>
                  <a:lnTo>
                    <a:pt x="141" y="0"/>
                  </a:lnTo>
                  <a:lnTo>
                    <a:pt x="8" y="53"/>
                  </a:lnTo>
                  <a:cubicBezTo>
                    <a:pt x="3" y="56"/>
                    <a:pt x="0" y="59"/>
                    <a:pt x="0" y="6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" name="Freeform 622">
              <a:extLst>
                <a:ext uri="{FF2B5EF4-FFF2-40B4-BE49-F238E27FC236}">
                  <a16:creationId xmlns:a16="http://schemas.microsoft.com/office/drawing/2014/main" id="{81B4B9C4-F2E9-3945-825F-23AB1AEBC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288" y="3605213"/>
              <a:ext cx="50800" cy="100012"/>
            </a:xfrm>
            <a:custGeom>
              <a:avLst/>
              <a:gdLst>
                <a:gd name="T0" fmla="*/ 42 w 142"/>
                <a:gd name="T1" fmla="*/ 107 h 277"/>
                <a:gd name="T2" fmla="*/ 11 w 142"/>
                <a:gd name="T3" fmla="*/ 93 h 277"/>
                <a:gd name="T4" fmla="*/ 0 w 142"/>
                <a:gd name="T5" fmla="*/ 82 h 277"/>
                <a:gd name="T6" fmla="*/ 0 w 142"/>
                <a:gd name="T7" fmla="*/ 276 h 277"/>
                <a:gd name="T8" fmla="*/ 133 w 142"/>
                <a:gd name="T9" fmla="*/ 223 h 277"/>
                <a:gd name="T10" fmla="*/ 141 w 142"/>
                <a:gd name="T11" fmla="*/ 209 h 277"/>
                <a:gd name="T12" fmla="*/ 141 w 142"/>
                <a:gd name="T13" fmla="*/ 0 h 277"/>
                <a:gd name="T14" fmla="*/ 74 w 142"/>
                <a:gd name="T15" fmla="*/ 90 h 277"/>
                <a:gd name="T16" fmla="*/ 42 w 142"/>
                <a:gd name="T17" fmla="*/ 10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277">
                  <a:moveTo>
                    <a:pt x="42" y="107"/>
                  </a:moveTo>
                  <a:cubicBezTo>
                    <a:pt x="31" y="107"/>
                    <a:pt x="20" y="101"/>
                    <a:pt x="11" y="93"/>
                  </a:cubicBezTo>
                  <a:cubicBezTo>
                    <a:pt x="9" y="90"/>
                    <a:pt x="6" y="84"/>
                    <a:pt x="0" y="82"/>
                  </a:cubicBezTo>
                  <a:lnTo>
                    <a:pt x="0" y="276"/>
                  </a:lnTo>
                  <a:lnTo>
                    <a:pt x="133" y="223"/>
                  </a:lnTo>
                  <a:cubicBezTo>
                    <a:pt x="138" y="220"/>
                    <a:pt x="141" y="214"/>
                    <a:pt x="141" y="209"/>
                  </a:cubicBezTo>
                  <a:lnTo>
                    <a:pt x="141" y="0"/>
                  </a:lnTo>
                  <a:cubicBezTo>
                    <a:pt x="119" y="39"/>
                    <a:pt x="88" y="76"/>
                    <a:pt x="74" y="90"/>
                  </a:cubicBezTo>
                  <a:cubicBezTo>
                    <a:pt x="65" y="101"/>
                    <a:pt x="54" y="107"/>
                    <a:pt x="42" y="10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id="{6E7C7C12-CC62-244D-BFC1-2C7414C19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488" y="3582988"/>
              <a:ext cx="41275" cy="120650"/>
            </a:xfrm>
            <a:custGeom>
              <a:avLst/>
              <a:gdLst>
                <a:gd name="T0" fmla="*/ 0 w 114"/>
                <a:gd name="T1" fmla="*/ 0 h 334"/>
                <a:gd name="T2" fmla="*/ 0 w 114"/>
                <a:gd name="T3" fmla="*/ 288 h 334"/>
                <a:gd name="T4" fmla="*/ 113 w 114"/>
                <a:gd name="T5" fmla="*/ 333 h 334"/>
                <a:gd name="T6" fmla="*/ 113 w 114"/>
                <a:gd name="T7" fmla="*/ 107 h 334"/>
                <a:gd name="T8" fmla="*/ 65 w 114"/>
                <a:gd name="T9" fmla="*/ 25 h 334"/>
                <a:gd name="T10" fmla="*/ 0 w 114"/>
                <a:gd name="T11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334">
                  <a:moveTo>
                    <a:pt x="0" y="0"/>
                  </a:moveTo>
                  <a:lnTo>
                    <a:pt x="0" y="288"/>
                  </a:lnTo>
                  <a:lnTo>
                    <a:pt x="113" y="333"/>
                  </a:lnTo>
                  <a:lnTo>
                    <a:pt x="113" y="107"/>
                  </a:lnTo>
                  <a:cubicBezTo>
                    <a:pt x="96" y="82"/>
                    <a:pt x="76" y="53"/>
                    <a:pt x="65" y="25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" name="Freeform 624">
              <a:extLst>
                <a:ext uri="{FF2B5EF4-FFF2-40B4-BE49-F238E27FC236}">
                  <a16:creationId xmlns:a16="http://schemas.microsoft.com/office/drawing/2014/main" id="{4B1DF7AF-F642-594F-84D3-56D24339D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775" y="3592513"/>
              <a:ext cx="112713" cy="112712"/>
            </a:xfrm>
            <a:custGeom>
              <a:avLst/>
              <a:gdLst>
                <a:gd name="T0" fmla="*/ 234 w 314"/>
                <a:gd name="T1" fmla="*/ 195 h 311"/>
                <a:gd name="T2" fmla="*/ 254 w 314"/>
                <a:gd name="T3" fmla="*/ 127 h 311"/>
                <a:gd name="T4" fmla="*/ 127 w 314"/>
                <a:gd name="T5" fmla="*/ 0 h 311"/>
                <a:gd name="T6" fmla="*/ 0 w 314"/>
                <a:gd name="T7" fmla="*/ 127 h 311"/>
                <a:gd name="T8" fmla="*/ 127 w 314"/>
                <a:gd name="T9" fmla="*/ 254 h 311"/>
                <a:gd name="T10" fmla="*/ 194 w 314"/>
                <a:gd name="T11" fmla="*/ 234 h 311"/>
                <a:gd name="T12" fmla="*/ 262 w 314"/>
                <a:gd name="T13" fmla="*/ 302 h 311"/>
                <a:gd name="T14" fmla="*/ 282 w 314"/>
                <a:gd name="T15" fmla="*/ 310 h 311"/>
                <a:gd name="T16" fmla="*/ 302 w 314"/>
                <a:gd name="T17" fmla="*/ 302 h 311"/>
                <a:gd name="T18" fmla="*/ 302 w 314"/>
                <a:gd name="T19" fmla="*/ 262 h 311"/>
                <a:gd name="T20" fmla="*/ 234 w 314"/>
                <a:gd name="T21" fmla="*/ 19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4" h="311">
                  <a:moveTo>
                    <a:pt x="234" y="195"/>
                  </a:moveTo>
                  <a:cubicBezTo>
                    <a:pt x="245" y="175"/>
                    <a:pt x="254" y="152"/>
                    <a:pt x="254" y="127"/>
                  </a:cubicBezTo>
                  <a:cubicBezTo>
                    <a:pt x="254" y="56"/>
                    <a:pt x="197" y="0"/>
                    <a:pt x="127" y="0"/>
                  </a:cubicBezTo>
                  <a:cubicBezTo>
                    <a:pt x="56" y="0"/>
                    <a:pt x="0" y="56"/>
                    <a:pt x="0" y="127"/>
                  </a:cubicBezTo>
                  <a:cubicBezTo>
                    <a:pt x="0" y="197"/>
                    <a:pt x="56" y="254"/>
                    <a:pt x="127" y="254"/>
                  </a:cubicBezTo>
                  <a:cubicBezTo>
                    <a:pt x="152" y="254"/>
                    <a:pt x="175" y="245"/>
                    <a:pt x="194" y="234"/>
                  </a:cubicBezTo>
                  <a:lnTo>
                    <a:pt x="262" y="302"/>
                  </a:lnTo>
                  <a:cubicBezTo>
                    <a:pt x="268" y="308"/>
                    <a:pt x="276" y="310"/>
                    <a:pt x="282" y="310"/>
                  </a:cubicBezTo>
                  <a:cubicBezTo>
                    <a:pt x="287" y="310"/>
                    <a:pt x="296" y="308"/>
                    <a:pt x="302" y="302"/>
                  </a:cubicBezTo>
                  <a:cubicBezTo>
                    <a:pt x="313" y="291"/>
                    <a:pt x="313" y="274"/>
                    <a:pt x="302" y="262"/>
                  </a:cubicBezTo>
                  <a:lnTo>
                    <a:pt x="234" y="19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" name="Freeform 625">
              <a:extLst>
                <a:ext uri="{FF2B5EF4-FFF2-40B4-BE49-F238E27FC236}">
                  <a16:creationId xmlns:a16="http://schemas.microsoft.com/office/drawing/2014/main" id="{492E9A31-8C51-4247-9CEA-B038FC1F9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688" y="3541713"/>
              <a:ext cx="50800" cy="104775"/>
            </a:xfrm>
            <a:custGeom>
              <a:avLst/>
              <a:gdLst>
                <a:gd name="T0" fmla="*/ 135 w 142"/>
                <a:gd name="T1" fmla="*/ 3 h 292"/>
                <a:gd name="T2" fmla="*/ 121 w 142"/>
                <a:gd name="T3" fmla="*/ 0 h 292"/>
                <a:gd name="T4" fmla="*/ 0 w 142"/>
                <a:gd name="T5" fmla="*/ 48 h 292"/>
                <a:gd name="T6" fmla="*/ 0 w 142"/>
                <a:gd name="T7" fmla="*/ 118 h 292"/>
                <a:gd name="T8" fmla="*/ 113 w 142"/>
                <a:gd name="T9" fmla="*/ 268 h 292"/>
                <a:gd name="T10" fmla="*/ 110 w 142"/>
                <a:gd name="T11" fmla="*/ 291 h 292"/>
                <a:gd name="T12" fmla="*/ 130 w 142"/>
                <a:gd name="T13" fmla="*/ 282 h 292"/>
                <a:gd name="T14" fmla="*/ 138 w 142"/>
                <a:gd name="T15" fmla="*/ 268 h 292"/>
                <a:gd name="T16" fmla="*/ 138 w 142"/>
                <a:gd name="T17" fmla="*/ 14 h 292"/>
                <a:gd name="T18" fmla="*/ 135 w 142"/>
                <a:gd name="T19" fmla="*/ 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292">
                  <a:moveTo>
                    <a:pt x="135" y="3"/>
                  </a:moveTo>
                  <a:cubicBezTo>
                    <a:pt x="133" y="0"/>
                    <a:pt x="127" y="0"/>
                    <a:pt x="121" y="0"/>
                  </a:cubicBezTo>
                  <a:lnTo>
                    <a:pt x="0" y="48"/>
                  </a:lnTo>
                  <a:lnTo>
                    <a:pt x="0" y="118"/>
                  </a:lnTo>
                  <a:cubicBezTo>
                    <a:pt x="65" y="138"/>
                    <a:pt x="113" y="197"/>
                    <a:pt x="113" y="268"/>
                  </a:cubicBezTo>
                  <a:cubicBezTo>
                    <a:pt x="113" y="276"/>
                    <a:pt x="113" y="282"/>
                    <a:pt x="110" y="291"/>
                  </a:cubicBezTo>
                  <a:lnTo>
                    <a:pt x="130" y="282"/>
                  </a:lnTo>
                  <a:cubicBezTo>
                    <a:pt x="135" y="279"/>
                    <a:pt x="138" y="274"/>
                    <a:pt x="138" y="268"/>
                  </a:cubicBezTo>
                  <a:lnTo>
                    <a:pt x="138" y="14"/>
                  </a:lnTo>
                  <a:cubicBezTo>
                    <a:pt x="141" y="8"/>
                    <a:pt x="138" y="5"/>
                    <a:pt x="135" y="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" name="Freeform 626">
              <a:extLst>
                <a:ext uri="{FF2B5EF4-FFF2-40B4-BE49-F238E27FC236}">
                  <a16:creationId xmlns:a16="http://schemas.microsoft.com/office/drawing/2014/main" id="{2B29A6FA-A47C-3E47-B154-E43B3CC27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975" y="3541713"/>
              <a:ext cx="50800" cy="120650"/>
            </a:xfrm>
            <a:custGeom>
              <a:avLst/>
              <a:gdLst>
                <a:gd name="T0" fmla="*/ 141 w 142"/>
                <a:gd name="T1" fmla="*/ 178 h 337"/>
                <a:gd name="T2" fmla="*/ 141 w 142"/>
                <a:gd name="T3" fmla="*/ 0 h 337"/>
                <a:gd name="T4" fmla="*/ 8 w 142"/>
                <a:gd name="T5" fmla="*/ 53 h 337"/>
                <a:gd name="T6" fmla="*/ 0 w 142"/>
                <a:gd name="T7" fmla="*/ 68 h 337"/>
                <a:gd name="T8" fmla="*/ 0 w 142"/>
                <a:gd name="T9" fmla="*/ 322 h 337"/>
                <a:gd name="T10" fmla="*/ 5 w 142"/>
                <a:gd name="T11" fmla="*/ 333 h 337"/>
                <a:gd name="T12" fmla="*/ 14 w 142"/>
                <a:gd name="T13" fmla="*/ 336 h 337"/>
                <a:gd name="T14" fmla="*/ 19 w 142"/>
                <a:gd name="T15" fmla="*/ 336 h 337"/>
                <a:gd name="T16" fmla="*/ 115 w 142"/>
                <a:gd name="T17" fmla="*/ 296 h 337"/>
                <a:gd name="T18" fmla="*/ 112 w 142"/>
                <a:gd name="T19" fmla="*/ 271 h 337"/>
                <a:gd name="T20" fmla="*/ 141 w 142"/>
                <a:gd name="T21" fmla="*/ 17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2" h="337">
                  <a:moveTo>
                    <a:pt x="141" y="178"/>
                  </a:moveTo>
                  <a:lnTo>
                    <a:pt x="141" y="0"/>
                  </a:lnTo>
                  <a:lnTo>
                    <a:pt x="8" y="53"/>
                  </a:lnTo>
                  <a:cubicBezTo>
                    <a:pt x="2" y="56"/>
                    <a:pt x="0" y="62"/>
                    <a:pt x="0" y="68"/>
                  </a:cubicBezTo>
                  <a:lnTo>
                    <a:pt x="0" y="322"/>
                  </a:lnTo>
                  <a:cubicBezTo>
                    <a:pt x="0" y="327"/>
                    <a:pt x="2" y="330"/>
                    <a:pt x="5" y="333"/>
                  </a:cubicBezTo>
                  <a:cubicBezTo>
                    <a:pt x="8" y="336"/>
                    <a:pt x="11" y="336"/>
                    <a:pt x="14" y="336"/>
                  </a:cubicBezTo>
                  <a:cubicBezTo>
                    <a:pt x="16" y="336"/>
                    <a:pt x="16" y="336"/>
                    <a:pt x="19" y="336"/>
                  </a:cubicBezTo>
                  <a:lnTo>
                    <a:pt x="115" y="296"/>
                  </a:lnTo>
                  <a:cubicBezTo>
                    <a:pt x="112" y="288"/>
                    <a:pt x="112" y="279"/>
                    <a:pt x="112" y="271"/>
                  </a:cubicBezTo>
                  <a:cubicBezTo>
                    <a:pt x="112" y="234"/>
                    <a:pt x="124" y="203"/>
                    <a:pt x="141" y="178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" name="Freeform 627">
              <a:extLst>
                <a:ext uri="{FF2B5EF4-FFF2-40B4-BE49-F238E27FC236}">
                  <a16:creationId xmlns:a16="http://schemas.microsoft.com/office/drawing/2014/main" id="{109E347A-BB01-1744-93D0-BE86E10C8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888" y="3541713"/>
              <a:ext cx="41275" cy="53975"/>
            </a:xfrm>
            <a:custGeom>
              <a:avLst/>
              <a:gdLst>
                <a:gd name="T0" fmla="*/ 113 w 114"/>
                <a:gd name="T1" fmla="*/ 113 h 150"/>
                <a:gd name="T2" fmla="*/ 113 w 114"/>
                <a:gd name="T3" fmla="*/ 45 h 150"/>
                <a:gd name="T4" fmla="*/ 0 w 114"/>
                <a:gd name="T5" fmla="*/ 0 h 150"/>
                <a:gd name="T6" fmla="*/ 0 w 114"/>
                <a:gd name="T7" fmla="*/ 149 h 150"/>
                <a:gd name="T8" fmla="*/ 99 w 114"/>
                <a:gd name="T9" fmla="*/ 113 h 150"/>
                <a:gd name="T10" fmla="*/ 113 w 114"/>
                <a:gd name="T11" fmla="*/ 113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150">
                  <a:moveTo>
                    <a:pt x="113" y="113"/>
                  </a:moveTo>
                  <a:lnTo>
                    <a:pt x="113" y="45"/>
                  </a:lnTo>
                  <a:lnTo>
                    <a:pt x="0" y="0"/>
                  </a:lnTo>
                  <a:lnTo>
                    <a:pt x="0" y="149"/>
                  </a:lnTo>
                  <a:cubicBezTo>
                    <a:pt x="28" y="127"/>
                    <a:pt x="62" y="113"/>
                    <a:pt x="99" y="113"/>
                  </a:cubicBezTo>
                  <a:cubicBezTo>
                    <a:pt x="104" y="113"/>
                    <a:pt x="107" y="113"/>
                    <a:pt x="113" y="11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" name="Freeform 628">
              <a:extLst>
                <a:ext uri="{FF2B5EF4-FFF2-40B4-BE49-F238E27FC236}">
                  <a16:creationId xmlns:a16="http://schemas.microsoft.com/office/drawing/2014/main" id="{377D2CAC-822E-9E4D-96AF-470DE36A4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3563" y="4079875"/>
              <a:ext cx="160337" cy="31750"/>
            </a:xfrm>
            <a:custGeom>
              <a:avLst/>
              <a:gdLst>
                <a:gd name="T0" fmla="*/ 150 w 444"/>
                <a:gd name="T1" fmla="*/ 29 h 86"/>
                <a:gd name="T2" fmla="*/ 116 w 444"/>
                <a:gd name="T3" fmla="*/ 0 h 86"/>
                <a:gd name="T4" fmla="*/ 0 w 444"/>
                <a:gd name="T5" fmla="*/ 0 h 86"/>
                <a:gd name="T6" fmla="*/ 6 w 444"/>
                <a:gd name="T7" fmla="*/ 17 h 86"/>
                <a:gd name="T8" fmla="*/ 99 w 444"/>
                <a:gd name="T9" fmla="*/ 85 h 86"/>
                <a:gd name="T10" fmla="*/ 344 w 444"/>
                <a:gd name="T11" fmla="*/ 85 h 86"/>
                <a:gd name="T12" fmla="*/ 437 w 444"/>
                <a:gd name="T13" fmla="*/ 17 h 86"/>
                <a:gd name="T14" fmla="*/ 443 w 444"/>
                <a:gd name="T15" fmla="*/ 0 h 86"/>
                <a:gd name="T16" fmla="*/ 186 w 444"/>
                <a:gd name="T17" fmla="*/ 0 h 86"/>
                <a:gd name="T18" fmla="*/ 150 w 444"/>
                <a:gd name="T19" fmla="*/ 2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4" h="86">
                  <a:moveTo>
                    <a:pt x="150" y="29"/>
                  </a:moveTo>
                  <a:lnTo>
                    <a:pt x="116" y="0"/>
                  </a:lnTo>
                  <a:lnTo>
                    <a:pt x="0" y="0"/>
                  </a:lnTo>
                  <a:lnTo>
                    <a:pt x="6" y="17"/>
                  </a:lnTo>
                  <a:cubicBezTo>
                    <a:pt x="20" y="57"/>
                    <a:pt x="56" y="85"/>
                    <a:pt x="99" y="85"/>
                  </a:cubicBezTo>
                  <a:lnTo>
                    <a:pt x="344" y="85"/>
                  </a:lnTo>
                  <a:cubicBezTo>
                    <a:pt x="387" y="85"/>
                    <a:pt x="423" y="57"/>
                    <a:pt x="437" y="17"/>
                  </a:cubicBezTo>
                  <a:lnTo>
                    <a:pt x="443" y="0"/>
                  </a:lnTo>
                  <a:lnTo>
                    <a:pt x="186" y="0"/>
                  </a:lnTo>
                  <a:lnTo>
                    <a:pt x="150" y="2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" name="Freeform 629">
              <a:extLst>
                <a:ext uri="{FF2B5EF4-FFF2-40B4-BE49-F238E27FC236}">
                  <a16:creationId xmlns:a16="http://schemas.microsoft.com/office/drawing/2014/main" id="{4FF20C9E-DC79-E242-AC81-B5C2042A9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0388" y="3957638"/>
              <a:ext cx="165100" cy="112712"/>
            </a:xfrm>
            <a:custGeom>
              <a:avLst/>
              <a:gdLst>
                <a:gd name="T0" fmla="*/ 457 w 458"/>
                <a:gd name="T1" fmla="*/ 197 h 311"/>
                <a:gd name="T2" fmla="*/ 454 w 458"/>
                <a:gd name="T3" fmla="*/ 189 h 311"/>
                <a:gd name="T4" fmla="*/ 440 w 458"/>
                <a:gd name="T5" fmla="*/ 169 h 311"/>
                <a:gd name="T6" fmla="*/ 443 w 458"/>
                <a:gd name="T7" fmla="*/ 169 h 311"/>
                <a:gd name="T8" fmla="*/ 454 w 458"/>
                <a:gd name="T9" fmla="*/ 164 h 311"/>
                <a:gd name="T10" fmla="*/ 454 w 458"/>
                <a:gd name="T11" fmla="*/ 149 h 311"/>
                <a:gd name="T12" fmla="*/ 228 w 458"/>
                <a:gd name="T13" fmla="*/ 0 h 311"/>
                <a:gd name="T14" fmla="*/ 3 w 458"/>
                <a:gd name="T15" fmla="*/ 149 h 311"/>
                <a:gd name="T16" fmla="*/ 3 w 458"/>
                <a:gd name="T17" fmla="*/ 164 h 311"/>
                <a:gd name="T18" fmla="*/ 14 w 458"/>
                <a:gd name="T19" fmla="*/ 169 h 311"/>
                <a:gd name="T20" fmla="*/ 17 w 458"/>
                <a:gd name="T21" fmla="*/ 169 h 311"/>
                <a:gd name="T22" fmla="*/ 3 w 458"/>
                <a:gd name="T23" fmla="*/ 189 h 311"/>
                <a:gd name="T24" fmla="*/ 0 w 458"/>
                <a:gd name="T25" fmla="*/ 197 h 311"/>
                <a:gd name="T26" fmla="*/ 8 w 458"/>
                <a:gd name="T27" fmla="*/ 226 h 311"/>
                <a:gd name="T28" fmla="*/ 0 w 458"/>
                <a:gd name="T29" fmla="*/ 254 h 311"/>
                <a:gd name="T30" fmla="*/ 56 w 458"/>
                <a:gd name="T31" fmla="*/ 310 h 311"/>
                <a:gd name="T32" fmla="*/ 395 w 458"/>
                <a:gd name="T33" fmla="*/ 310 h 311"/>
                <a:gd name="T34" fmla="*/ 451 w 458"/>
                <a:gd name="T35" fmla="*/ 254 h 311"/>
                <a:gd name="T36" fmla="*/ 443 w 458"/>
                <a:gd name="T37" fmla="*/ 226 h 311"/>
                <a:gd name="T38" fmla="*/ 457 w 458"/>
                <a:gd name="T39" fmla="*/ 197 h 311"/>
                <a:gd name="T40" fmla="*/ 406 w 458"/>
                <a:gd name="T41" fmla="*/ 169 h 311"/>
                <a:gd name="T42" fmla="*/ 429 w 458"/>
                <a:gd name="T43" fmla="*/ 200 h 311"/>
                <a:gd name="T44" fmla="*/ 400 w 458"/>
                <a:gd name="T45" fmla="*/ 226 h 311"/>
                <a:gd name="T46" fmla="*/ 378 w 458"/>
                <a:gd name="T47" fmla="*/ 217 h 311"/>
                <a:gd name="T48" fmla="*/ 358 w 458"/>
                <a:gd name="T49" fmla="*/ 209 h 311"/>
                <a:gd name="T50" fmla="*/ 338 w 458"/>
                <a:gd name="T51" fmla="*/ 217 h 311"/>
                <a:gd name="T52" fmla="*/ 316 w 458"/>
                <a:gd name="T53" fmla="*/ 226 h 311"/>
                <a:gd name="T54" fmla="*/ 293 w 458"/>
                <a:gd name="T55" fmla="*/ 217 h 311"/>
                <a:gd name="T56" fmla="*/ 273 w 458"/>
                <a:gd name="T57" fmla="*/ 209 h 311"/>
                <a:gd name="T58" fmla="*/ 254 w 458"/>
                <a:gd name="T59" fmla="*/ 217 h 311"/>
                <a:gd name="T60" fmla="*/ 231 w 458"/>
                <a:gd name="T61" fmla="*/ 226 h 311"/>
                <a:gd name="T62" fmla="*/ 211 w 458"/>
                <a:gd name="T63" fmla="*/ 217 h 311"/>
                <a:gd name="T64" fmla="*/ 189 w 458"/>
                <a:gd name="T65" fmla="*/ 209 h 311"/>
                <a:gd name="T66" fmla="*/ 166 w 458"/>
                <a:gd name="T67" fmla="*/ 217 h 311"/>
                <a:gd name="T68" fmla="*/ 147 w 458"/>
                <a:gd name="T69" fmla="*/ 226 h 311"/>
                <a:gd name="T70" fmla="*/ 127 w 458"/>
                <a:gd name="T71" fmla="*/ 217 h 311"/>
                <a:gd name="T72" fmla="*/ 104 w 458"/>
                <a:gd name="T73" fmla="*/ 209 h 311"/>
                <a:gd name="T74" fmla="*/ 82 w 458"/>
                <a:gd name="T75" fmla="*/ 217 h 311"/>
                <a:gd name="T76" fmla="*/ 62 w 458"/>
                <a:gd name="T77" fmla="*/ 226 h 311"/>
                <a:gd name="T78" fmla="*/ 34 w 458"/>
                <a:gd name="T79" fmla="*/ 200 h 311"/>
                <a:gd name="T80" fmla="*/ 56 w 458"/>
                <a:gd name="T81" fmla="*/ 169 h 311"/>
                <a:gd name="T82" fmla="*/ 406 w 458"/>
                <a:gd name="T83" fmla="*/ 169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8" h="311">
                  <a:moveTo>
                    <a:pt x="457" y="197"/>
                  </a:moveTo>
                  <a:cubicBezTo>
                    <a:pt x="457" y="195"/>
                    <a:pt x="457" y="192"/>
                    <a:pt x="454" y="189"/>
                  </a:cubicBezTo>
                  <a:lnTo>
                    <a:pt x="440" y="169"/>
                  </a:lnTo>
                  <a:lnTo>
                    <a:pt x="443" y="169"/>
                  </a:lnTo>
                  <a:cubicBezTo>
                    <a:pt x="448" y="169"/>
                    <a:pt x="451" y="167"/>
                    <a:pt x="454" y="164"/>
                  </a:cubicBezTo>
                  <a:cubicBezTo>
                    <a:pt x="457" y="162"/>
                    <a:pt x="457" y="155"/>
                    <a:pt x="454" y="149"/>
                  </a:cubicBezTo>
                  <a:cubicBezTo>
                    <a:pt x="417" y="59"/>
                    <a:pt x="327" y="0"/>
                    <a:pt x="228" y="0"/>
                  </a:cubicBezTo>
                  <a:cubicBezTo>
                    <a:pt x="130" y="0"/>
                    <a:pt x="42" y="59"/>
                    <a:pt x="3" y="149"/>
                  </a:cubicBezTo>
                  <a:cubicBezTo>
                    <a:pt x="0" y="155"/>
                    <a:pt x="3" y="159"/>
                    <a:pt x="3" y="164"/>
                  </a:cubicBezTo>
                  <a:cubicBezTo>
                    <a:pt x="3" y="170"/>
                    <a:pt x="8" y="169"/>
                    <a:pt x="14" y="169"/>
                  </a:cubicBezTo>
                  <a:lnTo>
                    <a:pt x="17" y="169"/>
                  </a:lnTo>
                  <a:lnTo>
                    <a:pt x="3" y="189"/>
                  </a:lnTo>
                  <a:cubicBezTo>
                    <a:pt x="0" y="192"/>
                    <a:pt x="0" y="195"/>
                    <a:pt x="0" y="197"/>
                  </a:cubicBezTo>
                  <a:cubicBezTo>
                    <a:pt x="0" y="209"/>
                    <a:pt x="3" y="217"/>
                    <a:pt x="8" y="226"/>
                  </a:cubicBezTo>
                  <a:cubicBezTo>
                    <a:pt x="3" y="234"/>
                    <a:pt x="0" y="243"/>
                    <a:pt x="0" y="254"/>
                  </a:cubicBezTo>
                  <a:cubicBezTo>
                    <a:pt x="0" y="285"/>
                    <a:pt x="25" y="310"/>
                    <a:pt x="56" y="310"/>
                  </a:cubicBezTo>
                  <a:lnTo>
                    <a:pt x="395" y="310"/>
                  </a:lnTo>
                  <a:cubicBezTo>
                    <a:pt x="426" y="310"/>
                    <a:pt x="451" y="285"/>
                    <a:pt x="451" y="254"/>
                  </a:cubicBezTo>
                  <a:cubicBezTo>
                    <a:pt x="451" y="243"/>
                    <a:pt x="448" y="234"/>
                    <a:pt x="443" y="226"/>
                  </a:cubicBezTo>
                  <a:cubicBezTo>
                    <a:pt x="454" y="217"/>
                    <a:pt x="457" y="209"/>
                    <a:pt x="457" y="197"/>
                  </a:cubicBezTo>
                  <a:close/>
                  <a:moveTo>
                    <a:pt x="406" y="169"/>
                  </a:moveTo>
                  <a:lnTo>
                    <a:pt x="429" y="200"/>
                  </a:lnTo>
                  <a:cubicBezTo>
                    <a:pt x="426" y="214"/>
                    <a:pt x="415" y="226"/>
                    <a:pt x="400" y="226"/>
                  </a:cubicBezTo>
                  <a:cubicBezTo>
                    <a:pt x="392" y="226"/>
                    <a:pt x="384" y="223"/>
                    <a:pt x="378" y="217"/>
                  </a:cubicBezTo>
                  <a:cubicBezTo>
                    <a:pt x="372" y="211"/>
                    <a:pt x="364" y="209"/>
                    <a:pt x="358" y="209"/>
                  </a:cubicBezTo>
                  <a:cubicBezTo>
                    <a:pt x="353" y="209"/>
                    <a:pt x="341" y="211"/>
                    <a:pt x="338" y="217"/>
                  </a:cubicBezTo>
                  <a:cubicBezTo>
                    <a:pt x="333" y="223"/>
                    <a:pt x="325" y="226"/>
                    <a:pt x="316" y="226"/>
                  </a:cubicBezTo>
                  <a:cubicBezTo>
                    <a:pt x="308" y="226"/>
                    <a:pt x="299" y="223"/>
                    <a:pt x="293" y="217"/>
                  </a:cubicBezTo>
                  <a:cubicBezTo>
                    <a:pt x="288" y="211"/>
                    <a:pt x="279" y="209"/>
                    <a:pt x="273" y="209"/>
                  </a:cubicBezTo>
                  <a:cubicBezTo>
                    <a:pt x="268" y="209"/>
                    <a:pt x="257" y="211"/>
                    <a:pt x="254" y="217"/>
                  </a:cubicBezTo>
                  <a:cubicBezTo>
                    <a:pt x="248" y="223"/>
                    <a:pt x="240" y="226"/>
                    <a:pt x="231" y="226"/>
                  </a:cubicBezTo>
                  <a:cubicBezTo>
                    <a:pt x="223" y="226"/>
                    <a:pt x="214" y="223"/>
                    <a:pt x="211" y="217"/>
                  </a:cubicBezTo>
                  <a:cubicBezTo>
                    <a:pt x="206" y="211"/>
                    <a:pt x="198" y="209"/>
                    <a:pt x="189" y="209"/>
                  </a:cubicBezTo>
                  <a:cubicBezTo>
                    <a:pt x="181" y="209"/>
                    <a:pt x="172" y="211"/>
                    <a:pt x="166" y="217"/>
                  </a:cubicBezTo>
                  <a:cubicBezTo>
                    <a:pt x="161" y="223"/>
                    <a:pt x="153" y="226"/>
                    <a:pt x="147" y="226"/>
                  </a:cubicBezTo>
                  <a:cubicBezTo>
                    <a:pt x="142" y="226"/>
                    <a:pt x="130" y="223"/>
                    <a:pt x="127" y="217"/>
                  </a:cubicBezTo>
                  <a:cubicBezTo>
                    <a:pt x="121" y="211"/>
                    <a:pt x="113" y="209"/>
                    <a:pt x="104" y="209"/>
                  </a:cubicBezTo>
                  <a:cubicBezTo>
                    <a:pt x="96" y="209"/>
                    <a:pt x="88" y="211"/>
                    <a:pt x="82" y="217"/>
                  </a:cubicBezTo>
                  <a:cubicBezTo>
                    <a:pt x="77" y="223"/>
                    <a:pt x="67" y="226"/>
                    <a:pt x="62" y="226"/>
                  </a:cubicBezTo>
                  <a:cubicBezTo>
                    <a:pt x="48" y="226"/>
                    <a:pt x="36" y="214"/>
                    <a:pt x="34" y="200"/>
                  </a:cubicBezTo>
                  <a:lnTo>
                    <a:pt x="56" y="169"/>
                  </a:lnTo>
                  <a:lnTo>
                    <a:pt x="406" y="1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" name="Freeform 630">
              <a:extLst>
                <a:ext uri="{FF2B5EF4-FFF2-40B4-BE49-F238E27FC236}">
                  <a16:creationId xmlns:a16="http://schemas.microsoft.com/office/drawing/2014/main" id="{6E1B4957-CB62-FB47-A6CD-3CA9C5C02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6325" y="4014788"/>
              <a:ext cx="55563" cy="61912"/>
            </a:xfrm>
            <a:custGeom>
              <a:avLst/>
              <a:gdLst>
                <a:gd name="T0" fmla="*/ 147 w 154"/>
                <a:gd name="T1" fmla="*/ 42 h 170"/>
                <a:gd name="T2" fmla="*/ 122 w 154"/>
                <a:gd name="T3" fmla="*/ 0 h 170"/>
                <a:gd name="T4" fmla="*/ 0 w 154"/>
                <a:gd name="T5" fmla="*/ 147 h 170"/>
                <a:gd name="T6" fmla="*/ 20 w 154"/>
                <a:gd name="T7" fmla="*/ 161 h 170"/>
                <a:gd name="T8" fmla="*/ 40 w 154"/>
                <a:gd name="T9" fmla="*/ 169 h 170"/>
                <a:gd name="T10" fmla="*/ 153 w 154"/>
                <a:gd name="T11" fmla="*/ 62 h 170"/>
                <a:gd name="T12" fmla="*/ 147 w 154"/>
                <a:gd name="T13" fmla="*/ 4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170">
                  <a:moveTo>
                    <a:pt x="147" y="42"/>
                  </a:moveTo>
                  <a:lnTo>
                    <a:pt x="122" y="0"/>
                  </a:lnTo>
                  <a:lnTo>
                    <a:pt x="0" y="147"/>
                  </a:lnTo>
                  <a:lnTo>
                    <a:pt x="20" y="161"/>
                  </a:lnTo>
                  <a:cubicBezTo>
                    <a:pt x="26" y="166"/>
                    <a:pt x="34" y="169"/>
                    <a:pt x="40" y="169"/>
                  </a:cubicBezTo>
                  <a:lnTo>
                    <a:pt x="153" y="62"/>
                  </a:lnTo>
                  <a:cubicBezTo>
                    <a:pt x="153" y="56"/>
                    <a:pt x="150" y="48"/>
                    <a:pt x="147" y="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" name="Freeform 631">
              <a:extLst>
                <a:ext uri="{FF2B5EF4-FFF2-40B4-BE49-F238E27FC236}">
                  <a16:creationId xmlns:a16="http://schemas.microsoft.com/office/drawing/2014/main" id="{E203E87D-9BBF-F941-B3FD-58969F28C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375" y="4013200"/>
              <a:ext cx="53975" cy="61913"/>
            </a:xfrm>
            <a:custGeom>
              <a:avLst/>
              <a:gdLst>
                <a:gd name="T0" fmla="*/ 31 w 151"/>
                <a:gd name="T1" fmla="*/ 0 h 173"/>
                <a:gd name="T2" fmla="*/ 6 w 151"/>
                <a:gd name="T3" fmla="*/ 42 h 173"/>
                <a:gd name="T4" fmla="*/ 0 w 151"/>
                <a:gd name="T5" fmla="*/ 65 h 173"/>
                <a:gd name="T6" fmla="*/ 113 w 151"/>
                <a:gd name="T7" fmla="*/ 172 h 173"/>
                <a:gd name="T8" fmla="*/ 133 w 151"/>
                <a:gd name="T9" fmla="*/ 164 h 173"/>
                <a:gd name="T10" fmla="*/ 150 w 151"/>
                <a:gd name="T11" fmla="*/ 150 h 173"/>
                <a:gd name="T12" fmla="*/ 31 w 151"/>
                <a:gd name="T13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173">
                  <a:moveTo>
                    <a:pt x="31" y="0"/>
                  </a:moveTo>
                  <a:lnTo>
                    <a:pt x="6" y="42"/>
                  </a:lnTo>
                  <a:cubicBezTo>
                    <a:pt x="3" y="48"/>
                    <a:pt x="0" y="56"/>
                    <a:pt x="0" y="65"/>
                  </a:cubicBezTo>
                  <a:lnTo>
                    <a:pt x="113" y="172"/>
                  </a:lnTo>
                  <a:cubicBezTo>
                    <a:pt x="119" y="172"/>
                    <a:pt x="127" y="169"/>
                    <a:pt x="133" y="164"/>
                  </a:cubicBezTo>
                  <a:lnTo>
                    <a:pt x="150" y="150"/>
                  </a:lnTo>
                  <a:lnTo>
                    <a:pt x="3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" name="Freeform 632">
              <a:extLst>
                <a:ext uri="{FF2B5EF4-FFF2-40B4-BE49-F238E27FC236}">
                  <a16:creationId xmlns:a16="http://schemas.microsoft.com/office/drawing/2014/main" id="{60183717-3C97-E74F-8F6F-89EF4F47E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3138" y="4057650"/>
              <a:ext cx="25400" cy="31750"/>
            </a:xfrm>
            <a:custGeom>
              <a:avLst/>
              <a:gdLst>
                <a:gd name="T0" fmla="*/ 6 w 72"/>
                <a:gd name="T1" fmla="*/ 0 h 89"/>
                <a:gd name="T2" fmla="*/ 9 w 72"/>
                <a:gd name="T3" fmla="*/ 79 h 89"/>
                <a:gd name="T4" fmla="*/ 17 w 72"/>
                <a:gd name="T5" fmla="*/ 88 h 89"/>
                <a:gd name="T6" fmla="*/ 23 w 72"/>
                <a:gd name="T7" fmla="*/ 88 h 89"/>
                <a:gd name="T8" fmla="*/ 29 w 72"/>
                <a:gd name="T9" fmla="*/ 88 h 89"/>
                <a:gd name="T10" fmla="*/ 71 w 72"/>
                <a:gd name="T11" fmla="*/ 57 h 89"/>
                <a:gd name="T12" fmla="*/ 6 w 72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9">
                  <a:moveTo>
                    <a:pt x="6" y="0"/>
                  </a:moveTo>
                  <a:cubicBezTo>
                    <a:pt x="0" y="23"/>
                    <a:pt x="0" y="48"/>
                    <a:pt x="9" y="79"/>
                  </a:cubicBezTo>
                  <a:cubicBezTo>
                    <a:pt x="9" y="82"/>
                    <a:pt x="12" y="85"/>
                    <a:pt x="17" y="88"/>
                  </a:cubicBezTo>
                  <a:cubicBezTo>
                    <a:pt x="20" y="88"/>
                    <a:pt x="20" y="88"/>
                    <a:pt x="23" y="88"/>
                  </a:cubicBezTo>
                  <a:cubicBezTo>
                    <a:pt x="26" y="88"/>
                    <a:pt x="26" y="88"/>
                    <a:pt x="29" y="88"/>
                  </a:cubicBezTo>
                  <a:cubicBezTo>
                    <a:pt x="43" y="82"/>
                    <a:pt x="57" y="71"/>
                    <a:pt x="71" y="57"/>
                  </a:cubicBez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" name="Freeform 633">
              <a:extLst>
                <a:ext uri="{FF2B5EF4-FFF2-40B4-BE49-F238E27FC236}">
                  <a16:creationId xmlns:a16="http://schemas.microsoft.com/office/drawing/2014/main" id="{BF9BB31C-AD05-C849-AF76-C830D5BD4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1725" y="4057650"/>
              <a:ext cx="26988" cy="31750"/>
            </a:xfrm>
            <a:custGeom>
              <a:avLst/>
              <a:gdLst>
                <a:gd name="T0" fmla="*/ 0 w 74"/>
                <a:gd name="T1" fmla="*/ 57 h 89"/>
                <a:gd name="T2" fmla="*/ 42 w 74"/>
                <a:gd name="T3" fmla="*/ 88 h 89"/>
                <a:gd name="T4" fmla="*/ 48 w 74"/>
                <a:gd name="T5" fmla="*/ 88 h 89"/>
                <a:gd name="T6" fmla="*/ 53 w 74"/>
                <a:gd name="T7" fmla="*/ 88 h 89"/>
                <a:gd name="T8" fmla="*/ 62 w 74"/>
                <a:gd name="T9" fmla="*/ 79 h 89"/>
                <a:gd name="T10" fmla="*/ 65 w 74"/>
                <a:gd name="T11" fmla="*/ 0 h 89"/>
                <a:gd name="T12" fmla="*/ 0 w 74"/>
                <a:gd name="T13" fmla="*/ 5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89">
                  <a:moveTo>
                    <a:pt x="0" y="57"/>
                  </a:moveTo>
                  <a:cubicBezTo>
                    <a:pt x="14" y="71"/>
                    <a:pt x="28" y="82"/>
                    <a:pt x="42" y="88"/>
                  </a:cubicBezTo>
                  <a:cubicBezTo>
                    <a:pt x="45" y="88"/>
                    <a:pt x="45" y="88"/>
                    <a:pt x="48" y="88"/>
                  </a:cubicBezTo>
                  <a:cubicBezTo>
                    <a:pt x="51" y="88"/>
                    <a:pt x="51" y="88"/>
                    <a:pt x="53" y="88"/>
                  </a:cubicBezTo>
                  <a:cubicBezTo>
                    <a:pt x="56" y="85"/>
                    <a:pt x="59" y="82"/>
                    <a:pt x="62" y="79"/>
                  </a:cubicBezTo>
                  <a:cubicBezTo>
                    <a:pt x="73" y="48"/>
                    <a:pt x="70" y="20"/>
                    <a:pt x="65" y="0"/>
                  </a:cubicBezTo>
                  <a:lnTo>
                    <a:pt x="0" y="5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" name="Freeform 634">
              <a:extLst>
                <a:ext uri="{FF2B5EF4-FFF2-40B4-BE49-F238E27FC236}">
                  <a16:creationId xmlns:a16="http://schemas.microsoft.com/office/drawing/2014/main" id="{E23B3A3F-C7ED-6E48-A57C-047B1B7A0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9488" y="3967163"/>
              <a:ext cx="138112" cy="100012"/>
            </a:xfrm>
            <a:custGeom>
              <a:avLst/>
              <a:gdLst>
                <a:gd name="T0" fmla="*/ 384 w 385"/>
                <a:gd name="T1" fmla="*/ 88 h 280"/>
                <a:gd name="T2" fmla="*/ 192 w 385"/>
                <a:gd name="T3" fmla="*/ 0 h 280"/>
                <a:gd name="T4" fmla="*/ 0 w 385"/>
                <a:gd name="T5" fmla="*/ 88 h 280"/>
                <a:gd name="T6" fmla="*/ 158 w 385"/>
                <a:gd name="T7" fmla="*/ 279 h 280"/>
                <a:gd name="T8" fmla="*/ 226 w 385"/>
                <a:gd name="T9" fmla="*/ 279 h 280"/>
                <a:gd name="T10" fmla="*/ 384 w 385"/>
                <a:gd name="T11" fmla="*/ 88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280">
                  <a:moveTo>
                    <a:pt x="384" y="88"/>
                  </a:moveTo>
                  <a:cubicBezTo>
                    <a:pt x="336" y="31"/>
                    <a:pt x="265" y="0"/>
                    <a:pt x="192" y="0"/>
                  </a:cubicBezTo>
                  <a:cubicBezTo>
                    <a:pt x="119" y="0"/>
                    <a:pt x="48" y="31"/>
                    <a:pt x="0" y="88"/>
                  </a:cubicBezTo>
                  <a:lnTo>
                    <a:pt x="158" y="279"/>
                  </a:lnTo>
                  <a:cubicBezTo>
                    <a:pt x="178" y="265"/>
                    <a:pt x="206" y="265"/>
                    <a:pt x="226" y="279"/>
                  </a:cubicBezTo>
                  <a:lnTo>
                    <a:pt x="384" y="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" name="Freeform 635">
              <a:extLst>
                <a:ext uri="{FF2B5EF4-FFF2-40B4-BE49-F238E27FC236}">
                  <a16:creationId xmlns:a16="http://schemas.microsoft.com/office/drawing/2014/main" id="{1561F814-7756-FF48-958A-2AD0B1CAF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4775" y="4059238"/>
              <a:ext cx="122238" cy="20637"/>
            </a:xfrm>
            <a:custGeom>
              <a:avLst/>
              <a:gdLst>
                <a:gd name="T0" fmla="*/ 339 w 340"/>
                <a:gd name="T1" fmla="*/ 28 h 57"/>
                <a:gd name="T2" fmla="*/ 310 w 340"/>
                <a:gd name="T3" fmla="*/ 0 h 57"/>
                <a:gd name="T4" fmla="*/ 28 w 340"/>
                <a:gd name="T5" fmla="*/ 0 h 57"/>
                <a:gd name="T6" fmla="*/ 0 w 340"/>
                <a:gd name="T7" fmla="*/ 28 h 57"/>
                <a:gd name="T8" fmla="*/ 28 w 340"/>
                <a:gd name="T9" fmla="*/ 56 h 57"/>
                <a:gd name="T10" fmla="*/ 310 w 340"/>
                <a:gd name="T11" fmla="*/ 56 h 57"/>
                <a:gd name="T12" fmla="*/ 339 w 340"/>
                <a:gd name="T13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" h="57">
                  <a:moveTo>
                    <a:pt x="339" y="28"/>
                  </a:moveTo>
                  <a:cubicBezTo>
                    <a:pt x="339" y="11"/>
                    <a:pt x="327" y="0"/>
                    <a:pt x="310" y="0"/>
                  </a:cubicBezTo>
                  <a:lnTo>
                    <a:pt x="28" y="0"/>
                  </a:lnTo>
                  <a:cubicBezTo>
                    <a:pt x="11" y="0"/>
                    <a:pt x="0" y="11"/>
                    <a:pt x="0" y="28"/>
                  </a:cubicBezTo>
                  <a:cubicBezTo>
                    <a:pt x="0" y="45"/>
                    <a:pt x="11" y="56"/>
                    <a:pt x="28" y="56"/>
                  </a:cubicBezTo>
                  <a:lnTo>
                    <a:pt x="310" y="56"/>
                  </a:lnTo>
                  <a:cubicBezTo>
                    <a:pt x="327" y="56"/>
                    <a:pt x="339" y="45"/>
                    <a:pt x="339" y="28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" name="Freeform 636">
              <a:extLst>
                <a:ext uri="{FF2B5EF4-FFF2-40B4-BE49-F238E27FC236}">
                  <a16:creationId xmlns:a16="http://schemas.microsoft.com/office/drawing/2014/main" id="{8AC9DA70-2E3B-9848-9E04-CC13C692D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5738" y="3957638"/>
              <a:ext cx="80962" cy="153987"/>
            </a:xfrm>
            <a:custGeom>
              <a:avLst/>
              <a:gdLst>
                <a:gd name="T0" fmla="*/ 211 w 227"/>
                <a:gd name="T1" fmla="*/ 85 h 427"/>
                <a:gd name="T2" fmla="*/ 130 w 227"/>
                <a:gd name="T3" fmla="*/ 85 h 427"/>
                <a:gd name="T4" fmla="*/ 138 w 227"/>
                <a:gd name="T5" fmla="*/ 28 h 427"/>
                <a:gd name="T6" fmla="*/ 211 w 227"/>
                <a:gd name="T7" fmla="*/ 28 h 427"/>
                <a:gd name="T8" fmla="*/ 225 w 227"/>
                <a:gd name="T9" fmla="*/ 14 h 427"/>
                <a:gd name="T10" fmla="*/ 211 w 227"/>
                <a:gd name="T11" fmla="*/ 0 h 427"/>
                <a:gd name="T12" fmla="*/ 127 w 227"/>
                <a:gd name="T13" fmla="*/ 0 h 427"/>
                <a:gd name="T14" fmla="*/ 113 w 227"/>
                <a:gd name="T15" fmla="*/ 11 h 427"/>
                <a:gd name="T16" fmla="*/ 101 w 227"/>
                <a:gd name="T17" fmla="*/ 85 h 427"/>
                <a:gd name="T18" fmla="*/ 14 w 227"/>
                <a:gd name="T19" fmla="*/ 85 h 427"/>
                <a:gd name="T20" fmla="*/ 3 w 227"/>
                <a:gd name="T21" fmla="*/ 90 h 427"/>
                <a:gd name="T22" fmla="*/ 0 w 227"/>
                <a:gd name="T23" fmla="*/ 101 h 427"/>
                <a:gd name="T24" fmla="*/ 5 w 227"/>
                <a:gd name="T25" fmla="*/ 172 h 427"/>
                <a:gd name="T26" fmla="*/ 14 w 227"/>
                <a:gd name="T27" fmla="*/ 172 h 427"/>
                <a:gd name="T28" fmla="*/ 113 w 227"/>
                <a:gd name="T29" fmla="*/ 265 h 427"/>
                <a:gd name="T30" fmla="*/ 141 w 227"/>
                <a:gd name="T31" fmla="*/ 313 h 427"/>
                <a:gd name="T32" fmla="*/ 113 w 227"/>
                <a:gd name="T33" fmla="*/ 361 h 427"/>
                <a:gd name="T34" fmla="*/ 82 w 227"/>
                <a:gd name="T35" fmla="*/ 426 h 427"/>
                <a:gd name="T36" fmla="*/ 183 w 227"/>
                <a:gd name="T37" fmla="*/ 426 h 427"/>
                <a:gd name="T38" fmla="*/ 197 w 227"/>
                <a:gd name="T39" fmla="*/ 412 h 427"/>
                <a:gd name="T40" fmla="*/ 225 w 227"/>
                <a:gd name="T41" fmla="*/ 101 h 427"/>
                <a:gd name="T42" fmla="*/ 223 w 227"/>
                <a:gd name="T43" fmla="*/ 90 h 427"/>
                <a:gd name="T44" fmla="*/ 211 w 227"/>
                <a:gd name="T45" fmla="*/ 8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7" h="427">
                  <a:moveTo>
                    <a:pt x="211" y="85"/>
                  </a:moveTo>
                  <a:lnTo>
                    <a:pt x="130" y="85"/>
                  </a:lnTo>
                  <a:lnTo>
                    <a:pt x="138" y="28"/>
                  </a:lnTo>
                  <a:lnTo>
                    <a:pt x="211" y="28"/>
                  </a:lnTo>
                  <a:cubicBezTo>
                    <a:pt x="220" y="28"/>
                    <a:pt x="225" y="23"/>
                    <a:pt x="225" y="14"/>
                  </a:cubicBezTo>
                  <a:cubicBezTo>
                    <a:pt x="225" y="6"/>
                    <a:pt x="220" y="0"/>
                    <a:pt x="211" y="0"/>
                  </a:cubicBezTo>
                  <a:lnTo>
                    <a:pt x="127" y="0"/>
                  </a:lnTo>
                  <a:cubicBezTo>
                    <a:pt x="121" y="0"/>
                    <a:pt x="113" y="5"/>
                    <a:pt x="113" y="11"/>
                  </a:cubicBezTo>
                  <a:lnTo>
                    <a:pt x="101" y="85"/>
                  </a:lnTo>
                  <a:lnTo>
                    <a:pt x="14" y="85"/>
                  </a:lnTo>
                  <a:cubicBezTo>
                    <a:pt x="11" y="85"/>
                    <a:pt x="5" y="87"/>
                    <a:pt x="3" y="90"/>
                  </a:cubicBezTo>
                  <a:cubicBezTo>
                    <a:pt x="0" y="93"/>
                    <a:pt x="0" y="96"/>
                    <a:pt x="0" y="101"/>
                  </a:cubicBezTo>
                  <a:lnTo>
                    <a:pt x="5" y="172"/>
                  </a:lnTo>
                  <a:lnTo>
                    <a:pt x="14" y="172"/>
                  </a:lnTo>
                  <a:cubicBezTo>
                    <a:pt x="67" y="172"/>
                    <a:pt x="110" y="211"/>
                    <a:pt x="113" y="265"/>
                  </a:cubicBezTo>
                  <a:cubicBezTo>
                    <a:pt x="130" y="274"/>
                    <a:pt x="141" y="293"/>
                    <a:pt x="141" y="313"/>
                  </a:cubicBezTo>
                  <a:cubicBezTo>
                    <a:pt x="141" y="333"/>
                    <a:pt x="130" y="353"/>
                    <a:pt x="113" y="361"/>
                  </a:cubicBezTo>
                  <a:cubicBezTo>
                    <a:pt x="110" y="386"/>
                    <a:pt x="98" y="409"/>
                    <a:pt x="82" y="426"/>
                  </a:cubicBezTo>
                  <a:lnTo>
                    <a:pt x="183" y="426"/>
                  </a:lnTo>
                  <a:cubicBezTo>
                    <a:pt x="192" y="426"/>
                    <a:pt x="197" y="420"/>
                    <a:pt x="197" y="412"/>
                  </a:cubicBezTo>
                  <a:lnTo>
                    <a:pt x="225" y="101"/>
                  </a:lnTo>
                  <a:cubicBezTo>
                    <a:pt x="225" y="99"/>
                    <a:pt x="226" y="93"/>
                    <a:pt x="223" y="90"/>
                  </a:cubicBezTo>
                  <a:cubicBezTo>
                    <a:pt x="221" y="87"/>
                    <a:pt x="214" y="85"/>
                    <a:pt x="211" y="8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" name="Freeform 637">
              <a:extLst>
                <a:ext uri="{FF2B5EF4-FFF2-40B4-BE49-F238E27FC236}">
                  <a16:creationId xmlns:a16="http://schemas.microsoft.com/office/drawing/2014/main" id="{8DFC1677-7241-2745-892A-82F8FFB17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5888" y="4029075"/>
              <a:ext cx="100012" cy="20638"/>
            </a:xfrm>
            <a:custGeom>
              <a:avLst/>
              <a:gdLst>
                <a:gd name="T0" fmla="*/ 209 w 280"/>
                <a:gd name="T1" fmla="*/ 0 h 58"/>
                <a:gd name="T2" fmla="*/ 68 w 280"/>
                <a:gd name="T3" fmla="*/ 0 h 58"/>
                <a:gd name="T4" fmla="*/ 0 w 280"/>
                <a:gd name="T5" fmla="*/ 57 h 58"/>
                <a:gd name="T6" fmla="*/ 279 w 280"/>
                <a:gd name="T7" fmla="*/ 57 h 58"/>
                <a:gd name="T8" fmla="*/ 209 w 280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58">
                  <a:moveTo>
                    <a:pt x="209" y="0"/>
                  </a:moveTo>
                  <a:lnTo>
                    <a:pt x="68" y="0"/>
                  </a:lnTo>
                  <a:cubicBezTo>
                    <a:pt x="34" y="0"/>
                    <a:pt x="6" y="26"/>
                    <a:pt x="0" y="57"/>
                  </a:cubicBezTo>
                  <a:lnTo>
                    <a:pt x="279" y="57"/>
                  </a:lnTo>
                  <a:cubicBezTo>
                    <a:pt x="271" y="26"/>
                    <a:pt x="243" y="0"/>
                    <a:pt x="209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" name="Freeform 638">
              <a:extLst>
                <a:ext uri="{FF2B5EF4-FFF2-40B4-BE49-F238E27FC236}">
                  <a16:creationId xmlns:a16="http://schemas.microsoft.com/office/drawing/2014/main" id="{F4727BF7-5DE1-064D-B54B-13582363D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5888" y="4089400"/>
              <a:ext cx="100012" cy="20638"/>
            </a:xfrm>
            <a:custGeom>
              <a:avLst/>
              <a:gdLst>
                <a:gd name="T0" fmla="*/ 0 w 278"/>
                <a:gd name="T1" fmla="*/ 0 h 57"/>
                <a:gd name="T2" fmla="*/ 68 w 278"/>
                <a:gd name="T3" fmla="*/ 56 h 57"/>
                <a:gd name="T4" fmla="*/ 209 w 278"/>
                <a:gd name="T5" fmla="*/ 56 h 57"/>
                <a:gd name="T6" fmla="*/ 277 w 278"/>
                <a:gd name="T7" fmla="*/ 0 h 57"/>
                <a:gd name="T8" fmla="*/ 0 w 278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57">
                  <a:moveTo>
                    <a:pt x="0" y="0"/>
                  </a:moveTo>
                  <a:cubicBezTo>
                    <a:pt x="6" y="31"/>
                    <a:pt x="34" y="56"/>
                    <a:pt x="68" y="56"/>
                  </a:cubicBezTo>
                  <a:lnTo>
                    <a:pt x="209" y="56"/>
                  </a:lnTo>
                  <a:cubicBezTo>
                    <a:pt x="243" y="56"/>
                    <a:pt x="271" y="31"/>
                    <a:pt x="277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" name="Freeform 639">
              <a:extLst>
                <a:ext uri="{FF2B5EF4-FFF2-40B4-BE49-F238E27FC236}">
                  <a16:creationId xmlns:a16="http://schemas.microsoft.com/office/drawing/2014/main" id="{6EC349F5-2E11-DB47-BB98-98FD508FA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8" y="4017963"/>
              <a:ext cx="15875" cy="15875"/>
            </a:xfrm>
            <a:custGeom>
              <a:avLst/>
              <a:gdLst>
                <a:gd name="T0" fmla="*/ 29 w 44"/>
                <a:gd name="T1" fmla="*/ 0 h 43"/>
                <a:gd name="T2" fmla="*/ 0 w 44"/>
                <a:gd name="T3" fmla="*/ 28 h 43"/>
                <a:gd name="T4" fmla="*/ 15 w 44"/>
                <a:gd name="T5" fmla="*/ 42 h 43"/>
                <a:gd name="T6" fmla="*/ 29 w 44"/>
                <a:gd name="T7" fmla="*/ 28 h 43"/>
                <a:gd name="T8" fmla="*/ 43 w 44"/>
                <a:gd name="T9" fmla="*/ 14 h 43"/>
                <a:gd name="T10" fmla="*/ 29 w 44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3">
                  <a:moveTo>
                    <a:pt x="29" y="0"/>
                  </a:moveTo>
                  <a:cubicBezTo>
                    <a:pt x="12" y="0"/>
                    <a:pt x="0" y="11"/>
                    <a:pt x="0" y="28"/>
                  </a:cubicBezTo>
                  <a:cubicBezTo>
                    <a:pt x="0" y="37"/>
                    <a:pt x="7" y="42"/>
                    <a:pt x="15" y="42"/>
                  </a:cubicBezTo>
                  <a:cubicBezTo>
                    <a:pt x="24" y="42"/>
                    <a:pt x="29" y="37"/>
                    <a:pt x="29" y="28"/>
                  </a:cubicBezTo>
                  <a:cubicBezTo>
                    <a:pt x="37" y="28"/>
                    <a:pt x="43" y="23"/>
                    <a:pt x="43" y="14"/>
                  </a:cubicBezTo>
                  <a:cubicBezTo>
                    <a:pt x="43" y="6"/>
                    <a:pt x="37" y="0"/>
                    <a:pt x="29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" name="Freeform 640">
              <a:extLst>
                <a:ext uri="{FF2B5EF4-FFF2-40B4-BE49-F238E27FC236}">
                  <a16:creationId xmlns:a16="http://schemas.microsoft.com/office/drawing/2014/main" id="{3E3694D7-39B4-C54D-9548-3144AEADC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3944938"/>
              <a:ext cx="166688" cy="165100"/>
            </a:xfrm>
            <a:custGeom>
              <a:avLst/>
              <a:gdLst>
                <a:gd name="T0" fmla="*/ 378 w 461"/>
                <a:gd name="T1" fmla="*/ 59 h 458"/>
                <a:gd name="T2" fmla="*/ 189 w 461"/>
                <a:gd name="T3" fmla="*/ 11 h 458"/>
                <a:gd name="T4" fmla="*/ 14 w 461"/>
                <a:gd name="T5" fmla="*/ 186 h 458"/>
                <a:gd name="T6" fmla="*/ 62 w 461"/>
                <a:gd name="T7" fmla="*/ 375 h 458"/>
                <a:gd name="T8" fmla="*/ 237 w 461"/>
                <a:gd name="T9" fmla="*/ 457 h 458"/>
                <a:gd name="T10" fmla="*/ 314 w 461"/>
                <a:gd name="T11" fmla="*/ 390 h 458"/>
                <a:gd name="T12" fmla="*/ 316 w 461"/>
                <a:gd name="T13" fmla="*/ 356 h 458"/>
                <a:gd name="T14" fmla="*/ 359 w 461"/>
                <a:gd name="T15" fmla="*/ 313 h 458"/>
                <a:gd name="T16" fmla="*/ 393 w 461"/>
                <a:gd name="T17" fmla="*/ 311 h 458"/>
                <a:gd name="T18" fmla="*/ 460 w 461"/>
                <a:gd name="T19" fmla="*/ 234 h 458"/>
                <a:gd name="T20" fmla="*/ 378 w 461"/>
                <a:gd name="T21" fmla="*/ 59 h 458"/>
                <a:gd name="T22" fmla="*/ 136 w 461"/>
                <a:gd name="T23" fmla="*/ 319 h 458"/>
                <a:gd name="T24" fmla="*/ 65 w 461"/>
                <a:gd name="T25" fmla="*/ 248 h 458"/>
                <a:gd name="T26" fmla="*/ 136 w 461"/>
                <a:gd name="T27" fmla="*/ 178 h 458"/>
                <a:gd name="T28" fmla="*/ 206 w 461"/>
                <a:gd name="T29" fmla="*/ 248 h 458"/>
                <a:gd name="T30" fmla="*/ 136 w 461"/>
                <a:gd name="T31" fmla="*/ 319 h 458"/>
                <a:gd name="T32" fmla="*/ 305 w 461"/>
                <a:gd name="T33" fmla="*/ 234 h 458"/>
                <a:gd name="T34" fmla="*/ 235 w 461"/>
                <a:gd name="T35" fmla="*/ 164 h 458"/>
                <a:gd name="T36" fmla="*/ 305 w 461"/>
                <a:gd name="T37" fmla="*/ 93 h 458"/>
                <a:gd name="T38" fmla="*/ 376 w 461"/>
                <a:gd name="T39" fmla="*/ 164 h 458"/>
                <a:gd name="T40" fmla="*/ 305 w 461"/>
                <a:gd name="T41" fmla="*/ 234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1" h="458">
                  <a:moveTo>
                    <a:pt x="378" y="59"/>
                  </a:moveTo>
                  <a:cubicBezTo>
                    <a:pt x="325" y="17"/>
                    <a:pt x="257" y="0"/>
                    <a:pt x="189" y="11"/>
                  </a:cubicBezTo>
                  <a:cubicBezTo>
                    <a:pt x="102" y="28"/>
                    <a:pt x="31" y="99"/>
                    <a:pt x="14" y="186"/>
                  </a:cubicBezTo>
                  <a:cubicBezTo>
                    <a:pt x="0" y="254"/>
                    <a:pt x="17" y="322"/>
                    <a:pt x="62" y="375"/>
                  </a:cubicBezTo>
                  <a:cubicBezTo>
                    <a:pt x="105" y="429"/>
                    <a:pt x="170" y="457"/>
                    <a:pt x="237" y="457"/>
                  </a:cubicBezTo>
                  <a:cubicBezTo>
                    <a:pt x="277" y="457"/>
                    <a:pt x="311" y="429"/>
                    <a:pt x="314" y="390"/>
                  </a:cubicBezTo>
                  <a:lnTo>
                    <a:pt x="316" y="356"/>
                  </a:lnTo>
                  <a:cubicBezTo>
                    <a:pt x="319" y="333"/>
                    <a:pt x="336" y="313"/>
                    <a:pt x="359" y="313"/>
                  </a:cubicBezTo>
                  <a:lnTo>
                    <a:pt x="393" y="311"/>
                  </a:lnTo>
                  <a:cubicBezTo>
                    <a:pt x="432" y="308"/>
                    <a:pt x="460" y="274"/>
                    <a:pt x="460" y="234"/>
                  </a:cubicBezTo>
                  <a:cubicBezTo>
                    <a:pt x="460" y="167"/>
                    <a:pt x="429" y="105"/>
                    <a:pt x="378" y="59"/>
                  </a:cubicBezTo>
                  <a:close/>
                  <a:moveTo>
                    <a:pt x="136" y="319"/>
                  </a:moveTo>
                  <a:cubicBezTo>
                    <a:pt x="96" y="319"/>
                    <a:pt x="65" y="288"/>
                    <a:pt x="65" y="248"/>
                  </a:cubicBezTo>
                  <a:cubicBezTo>
                    <a:pt x="65" y="209"/>
                    <a:pt x="97" y="178"/>
                    <a:pt x="136" y="178"/>
                  </a:cubicBezTo>
                  <a:cubicBezTo>
                    <a:pt x="176" y="178"/>
                    <a:pt x="206" y="209"/>
                    <a:pt x="206" y="248"/>
                  </a:cubicBezTo>
                  <a:cubicBezTo>
                    <a:pt x="206" y="288"/>
                    <a:pt x="175" y="319"/>
                    <a:pt x="136" y="319"/>
                  </a:cubicBezTo>
                  <a:close/>
                  <a:moveTo>
                    <a:pt x="305" y="234"/>
                  </a:moveTo>
                  <a:cubicBezTo>
                    <a:pt x="266" y="234"/>
                    <a:pt x="235" y="204"/>
                    <a:pt x="235" y="164"/>
                  </a:cubicBezTo>
                  <a:cubicBezTo>
                    <a:pt x="235" y="125"/>
                    <a:pt x="266" y="93"/>
                    <a:pt x="305" y="93"/>
                  </a:cubicBezTo>
                  <a:cubicBezTo>
                    <a:pt x="345" y="93"/>
                    <a:pt x="376" y="125"/>
                    <a:pt x="376" y="164"/>
                  </a:cubicBezTo>
                  <a:cubicBezTo>
                    <a:pt x="376" y="204"/>
                    <a:pt x="345" y="234"/>
                    <a:pt x="305" y="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" name="Freeform 641">
              <a:extLst>
                <a:ext uri="{FF2B5EF4-FFF2-40B4-BE49-F238E27FC236}">
                  <a16:creationId xmlns:a16="http://schemas.microsoft.com/office/drawing/2014/main" id="{5DDC9F3D-F925-4746-BB2B-AC34F15F7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1663" y="3987800"/>
              <a:ext cx="15875" cy="15875"/>
            </a:xfrm>
            <a:custGeom>
              <a:avLst/>
              <a:gdLst>
                <a:gd name="T0" fmla="*/ 28 w 43"/>
                <a:gd name="T1" fmla="*/ 0 h 43"/>
                <a:gd name="T2" fmla="*/ 0 w 43"/>
                <a:gd name="T3" fmla="*/ 28 h 43"/>
                <a:gd name="T4" fmla="*/ 14 w 43"/>
                <a:gd name="T5" fmla="*/ 42 h 43"/>
                <a:gd name="T6" fmla="*/ 28 w 43"/>
                <a:gd name="T7" fmla="*/ 28 h 43"/>
                <a:gd name="T8" fmla="*/ 42 w 43"/>
                <a:gd name="T9" fmla="*/ 14 h 43"/>
                <a:gd name="T10" fmla="*/ 28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8" y="0"/>
                  </a:moveTo>
                  <a:cubicBezTo>
                    <a:pt x="11" y="0"/>
                    <a:pt x="0" y="11"/>
                    <a:pt x="0" y="28"/>
                  </a:cubicBezTo>
                  <a:cubicBezTo>
                    <a:pt x="0" y="36"/>
                    <a:pt x="6" y="42"/>
                    <a:pt x="14" y="42"/>
                  </a:cubicBezTo>
                  <a:cubicBezTo>
                    <a:pt x="23" y="42"/>
                    <a:pt x="28" y="36"/>
                    <a:pt x="28" y="28"/>
                  </a:cubicBezTo>
                  <a:cubicBezTo>
                    <a:pt x="36" y="28"/>
                    <a:pt x="42" y="23"/>
                    <a:pt x="42" y="14"/>
                  </a:cubicBezTo>
                  <a:cubicBezTo>
                    <a:pt x="42" y="6"/>
                    <a:pt x="36" y="0"/>
                    <a:pt x="28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" name="Freeform 642">
              <a:extLst>
                <a:ext uri="{FF2B5EF4-FFF2-40B4-BE49-F238E27FC236}">
                  <a16:creationId xmlns:a16="http://schemas.microsoft.com/office/drawing/2014/main" id="{66DFDD2C-CDB6-F840-9507-1115F31BA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575" y="4435475"/>
              <a:ext cx="163513" cy="80963"/>
            </a:xfrm>
            <a:custGeom>
              <a:avLst/>
              <a:gdLst>
                <a:gd name="T0" fmla="*/ 0 w 452"/>
                <a:gd name="T1" fmla="*/ 0 h 227"/>
                <a:gd name="T2" fmla="*/ 141 w 452"/>
                <a:gd name="T3" fmla="*/ 184 h 227"/>
                <a:gd name="T4" fmla="*/ 141 w 452"/>
                <a:gd name="T5" fmla="*/ 212 h 227"/>
                <a:gd name="T6" fmla="*/ 155 w 452"/>
                <a:gd name="T7" fmla="*/ 226 h 227"/>
                <a:gd name="T8" fmla="*/ 296 w 452"/>
                <a:gd name="T9" fmla="*/ 226 h 227"/>
                <a:gd name="T10" fmla="*/ 310 w 452"/>
                <a:gd name="T11" fmla="*/ 212 h 227"/>
                <a:gd name="T12" fmla="*/ 310 w 452"/>
                <a:gd name="T13" fmla="*/ 184 h 227"/>
                <a:gd name="T14" fmla="*/ 451 w 452"/>
                <a:gd name="T15" fmla="*/ 0 h 227"/>
                <a:gd name="T16" fmla="*/ 0 w 452"/>
                <a:gd name="T1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2" h="227">
                  <a:moveTo>
                    <a:pt x="0" y="0"/>
                  </a:moveTo>
                  <a:cubicBezTo>
                    <a:pt x="5" y="82"/>
                    <a:pt x="59" y="153"/>
                    <a:pt x="141" y="184"/>
                  </a:cubicBezTo>
                  <a:lnTo>
                    <a:pt x="141" y="212"/>
                  </a:lnTo>
                  <a:cubicBezTo>
                    <a:pt x="141" y="220"/>
                    <a:pt x="146" y="226"/>
                    <a:pt x="155" y="226"/>
                  </a:cubicBezTo>
                  <a:lnTo>
                    <a:pt x="296" y="226"/>
                  </a:lnTo>
                  <a:cubicBezTo>
                    <a:pt x="305" y="226"/>
                    <a:pt x="310" y="220"/>
                    <a:pt x="310" y="212"/>
                  </a:cubicBezTo>
                  <a:lnTo>
                    <a:pt x="310" y="184"/>
                  </a:lnTo>
                  <a:cubicBezTo>
                    <a:pt x="389" y="153"/>
                    <a:pt x="446" y="82"/>
                    <a:pt x="451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" name="Freeform 643">
              <a:extLst>
                <a:ext uri="{FF2B5EF4-FFF2-40B4-BE49-F238E27FC236}">
                  <a16:creationId xmlns:a16="http://schemas.microsoft.com/office/drawing/2014/main" id="{5E1D18AC-3D3F-1542-ACFE-934F01239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100" y="4365625"/>
              <a:ext cx="142875" cy="61913"/>
            </a:xfrm>
            <a:custGeom>
              <a:avLst/>
              <a:gdLst>
                <a:gd name="T0" fmla="*/ 42 w 399"/>
                <a:gd name="T1" fmla="*/ 99 h 171"/>
                <a:gd name="T2" fmla="*/ 62 w 399"/>
                <a:gd name="T3" fmla="*/ 119 h 171"/>
                <a:gd name="T4" fmla="*/ 113 w 399"/>
                <a:gd name="T5" fmla="*/ 170 h 171"/>
                <a:gd name="T6" fmla="*/ 161 w 399"/>
                <a:gd name="T7" fmla="*/ 170 h 171"/>
                <a:gd name="T8" fmla="*/ 172 w 399"/>
                <a:gd name="T9" fmla="*/ 170 h 171"/>
                <a:gd name="T10" fmla="*/ 215 w 399"/>
                <a:gd name="T11" fmla="*/ 170 h 171"/>
                <a:gd name="T12" fmla="*/ 192 w 399"/>
                <a:gd name="T13" fmla="*/ 153 h 171"/>
                <a:gd name="T14" fmla="*/ 189 w 399"/>
                <a:gd name="T15" fmla="*/ 133 h 171"/>
                <a:gd name="T16" fmla="*/ 209 w 399"/>
                <a:gd name="T17" fmla="*/ 130 h 171"/>
                <a:gd name="T18" fmla="*/ 243 w 399"/>
                <a:gd name="T19" fmla="*/ 156 h 171"/>
                <a:gd name="T20" fmla="*/ 243 w 399"/>
                <a:gd name="T21" fmla="*/ 127 h 171"/>
                <a:gd name="T22" fmla="*/ 257 w 399"/>
                <a:gd name="T23" fmla="*/ 113 h 171"/>
                <a:gd name="T24" fmla="*/ 271 w 399"/>
                <a:gd name="T25" fmla="*/ 127 h 171"/>
                <a:gd name="T26" fmla="*/ 271 w 399"/>
                <a:gd name="T27" fmla="*/ 156 h 171"/>
                <a:gd name="T28" fmla="*/ 305 w 399"/>
                <a:gd name="T29" fmla="*/ 130 h 171"/>
                <a:gd name="T30" fmla="*/ 325 w 399"/>
                <a:gd name="T31" fmla="*/ 133 h 171"/>
                <a:gd name="T32" fmla="*/ 322 w 399"/>
                <a:gd name="T33" fmla="*/ 153 h 171"/>
                <a:gd name="T34" fmla="*/ 299 w 399"/>
                <a:gd name="T35" fmla="*/ 170 h 171"/>
                <a:gd name="T36" fmla="*/ 392 w 399"/>
                <a:gd name="T37" fmla="*/ 170 h 171"/>
                <a:gd name="T38" fmla="*/ 398 w 399"/>
                <a:gd name="T39" fmla="*/ 142 h 171"/>
                <a:gd name="T40" fmla="*/ 319 w 399"/>
                <a:gd name="T41" fmla="*/ 57 h 171"/>
                <a:gd name="T42" fmla="*/ 257 w 399"/>
                <a:gd name="T43" fmla="*/ 29 h 171"/>
                <a:gd name="T44" fmla="*/ 195 w 399"/>
                <a:gd name="T45" fmla="*/ 57 h 171"/>
                <a:gd name="T46" fmla="*/ 172 w 399"/>
                <a:gd name="T47" fmla="*/ 63 h 171"/>
                <a:gd name="T48" fmla="*/ 172 w 399"/>
                <a:gd name="T49" fmla="*/ 15 h 171"/>
                <a:gd name="T50" fmla="*/ 158 w 399"/>
                <a:gd name="T51" fmla="*/ 0 h 171"/>
                <a:gd name="T52" fmla="*/ 62 w 399"/>
                <a:gd name="T53" fmla="*/ 79 h 171"/>
                <a:gd name="T54" fmla="*/ 54 w 399"/>
                <a:gd name="T55" fmla="*/ 71 h 171"/>
                <a:gd name="T56" fmla="*/ 45 w 399"/>
                <a:gd name="T57" fmla="*/ 68 h 171"/>
                <a:gd name="T58" fmla="*/ 34 w 399"/>
                <a:gd name="T59" fmla="*/ 71 h 171"/>
                <a:gd name="T60" fmla="*/ 11 w 399"/>
                <a:gd name="T61" fmla="*/ 170 h 171"/>
                <a:gd name="T62" fmla="*/ 37 w 399"/>
                <a:gd name="T63" fmla="*/ 170 h 171"/>
                <a:gd name="T64" fmla="*/ 37 w 399"/>
                <a:gd name="T65" fmla="*/ 167 h 171"/>
                <a:gd name="T66" fmla="*/ 42 w 399"/>
                <a:gd name="T67" fmla="*/ 99 h 171"/>
                <a:gd name="T68" fmla="*/ 144 w 399"/>
                <a:gd name="T69" fmla="*/ 26 h 171"/>
                <a:gd name="T70" fmla="*/ 144 w 399"/>
                <a:gd name="T71" fmla="*/ 158 h 171"/>
                <a:gd name="T72" fmla="*/ 88 w 399"/>
                <a:gd name="T73" fmla="*/ 102 h 171"/>
                <a:gd name="T74" fmla="*/ 88 w 399"/>
                <a:gd name="T75" fmla="*/ 96 h 171"/>
                <a:gd name="T76" fmla="*/ 144 w 399"/>
                <a:gd name="T77" fmla="*/ 2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9" h="171">
                  <a:moveTo>
                    <a:pt x="42" y="99"/>
                  </a:moveTo>
                  <a:lnTo>
                    <a:pt x="62" y="119"/>
                  </a:lnTo>
                  <a:lnTo>
                    <a:pt x="113" y="170"/>
                  </a:lnTo>
                  <a:lnTo>
                    <a:pt x="161" y="170"/>
                  </a:lnTo>
                  <a:lnTo>
                    <a:pt x="172" y="170"/>
                  </a:lnTo>
                  <a:lnTo>
                    <a:pt x="215" y="170"/>
                  </a:lnTo>
                  <a:lnTo>
                    <a:pt x="192" y="153"/>
                  </a:lnTo>
                  <a:cubicBezTo>
                    <a:pt x="186" y="147"/>
                    <a:pt x="183" y="139"/>
                    <a:pt x="189" y="133"/>
                  </a:cubicBezTo>
                  <a:cubicBezTo>
                    <a:pt x="194" y="127"/>
                    <a:pt x="203" y="125"/>
                    <a:pt x="209" y="130"/>
                  </a:cubicBezTo>
                  <a:lnTo>
                    <a:pt x="243" y="156"/>
                  </a:lnTo>
                  <a:lnTo>
                    <a:pt x="243" y="127"/>
                  </a:lnTo>
                  <a:cubicBezTo>
                    <a:pt x="243" y="119"/>
                    <a:pt x="248" y="113"/>
                    <a:pt x="257" y="113"/>
                  </a:cubicBezTo>
                  <a:cubicBezTo>
                    <a:pt x="265" y="113"/>
                    <a:pt x="271" y="119"/>
                    <a:pt x="271" y="127"/>
                  </a:cubicBezTo>
                  <a:lnTo>
                    <a:pt x="271" y="156"/>
                  </a:lnTo>
                  <a:lnTo>
                    <a:pt x="305" y="130"/>
                  </a:lnTo>
                  <a:cubicBezTo>
                    <a:pt x="311" y="125"/>
                    <a:pt x="319" y="127"/>
                    <a:pt x="325" y="133"/>
                  </a:cubicBezTo>
                  <a:cubicBezTo>
                    <a:pt x="330" y="139"/>
                    <a:pt x="327" y="147"/>
                    <a:pt x="322" y="153"/>
                  </a:cubicBezTo>
                  <a:lnTo>
                    <a:pt x="299" y="170"/>
                  </a:lnTo>
                  <a:lnTo>
                    <a:pt x="392" y="170"/>
                  </a:lnTo>
                  <a:cubicBezTo>
                    <a:pt x="395" y="161"/>
                    <a:pt x="398" y="150"/>
                    <a:pt x="398" y="142"/>
                  </a:cubicBezTo>
                  <a:cubicBezTo>
                    <a:pt x="398" y="96"/>
                    <a:pt x="364" y="60"/>
                    <a:pt x="319" y="57"/>
                  </a:cubicBezTo>
                  <a:cubicBezTo>
                    <a:pt x="302" y="40"/>
                    <a:pt x="280" y="29"/>
                    <a:pt x="257" y="29"/>
                  </a:cubicBezTo>
                  <a:cubicBezTo>
                    <a:pt x="234" y="29"/>
                    <a:pt x="209" y="40"/>
                    <a:pt x="195" y="57"/>
                  </a:cubicBezTo>
                  <a:cubicBezTo>
                    <a:pt x="186" y="57"/>
                    <a:pt x="181" y="60"/>
                    <a:pt x="172" y="63"/>
                  </a:cubicBezTo>
                  <a:lnTo>
                    <a:pt x="172" y="15"/>
                  </a:lnTo>
                  <a:cubicBezTo>
                    <a:pt x="172" y="6"/>
                    <a:pt x="167" y="0"/>
                    <a:pt x="158" y="0"/>
                  </a:cubicBezTo>
                  <a:cubicBezTo>
                    <a:pt x="110" y="0"/>
                    <a:pt x="71" y="34"/>
                    <a:pt x="62" y="79"/>
                  </a:cubicBezTo>
                  <a:lnTo>
                    <a:pt x="54" y="71"/>
                  </a:lnTo>
                  <a:cubicBezTo>
                    <a:pt x="51" y="68"/>
                    <a:pt x="48" y="68"/>
                    <a:pt x="45" y="68"/>
                  </a:cubicBezTo>
                  <a:cubicBezTo>
                    <a:pt x="42" y="68"/>
                    <a:pt x="37" y="68"/>
                    <a:pt x="34" y="71"/>
                  </a:cubicBezTo>
                  <a:cubicBezTo>
                    <a:pt x="6" y="99"/>
                    <a:pt x="0" y="136"/>
                    <a:pt x="11" y="170"/>
                  </a:cubicBezTo>
                  <a:lnTo>
                    <a:pt x="37" y="170"/>
                  </a:lnTo>
                  <a:lnTo>
                    <a:pt x="37" y="167"/>
                  </a:lnTo>
                  <a:cubicBezTo>
                    <a:pt x="26" y="144"/>
                    <a:pt x="28" y="119"/>
                    <a:pt x="42" y="99"/>
                  </a:cubicBezTo>
                  <a:close/>
                  <a:moveTo>
                    <a:pt x="144" y="26"/>
                  </a:moveTo>
                  <a:lnTo>
                    <a:pt x="144" y="158"/>
                  </a:lnTo>
                  <a:lnTo>
                    <a:pt x="88" y="102"/>
                  </a:lnTo>
                  <a:lnTo>
                    <a:pt x="88" y="96"/>
                  </a:lnTo>
                  <a:cubicBezTo>
                    <a:pt x="88" y="63"/>
                    <a:pt x="113" y="34"/>
                    <a:pt x="144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" name="Freeform 644">
              <a:extLst>
                <a:ext uri="{FF2B5EF4-FFF2-40B4-BE49-F238E27FC236}">
                  <a16:creationId xmlns:a16="http://schemas.microsoft.com/office/drawing/2014/main" id="{BD9AD892-D8F0-9F4A-B70C-192807286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175" y="2740025"/>
              <a:ext cx="163513" cy="112713"/>
            </a:xfrm>
            <a:custGeom>
              <a:avLst/>
              <a:gdLst>
                <a:gd name="T0" fmla="*/ 449 w 452"/>
                <a:gd name="T1" fmla="*/ 62 h 311"/>
                <a:gd name="T2" fmla="*/ 437 w 452"/>
                <a:gd name="T3" fmla="*/ 56 h 311"/>
                <a:gd name="T4" fmla="*/ 104 w 452"/>
                <a:gd name="T5" fmla="*/ 56 h 311"/>
                <a:gd name="T6" fmla="*/ 93 w 452"/>
                <a:gd name="T7" fmla="*/ 11 h 311"/>
                <a:gd name="T8" fmla="*/ 79 w 452"/>
                <a:gd name="T9" fmla="*/ 0 h 311"/>
                <a:gd name="T10" fmla="*/ 14 w 452"/>
                <a:gd name="T11" fmla="*/ 0 h 311"/>
                <a:gd name="T12" fmla="*/ 0 w 452"/>
                <a:gd name="T13" fmla="*/ 14 h 311"/>
                <a:gd name="T14" fmla="*/ 14 w 452"/>
                <a:gd name="T15" fmla="*/ 28 h 311"/>
                <a:gd name="T16" fmla="*/ 68 w 452"/>
                <a:gd name="T17" fmla="*/ 28 h 311"/>
                <a:gd name="T18" fmla="*/ 79 w 452"/>
                <a:gd name="T19" fmla="*/ 73 h 311"/>
                <a:gd name="T20" fmla="*/ 79 w 452"/>
                <a:gd name="T21" fmla="*/ 73 h 311"/>
                <a:gd name="T22" fmla="*/ 124 w 452"/>
                <a:gd name="T23" fmla="*/ 242 h 311"/>
                <a:gd name="T24" fmla="*/ 124 w 452"/>
                <a:gd name="T25" fmla="*/ 242 h 311"/>
                <a:gd name="T26" fmla="*/ 138 w 452"/>
                <a:gd name="T27" fmla="*/ 299 h 311"/>
                <a:gd name="T28" fmla="*/ 152 w 452"/>
                <a:gd name="T29" fmla="*/ 310 h 311"/>
                <a:gd name="T30" fmla="*/ 378 w 452"/>
                <a:gd name="T31" fmla="*/ 310 h 311"/>
                <a:gd name="T32" fmla="*/ 392 w 452"/>
                <a:gd name="T33" fmla="*/ 296 h 311"/>
                <a:gd name="T34" fmla="*/ 378 w 452"/>
                <a:gd name="T35" fmla="*/ 282 h 311"/>
                <a:gd name="T36" fmla="*/ 164 w 452"/>
                <a:gd name="T37" fmla="*/ 282 h 311"/>
                <a:gd name="T38" fmla="*/ 155 w 452"/>
                <a:gd name="T39" fmla="*/ 251 h 311"/>
                <a:gd name="T40" fmla="*/ 406 w 452"/>
                <a:gd name="T41" fmla="*/ 239 h 311"/>
                <a:gd name="T42" fmla="*/ 420 w 452"/>
                <a:gd name="T43" fmla="*/ 228 h 311"/>
                <a:gd name="T44" fmla="*/ 449 w 452"/>
                <a:gd name="T45" fmla="*/ 73 h 311"/>
                <a:gd name="T46" fmla="*/ 449 w 452"/>
                <a:gd name="T47" fmla="*/ 62 h 311"/>
                <a:gd name="T48" fmla="*/ 197 w 452"/>
                <a:gd name="T49" fmla="*/ 183 h 311"/>
                <a:gd name="T50" fmla="*/ 183 w 452"/>
                <a:gd name="T51" fmla="*/ 197 h 311"/>
                <a:gd name="T52" fmla="*/ 169 w 452"/>
                <a:gd name="T53" fmla="*/ 183 h 311"/>
                <a:gd name="T54" fmla="*/ 169 w 452"/>
                <a:gd name="T55" fmla="*/ 127 h 311"/>
                <a:gd name="T56" fmla="*/ 183 w 452"/>
                <a:gd name="T57" fmla="*/ 112 h 311"/>
                <a:gd name="T58" fmla="*/ 197 w 452"/>
                <a:gd name="T59" fmla="*/ 127 h 311"/>
                <a:gd name="T60" fmla="*/ 197 w 452"/>
                <a:gd name="T61" fmla="*/ 183 h 311"/>
                <a:gd name="T62" fmla="*/ 282 w 452"/>
                <a:gd name="T63" fmla="*/ 183 h 311"/>
                <a:gd name="T64" fmla="*/ 268 w 452"/>
                <a:gd name="T65" fmla="*/ 197 h 311"/>
                <a:gd name="T66" fmla="*/ 254 w 452"/>
                <a:gd name="T67" fmla="*/ 183 h 311"/>
                <a:gd name="T68" fmla="*/ 254 w 452"/>
                <a:gd name="T69" fmla="*/ 127 h 311"/>
                <a:gd name="T70" fmla="*/ 268 w 452"/>
                <a:gd name="T71" fmla="*/ 112 h 311"/>
                <a:gd name="T72" fmla="*/ 282 w 452"/>
                <a:gd name="T73" fmla="*/ 127 h 311"/>
                <a:gd name="T74" fmla="*/ 282 w 452"/>
                <a:gd name="T75" fmla="*/ 183 h 311"/>
                <a:gd name="T76" fmla="*/ 367 w 452"/>
                <a:gd name="T77" fmla="*/ 183 h 311"/>
                <a:gd name="T78" fmla="*/ 353 w 452"/>
                <a:gd name="T79" fmla="*/ 197 h 311"/>
                <a:gd name="T80" fmla="*/ 338 w 452"/>
                <a:gd name="T81" fmla="*/ 183 h 311"/>
                <a:gd name="T82" fmla="*/ 338 w 452"/>
                <a:gd name="T83" fmla="*/ 127 h 311"/>
                <a:gd name="T84" fmla="*/ 353 w 452"/>
                <a:gd name="T85" fmla="*/ 112 h 311"/>
                <a:gd name="T86" fmla="*/ 367 w 452"/>
                <a:gd name="T87" fmla="*/ 127 h 311"/>
                <a:gd name="T88" fmla="*/ 367 w 452"/>
                <a:gd name="T89" fmla="*/ 183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52" h="311">
                  <a:moveTo>
                    <a:pt x="449" y="62"/>
                  </a:moveTo>
                  <a:cubicBezTo>
                    <a:pt x="446" y="59"/>
                    <a:pt x="443" y="56"/>
                    <a:pt x="437" y="56"/>
                  </a:cubicBezTo>
                  <a:lnTo>
                    <a:pt x="104" y="56"/>
                  </a:lnTo>
                  <a:lnTo>
                    <a:pt x="93" y="11"/>
                  </a:lnTo>
                  <a:cubicBezTo>
                    <a:pt x="90" y="5"/>
                    <a:pt x="85" y="0"/>
                    <a:pt x="79" y="0"/>
                  </a:cubicBezTo>
                  <a:lnTo>
                    <a:pt x="14" y="0"/>
                  </a:lnTo>
                  <a:cubicBezTo>
                    <a:pt x="5" y="0"/>
                    <a:pt x="0" y="5"/>
                    <a:pt x="0" y="14"/>
                  </a:cubicBezTo>
                  <a:cubicBezTo>
                    <a:pt x="0" y="22"/>
                    <a:pt x="5" y="28"/>
                    <a:pt x="14" y="28"/>
                  </a:cubicBezTo>
                  <a:lnTo>
                    <a:pt x="68" y="28"/>
                  </a:lnTo>
                  <a:lnTo>
                    <a:pt x="79" y="73"/>
                  </a:lnTo>
                  <a:lnTo>
                    <a:pt x="79" y="73"/>
                  </a:lnTo>
                  <a:lnTo>
                    <a:pt x="124" y="242"/>
                  </a:lnTo>
                  <a:lnTo>
                    <a:pt x="124" y="242"/>
                  </a:lnTo>
                  <a:lnTo>
                    <a:pt x="138" y="299"/>
                  </a:lnTo>
                  <a:cubicBezTo>
                    <a:pt x="141" y="304"/>
                    <a:pt x="147" y="310"/>
                    <a:pt x="152" y="310"/>
                  </a:cubicBezTo>
                  <a:lnTo>
                    <a:pt x="378" y="310"/>
                  </a:lnTo>
                  <a:cubicBezTo>
                    <a:pt x="386" y="310"/>
                    <a:pt x="392" y="304"/>
                    <a:pt x="392" y="296"/>
                  </a:cubicBezTo>
                  <a:cubicBezTo>
                    <a:pt x="392" y="287"/>
                    <a:pt x="386" y="282"/>
                    <a:pt x="378" y="282"/>
                  </a:cubicBezTo>
                  <a:lnTo>
                    <a:pt x="164" y="282"/>
                  </a:lnTo>
                  <a:lnTo>
                    <a:pt x="155" y="251"/>
                  </a:lnTo>
                  <a:lnTo>
                    <a:pt x="406" y="239"/>
                  </a:lnTo>
                  <a:cubicBezTo>
                    <a:pt x="412" y="239"/>
                    <a:pt x="418" y="234"/>
                    <a:pt x="420" y="228"/>
                  </a:cubicBezTo>
                  <a:lnTo>
                    <a:pt x="449" y="73"/>
                  </a:lnTo>
                  <a:cubicBezTo>
                    <a:pt x="451" y="67"/>
                    <a:pt x="451" y="64"/>
                    <a:pt x="449" y="62"/>
                  </a:cubicBezTo>
                  <a:close/>
                  <a:moveTo>
                    <a:pt x="197" y="183"/>
                  </a:moveTo>
                  <a:cubicBezTo>
                    <a:pt x="197" y="191"/>
                    <a:pt x="191" y="197"/>
                    <a:pt x="183" y="197"/>
                  </a:cubicBezTo>
                  <a:cubicBezTo>
                    <a:pt x="174" y="197"/>
                    <a:pt x="169" y="191"/>
                    <a:pt x="169" y="183"/>
                  </a:cubicBezTo>
                  <a:lnTo>
                    <a:pt x="169" y="127"/>
                  </a:lnTo>
                  <a:cubicBezTo>
                    <a:pt x="169" y="118"/>
                    <a:pt x="174" y="112"/>
                    <a:pt x="183" y="112"/>
                  </a:cubicBezTo>
                  <a:cubicBezTo>
                    <a:pt x="191" y="112"/>
                    <a:pt x="197" y="118"/>
                    <a:pt x="197" y="127"/>
                  </a:cubicBezTo>
                  <a:lnTo>
                    <a:pt x="197" y="183"/>
                  </a:lnTo>
                  <a:close/>
                  <a:moveTo>
                    <a:pt x="282" y="183"/>
                  </a:moveTo>
                  <a:cubicBezTo>
                    <a:pt x="282" y="191"/>
                    <a:pt x="276" y="197"/>
                    <a:pt x="268" y="197"/>
                  </a:cubicBezTo>
                  <a:cubicBezTo>
                    <a:pt x="259" y="197"/>
                    <a:pt x="254" y="191"/>
                    <a:pt x="254" y="183"/>
                  </a:cubicBezTo>
                  <a:lnTo>
                    <a:pt x="254" y="127"/>
                  </a:lnTo>
                  <a:cubicBezTo>
                    <a:pt x="254" y="118"/>
                    <a:pt x="259" y="112"/>
                    <a:pt x="268" y="112"/>
                  </a:cubicBezTo>
                  <a:cubicBezTo>
                    <a:pt x="276" y="112"/>
                    <a:pt x="282" y="118"/>
                    <a:pt x="282" y="127"/>
                  </a:cubicBezTo>
                  <a:lnTo>
                    <a:pt x="282" y="183"/>
                  </a:lnTo>
                  <a:close/>
                  <a:moveTo>
                    <a:pt x="367" y="183"/>
                  </a:moveTo>
                  <a:cubicBezTo>
                    <a:pt x="367" y="191"/>
                    <a:pt x="361" y="197"/>
                    <a:pt x="353" y="197"/>
                  </a:cubicBezTo>
                  <a:cubicBezTo>
                    <a:pt x="344" y="197"/>
                    <a:pt x="338" y="191"/>
                    <a:pt x="338" y="183"/>
                  </a:cubicBezTo>
                  <a:lnTo>
                    <a:pt x="338" y="127"/>
                  </a:lnTo>
                  <a:cubicBezTo>
                    <a:pt x="338" y="118"/>
                    <a:pt x="344" y="112"/>
                    <a:pt x="353" y="112"/>
                  </a:cubicBezTo>
                  <a:cubicBezTo>
                    <a:pt x="361" y="112"/>
                    <a:pt x="367" y="118"/>
                    <a:pt x="367" y="127"/>
                  </a:cubicBezTo>
                  <a:lnTo>
                    <a:pt x="367" y="1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" name="Freeform 645">
              <a:extLst>
                <a:ext uri="{FF2B5EF4-FFF2-40B4-BE49-F238E27FC236}">
                  <a16:creationId xmlns:a16="http://schemas.microsoft.com/office/drawing/2014/main" id="{775D81BB-500A-A743-B329-8DD0B5D55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9975" y="2860675"/>
              <a:ext cx="31750" cy="31750"/>
            </a:xfrm>
            <a:custGeom>
              <a:avLst/>
              <a:gdLst>
                <a:gd name="T0" fmla="*/ 85 w 86"/>
                <a:gd name="T1" fmla="*/ 42 h 86"/>
                <a:gd name="T2" fmla="*/ 79 w 86"/>
                <a:gd name="T3" fmla="*/ 64 h 86"/>
                <a:gd name="T4" fmla="*/ 63 w 86"/>
                <a:gd name="T5" fmla="*/ 79 h 86"/>
                <a:gd name="T6" fmla="*/ 42 w 86"/>
                <a:gd name="T7" fmla="*/ 85 h 86"/>
                <a:gd name="T8" fmla="*/ 21 w 86"/>
                <a:gd name="T9" fmla="*/ 79 h 86"/>
                <a:gd name="T10" fmla="*/ 6 w 86"/>
                <a:gd name="T11" fmla="*/ 64 h 86"/>
                <a:gd name="T12" fmla="*/ 0 w 86"/>
                <a:gd name="T13" fmla="*/ 42 h 86"/>
                <a:gd name="T14" fmla="*/ 6 w 86"/>
                <a:gd name="T15" fmla="*/ 21 h 86"/>
                <a:gd name="T16" fmla="*/ 21 w 86"/>
                <a:gd name="T17" fmla="*/ 6 h 86"/>
                <a:gd name="T18" fmla="*/ 42 w 86"/>
                <a:gd name="T19" fmla="*/ 0 h 86"/>
                <a:gd name="T20" fmla="*/ 63 w 86"/>
                <a:gd name="T21" fmla="*/ 6 h 86"/>
                <a:gd name="T22" fmla="*/ 79 w 86"/>
                <a:gd name="T23" fmla="*/ 21 h 86"/>
                <a:gd name="T24" fmla="*/ 85 w 86"/>
                <a:gd name="T25" fmla="*/ 4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86">
                  <a:moveTo>
                    <a:pt x="85" y="42"/>
                  </a:moveTo>
                  <a:cubicBezTo>
                    <a:pt x="85" y="50"/>
                    <a:pt x="83" y="57"/>
                    <a:pt x="79" y="64"/>
                  </a:cubicBezTo>
                  <a:cubicBezTo>
                    <a:pt x="75" y="70"/>
                    <a:pt x="69" y="75"/>
                    <a:pt x="63" y="79"/>
                  </a:cubicBezTo>
                  <a:cubicBezTo>
                    <a:pt x="56" y="83"/>
                    <a:pt x="50" y="85"/>
                    <a:pt x="42" y="85"/>
                  </a:cubicBezTo>
                  <a:cubicBezTo>
                    <a:pt x="34" y="85"/>
                    <a:pt x="28" y="83"/>
                    <a:pt x="21" y="79"/>
                  </a:cubicBezTo>
                  <a:cubicBezTo>
                    <a:pt x="14" y="75"/>
                    <a:pt x="10" y="70"/>
                    <a:pt x="6" y="64"/>
                  </a:cubicBezTo>
                  <a:cubicBezTo>
                    <a:pt x="2" y="57"/>
                    <a:pt x="0" y="49"/>
                    <a:pt x="0" y="42"/>
                  </a:cubicBezTo>
                  <a:cubicBezTo>
                    <a:pt x="0" y="34"/>
                    <a:pt x="2" y="27"/>
                    <a:pt x="6" y="21"/>
                  </a:cubicBezTo>
                  <a:cubicBezTo>
                    <a:pt x="10" y="14"/>
                    <a:pt x="14" y="10"/>
                    <a:pt x="21" y="6"/>
                  </a:cubicBezTo>
                  <a:cubicBezTo>
                    <a:pt x="28" y="2"/>
                    <a:pt x="34" y="0"/>
                    <a:pt x="42" y="0"/>
                  </a:cubicBezTo>
                  <a:cubicBezTo>
                    <a:pt x="50" y="0"/>
                    <a:pt x="56" y="2"/>
                    <a:pt x="63" y="6"/>
                  </a:cubicBezTo>
                  <a:cubicBezTo>
                    <a:pt x="69" y="10"/>
                    <a:pt x="75" y="14"/>
                    <a:pt x="79" y="21"/>
                  </a:cubicBezTo>
                  <a:cubicBezTo>
                    <a:pt x="83" y="27"/>
                    <a:pt x="85" y="35"/>
                    <a:pt x="85" y="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" name="Freeform 646">
              <a:extLst>
                <a:ext uri="{FF2B5EF4-FFF2-40B4-BE49-F238E27FC236}">
                  <a16:creationId xmlns:a16="http://schemas.microsoft.com/office/drawing/2014/main" id="{C08789A0-0278-2244-A533-0F699F150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0300" y="2860675"/>
              <a:ext cx="31750" cy="31750"/>
            </a:xfrm>
            <a:custGeom>
              <a:avLst/>
              <a:gdLst>
                <a:gd name="T0" fmla="*/ 85 w 86"/>
                <a:gd name="T1" fmla="*/ 42 h 86"/>
                <a:gd name="T2" fmla="*/ 79 w 86"/>
                <a:gd name="T3" fmla="*/ 64 h 86"/>
                <a:gd name="T4" fmla="*/ 64 w 86"/>
                <a:gd name="T5" fmla="*/ 79 h 86"/>
                <a:gd name="T6" fmla="*/ 43 w 86"/>
                <a:gd name="T7" fmla="*/ 85 h 86"/>
                <a:gd name="T8" fmla="*/ 21 w 86"/>
                <a:gd name="T9" fmla="*/ 79 h 86"/>
                <a:gd name="T10" fmla="*/ 6 w 86"/>
                <a:gd name="T11" fmla="*/ 64 h 86"/>
                <a:gd name="T12" fmla="*/ 0 w 86"/>
                <a:gd name="T13" fmla="*/ 42 h 86"/>
                <a:gd name="T14" fmla="*/ 6 w 86"/>
                <a:gd name="T15" fmla="*/ 21 h 86"/>
                <a:gd name="T16" fmla="*/ 21 w 86"/>
                <a:gd name="T17" fmla="*/ 6 h 86"/>
                <a:gd name="T18" fmla="*/ 43 w 86"/>
                <a:gd name="T19" fmla="*/ 0 h 86"/>
                <a:gd name="T20" fmla="*/ 64 w 86"/>
                <a:gd name="T21" fmla="*/ 6 h 86"/>
                <a:gd name="T22" fmla="*/ 79 w 86"/>
                <a:gd name="T23" fmla="*/ 21 h 86"/>
                <a:gd name="T24" fmla="*/ 85 w 86"/>
                <a:gd name="T25" fmla="*/ 4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86">
                  <a:moveTo>
                    <a:pt x="85" y="42"/>
                  </a:moveTo>
                  <a:cubicBezTo>
                    <a:pt x="85" y="50"/>
                    <a:pt x="83" y="57"/>
                    <a:pt x="79" y="64"/>
                  </a:cubicBezTo>
                  <a:cubicBezTo>
                    <a:pt x="75" y="70"/>
                    <a:pt x="71" y="75"/>
                    <a:pt x="64" y="79"/>
                  </a:cubicBezTo>
                  <a:cubicBezTo>
                    <a:pt x="57" y="83"/>
                    <a:pt x="50" y="85"/>
                    <a:pt x="43" y="85"/>
                  </a:cubicBezTo>
                  <a:cubicBezTo>
                    <a:pt x="35" y="85"/>
                    <a:pt x="27" y="83"/>
                    <a:pt x="21" y="79"/>
                  </a:cubicBezTo>
                  <a:cubicBezTo>
                    <a:pt x="14" y="75"/>
                    <a:pt x="10" y="70"/>
                    <a:pt x="6" y="64"/>
                  </a:cubicBezTo>
                  <a:cubicBezTo>
                    <a:pt x="2" y="57"/>
                    <a:pt x="0" y="49"/>
                    <a:pt x="0" y="42"/>
                  </a:cubicBezTo>
                  <a:cubicBezTo>
                    <a:pt x="0" y="34"/>
                    <a:pt x="2" y="27"/>
                    <a:pt x="6" y="21"/>
                  </a:cubicBezTo>
                  <a:cubicBezTo>
                    <a:pt x="10" y="14"/>
                    <a:pt x="14" y="10"/>
                    <a:pt x="21" y="6"/>
                  </a:cubicBezTo>
                  <a:cubicBezTo>
                    <a:pt x="27" y="2"/>
                    <a:pt x="35" y="0"/>
                    <a:pt x="43" y="0"/>
                  </a:cubicBezTo>
                  <a:cubicBezTo>
                    <a:pt x="50" y="0"/>
                    <a:pt x="57" y="2"/>
                    <a:pt x="64" y="6"/>
                  </a:cubicBezTo>
                  <a:cubicBezTo>
                    <a:pt x="71" y="10"/>
                    <a:pt x="75" y="14"/>
                    <a:pt x="79" y="21"/>
                  </a:cubicBezTo>
                  <a:cubicBezTo>
                    <a:pt x="83" y="27"/>
                    <a:pt x="85" y="35"/>
                    <a:pt x="85" y="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" name="Freeform 647">
              <a:extLst>
                <a:ext uri="{FF2B5EF4-FFF2-40B4-BE49-F238E27FC236}">
                  <a16:creationId xmlns:a16="http://schemas.microsoft.com/office/drawing/2014/main" id="{2659E17C-BB5B-A24C-8274-4291DC832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2300" y="2820988"/>
              <a:ext cx="61913" cy="71437"/>
            </a:xfrm>
            <a:custGeom>
              <a:avLst/>
              <a:gdLst>
                <a:gd name="T0" fmla="*/ 0 w 171"/>
                <a:gd name="T1" fmla="*/ 170 h 199"/>
                <a:gd name="T2" fmla="*/ 29 w 171"/>
                <a:gd name="T3" fmla="*/ 198 h 199"/>
                <a:gd name="T4" fmla="*/ 170 w 171"/>
                <a:gd name="T5" fmla="*/ 198 h 199"/>
                <a:gd name="T6" fmla="*/ 170 w 171"/>
                <a:gd name="T7" fmla="*/ 0 h 199"/>
                <a:gd name="T8" fmla="*/ 0 w 171"/>
                <a:gd name="T9" fmla="*/ 0 h 199"/>
                <a:gd name="T10" fmla="*/ 0 w 171"/>
                <a:gd name="T11" fmla="*/ 17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199">
                  <a:moveTo>
                    <a:pt x="0" y="170"/>
                  </a:moveTo>
                  <a:cubicBezTo>
                    <a:pt x="0" y="187"/>
                    <a:pt x="12" y="198"/>
                    <a:pt x="29" y="198"/>
                  </a:cubicBezTo>
                  <a:lnTo>
                    <a:pt x="170" y="198"/>
                  </a:lnTo>
                  <a:lnTo>
                    <a:pt x="170" y="0"/>
                  </a:lnTo>
                  <a:lnTo>
                    <a:pt x="0" y="0"/>
                  </a:lnTo>
                  <a:lnTo>
                    <a:pt x="0" y="17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" name="Freeform 648">
              <a:extLst>
                <a:ext uri="{FF2B5EF4-FFF2-40B4-BE49-F238E27FC236}">
                  <a16:creationId xmlns:a16="http://schemas.microsoft.com/office/drawing/2014/main" id="{ACB05884-BBE2-5741-AED1-9CE95C39E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775" y="2738438"/>
              <a:ext cx="163513" cy="73025"/>
            </a:xfrm>
            <a:custGeom>
              <a:avLst/>
              <a:gdLst>
                <a:gd name="T0" fmla="*/ 423 w 453"/>
                <a:gd name="T1" fmla="*/ 116 h 202"/>
                <a:gd name="T2" fmla="*/ 333 w 453"/>
                <a:gd name="T3" fmla="*/ 116 h 202"/>
                <a:gd name="T4" fmla="*/ 350 w 453"/>
                <a:gd name="T5" fmla="*/ 105 h 202"/>
                <a:gd name="T6" fmla="*/ 350 w 453"/>
                <a:gd name="T7" fmla="*/ 23 h 202"/>
                <a:gd name="T8" fmla="*/ 268 w 453"/>
                <a:gd name="T9" fmla="*/ 23 h 202"/>
                <a:gd name="T10" fmla="*/ 229 w 453"/>
                <a:gd name="T11" fmla="*/ 119 h 202"/>
                <a:gd name="T12" fmla="*/ 226 w 453"/>
                <a:gd name="T13" fmla="*/ 119 h 202"/>
                <a:gd name="T14" fmla="*/ 186 w 453"/>
                <a:gd name="T15" fmla="*/ 23 h 202"/>
                <a:gd name="T16" fmla="*/ 104 w 453"/>
                <a:gd name="T17" fmla="*/ 23 h 202"/>
                <a:gd name="T18" fmla="*/ 104 w 453"/>
                <a:gd name="T19" fmla="*/ 105 h 202"/>
                <a:gd name="T20" fmla="*/ 121 w 453"/>
                <a:gd name="T21" fmla="*/ 116 h 202"/>
                <a:gd name="T22" fmla="*/ 28 w 453"/>
                <a:gd name="T23" fmla="*/ 116 h 202"/>
                <a:gd name="T24" fmla="*/ 0 w 453"/>
                <a:gd name="T25" fmla="*/ 145 h 202"/>
                <a:gd name="T26" fmla="*/ 0 w 453"/>
                <a:gd name="T27" fmla="*/ 187 h 202"/>
                <a:gd name="T28" fmla="*/ 14 w 453"/>
                <a:gd name="T29" fmla="*/ 201 h 202"/>
                <a:gd name="T30" fmla="*/ 198 w 453"/>
                <a:gd name="T31" fmla="*/ 201 h 202"/>
                <a:gd name="T32" fmla="*/ 198 w 453"/>
                <a:gd name="T33" fmla="*/ 145 h 202"/>
                <a:gd name="T34" fmla="*/ 254 w 453"/>
                <a:gd name="T35" fmla="*/ 145 h 202"/>
                <a:gd name="T36" fmla="*/ 254 w 453"/>
                <a:gd name="T37" fmla="*/ 201 h 202"/>
                <a:gd name="T38" fmla="*/ 437 w 453"/>
                <a:gd name="T39" fmla="*/ 201 h 202"/>
                <a:gd name="T40" fmla="*/ 452 w 453"/>
                <a:gd name="T41" fmla="*/ 187 h 202"/>
                <a:gd name="T42" fmla="*/ 452 w 453"/>
                <a:gd name="T43" fmla="*/ 145 h 202"/>
                <a:gd name="T44" fmla="*/ 423 w 453"/>
                <a:gd name="T45" fmla="*/ 116 h 202"/>
                <a:gd name="T46" fmla="*/ 121 w 453"/>
                <a:gd name="T47" fmla="*/ 83 h 202"/>
                <a:gd name="T48" fmla="*/ 121 w 453"/>
                <a:gd name="T49" fmla="*/ 40 h 202"/>
                <a:gd name="T50" fmla="*/ 144 w 453"/>
                <a:gd name="T51" fmla="*/ 32 h 202"/>
                <a:gd name="T52" fmla="*/ 167 w 453"/>
                <a:gd name="T53" fmla="*/ 40 h 202"/>
                <a:gd name="T54" fmla="*/ 198 w 453"/>
                <a:gd name="T55" fmla="*/ 116 h 202"/>
                <a:gd name="T56" fmla="*/ 192 w 453"/>
                <a:gd name="T57" fmla="*/ 116 h 202"/>
                <a:gd name="T58" fmla="*/ 121 w 453"/>
                <a:gd name="T59" fmla="*/ 83 h 202"/>
                <a:gd name="T60" fmla="*/ 288 w 453"/>
                <a:gd name="T61" fmla="*/ 40 h 202"/>
                <a:gd name="T62" fmla="*/ 330 w 453"/>
                <a:gd name="T63" fmla="*/ 40 h 202"/>
                <a:gd name="T64" fmla="*/ 330 w 453"/>
                <a:gd name="T65" fmla="*/ 83 h 202"/>
                <a:gd name="T66" fmla="*/ 263 w 453"/>
                <a:gd name="T67" fmla="*/ 116 h 202"/>
                <a:gd name="T68" fmla="*/ 257 w 453"/>
                <a:gd name="T69" fmla="*/ 116 h 202"/>
                <a:gd name="T70" fmla="*/ 288 w 453"/>
                <a:gd name="T71" fmla="*/ 4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53" h="202">
                  <a:moveTo>
                    <a:pt x="423" y="116"/>
                  </a:moveTo>
                  <a:lnTo>
                    <a:pt x="333" y="116"/>
                  </a:lnTo>
                  <a:cubicBezTo>
                    <a:pt x="339" y="111"/>
                    <a:pt x="344" y="108"/>
                    <a:pt x="350" y="105"/>
                  </a:cubicBezTo>
                  <a:cubicBezTo>
                    <a:pt x="373" y="83"/>
                    <a:pt x="373" y="45"/>
                    <a:pt x="350" y="23"/>
                  </a:cubicBezTo>
                  <a:cubicBezTo>
                    <a:pt x="327" y="0"/>
                    <a:pt x="288" y="1"/>
                    <a:pt x="268" y="23"/>
                  </a:cubicBezTo>
                  <a:cubicBezTo>
                    <a:pt x="257" y="35"/>
                    <a:pt x="223" y="85"/>
                    <a:pt x="229" y="119"/>
                  </a:cubicBezTo>
                  <a:lnTo>
                    <a:pt x="226" y="119"/>
                  </a:lnTo>
                  <a:cubicBezTo>
                    <a:pt x="231" y="85"/>
                    <a:pt x="198" y="35"/>
                    <a:pt x="186" y="23"/>
                  </a:cubicBezTo>
                  <a:cubicBezTo>
                    <a:pt x="164" y="1"/>
                    <a:pt x="124" y="1"/>
                    <a:pt x="104" y="23"/>
                  </a:cubicBezTo>
                  <a:cubicBezTo>
                    <a:pt x="82" y="46"/>
                    <a:pt x="82" y="83"/>
                    <a:pt x="104" y="105"/>
                  </a:cubicBezTo>
                  <a:cubicBezTo>
                    <a:pt x="107" y="108"/>
                    <a:pt x="113" y="114"/>
                    <a:pt x="121" y="116"/>
                  </a:cubicBezTo>
                  <a:lnTo>
                    <a:pt x="28" y="116"/>
                  </a:lnTo>
                  <a:cubicBezTo>
                    <a:pt x="11" y="116"/>
                    <a:pt x="0" y="128"/>
                    <a:pt x="0" y="145"/>
                  </a:cubicBezTo>
                  <a:lnTo>
                    <a:pt x="0" y="187"/>
                  </a:lnTo>
                  <a:cubicBezTo>
                    <a:pt x="0" y="195"/>
                    <a:pt x="6" y="201"/>
                    <a:pt x="14" y="201"/>
                  </a:cubicBezTo>
                  <a:lnTo>
                    <a:pt x="198" y="201"/>
                  </a:lnTo>
                  <a:lnTo>
                    <a:pt x="198" y="145"/>
                  </a:lnTo>
                  <a:lnTo>
                    <a:pt x="254" y="145"/>
                  </a:lnTo>
                  <a:lnTo>
                    <a:pt x="254" y="201"/>
                  </a:lnTo>
                  <a:lnTo>
                    <a:pt x="437" y="201"/>
                  </a:lnTo>
                  <a:cubicBezTo>
                    <a:pt x="446" y="201"/>
                    <a:pt x="452" y="195"/>
                    <a:pt x="452" y="187"/>
                  </a:cubicBezTo>
                  <a:lnTo>
                    <a:pt x="452" y="145"/>
                  </a:lnTo>
                  <a:cubicBezTo>
                    <a:pt x="452" y="128"/>
                    <a:pt x="440" y="116"/>
                    <a:pt x="423" y="116"/>
                  </a:cubicBezTo>
                  <a:close/>
                  <a:moveTo>
                    <a:pt x="121" y="83"/>
                  </a:moveTo>
                  <a:cubicBezTo>
                    <a:pt x="110" y="71"/>
                    <a:pt x="110" y="51"/>
                    <a:pt x="121" y="40"/>
                  </a:cubicBezTo>
                  <a:cubicBezTo>
                    <a:pt x="127" y="35"/>
                    <a:pt x="136" y="32"/>
                    <a:pt x="144" y="32"/>
                  </a:cubicBezTo>
                  <a:cubicBezTo>
                    <a:pt x="152" y="32"/>
                    <a:pt x="161" y="35"/>
                    <a:pt x="167" y="40"/>
                  </a:cubicBezTo>
                  <a:cubicBezTo>
                    <a:pt x="186" y="60"/>
                    <a:pt x="203" y="108"/>
                    <a:pt x="198" y="116"/>
                  </a:cubicBezTo>
                  <a:cubicBezTo>
                    <a:pt x="198" y="116"/>
                    <a:pt x="198" y="116"/>
                    <a:pt x="192" y="116"/>
                  </a:cubicBezTo>
                  <a:cubicBezTo>
                    <a:pt x="172" y="116"/>
                    <a:pt x="133" y="97"/>
                    <a:pt x="121" y="83"/>
                  </a:cubicBezTo>
                  <a:close/>
                  <a:moveTo>
                    <a:pt x="288" y="40"/>
                  </a:moveTo>
                  <a:cubicBezTo>
                    <a:pt x="299" y="29"/>
                    <a:pt x="318" y="29"/>
                    <a:pt x="330" y="40"/>
                  </a:cubicBezTo>
                  <a:cubicBezTo>
                    <a:pt x="341" y="51"/>
                    <a:pt x="341" y="71"/>
                    <a:pt x="330" y="83"/>
                  </a:cubicBezTo>
                  <a:cubicBezTo>
                    <a:pt x="318" y="94"/>
                    <a:pt x="279" y="116"/>
                    <a:pt x="263" y="116"/>
                  </a:cubicBezTo>
                  <a:cubicBezTo>
                    <a:pt x="260" y="116"/>
                    <a:pt x="257" y="116"/>
                    <a:pt x="257" y="116"/>
                  </a:cubicBezTo>
                  <a:cubicBezTo>
                    <a:pt x="248" y="108"/>
                    <a:pt x="268" y="60"/>
                    <a:pt x="288" y="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0" name="Freeform 649">
              <a:extLst>
                <a:ext uri="{FF2B5EF4-FFF2-40B4-BE49-F238E27FC236}">
                  <a16:creationId xmlns:a16="http://schemas.microsoft.com/office/drawing/2014/main" id="{059227B0-173F-5141-AA80-32AB96F5B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50" y="2820988"/>
              <a:ext cx="61913" cy="71437"/>
            </a:xfrm>
            <a:custGeom>
              <a:avLst/>
              <a:gdLst>
                <a:gd name="T0" fmla="*/ 0 w 170"/>
                <a:gd name="T1" fmla="*/ 198 h 199"/>
                <a:gd name="T2" fmla="*/ 141 w 170"/>
                <a:gd name="T3" fmla="*/ 198 h 199"/>
                <a:gd name="T4" fmla="*/ 169 w 170"/>
                <a:gd name="T5" fmla="*/ 170 h 199"/>
                <a:gd name="T6" fmla="*/ 169 w 170"/>
                <a:gd name="T7" fmla="*/ 0 h 199"/>
                <a:gd name="T8" fmla="*/ 0 w 170"/>
                <a:gd name="T9" fmla="*/ 0 h 199"/>
                <a:gd name="T10" fmla="*/ 0 w 170"/>
                <a:gd name="T11" fmla="*/ 1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199">
                  <a:moveTo>
                    <a:pt x="0" y="198"/>
                  </a:moveTo>
                  <a:lnTo>
                    <a:pt x="141" y="198"/>
                  </a:lnTo>
                  <a:cubicBezTo>
                    <a:pt x="158" y="198"/>
                    <a:pt x="169" y="187"/>
                    <a:pt x="169" y="170"/>
                  </a:cubicBezTo>
                  <a:lnTo>
                    <a:pt x="169" y="0"/>
                  </a:lnTo>
                  <a:lnTo>
                    <a:pt x="0" y="0"/>
                  </a:lnTo>
                  <a:lnTo>
                    <a:pt x="0" y="19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1" name="Freeform 650">
              <a:extLst>
                <a:ext uri="{FF2B5EF4-FFF2-40B4-BE49-F238E27FC236}">
                  <a16:creationId xmlns:a16="http://schemas.microsoft.com/office/drawing/2014/main" id="{29C00098-8F79-874F-8A42-BB0F24264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3988" y="2740025"/>
              <a:ext cx="165100" cy="71438"/>
            </a:xfrm>
            <a:custGeom>
              <a:avLst/>
              <a:gdLst>
                <a:gd name="T0" fmla="*/ 443 w 458"/>
                <a:gd name="T1" fmla="*/ 112 h 198"/>
                <a:gd name="T2" fmla="*/ 367 w 458"/>
                <a:gd name="T3" fmla="*/ 112 h 198"/>
                <a:gd name="T4" fmla="*/ 313 w 458"/>
                <a:gd name="T5" fmla="*/ 8 h 198"/>
                <a:gd name="T6" fmla="*/ 293 w 458"/>
                <a:gd name="T7" fmla="*/ 2 h 198"/>
                <a:gd name="T8" fmla="*/ 288 w 458"/>
                <a:gd name="T9" fmla="*/ 22 h 198"/>
                <a:gd name="T10" fmla="*/ 333 w 458"/>
                <a:gd name="T11" fmla="*/ 115 h 198"/>
                <a:gd name="T12" fmla="*/ 124 w 458"/>
                <a:gd name="T13" fmla="*/ 115 h 198"/>
                <a:gd name="T14" fmla="*/ 169 w 458"/>
                <a:gd name="T15" fmla="*/ 22 h 198"/>
                <a:gd name="T16" fmla="*/ 164 w 458"/>
                <a:gd name="T17" fmla="*/ 2 h 198"/>
                <a:gd name="T18" fmla="*/ 144 w 458"/>
                <a:gd name="T19" fmla="*/ 8 h 198"/>
                <a:gd name="T20" fmla="*/ 90 w 458"/>
                <a:gd name="T21" fmla="*/ 112 h 198"/>
                <a:gd name="T22" fmla="*/ 14 w 458"/>
                <a:gd name="T23" fmla="*/ 112 h 198"/>
                <a:gd name="T24" fmla="*/ 0 w 458"/>
                <a:gd name="T25" fmla="*/ 127 h 198"/>
                <a:gd name="T26" fmla="*/ 0 w 458"/>
                <a:gd name="T27" fmla="*/ 183 h 198"/>
                <a:gd name="T28" fmla="*/ 14 w 458"/>
                <a:gd name="T29" fmla="*/ 197 h 198"/>
                <a:gd name="T30" fmla="*/ 437 w 458"/>
                <a:gd name="T31" fmla="*/ 197 h 198"/>
                <a:gd name="T32" fmla="*/ 452 w 458"/>
                <a:gd name="T33" fmla="*/ 183 h 198"/>
                <a:gd name="T34" fmla="*/ 452 w 458"/>
                <a:gd name="T35" fmla="*/ 127 h 198"/>
                <a:gd name="T36" fmla="*/ 443 w 458"/>
                <a:gd name="T37" fmla="*/ 11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8" h="198">
                  <a:moveTo>
                    <a:pt x="443" y="112"/>
                  </a:moveTo>
                  <a:lnTo>
                    <a:pt x="367" y="112"/>
                  </a:lnTo>
                  <a:lnTo>
                    <a:pt x="313" y="8"/>
                  </a:lnTo>
                  <a:cubicBezTo>
                    <a:pt x="310" y="2"/>
                    <a:pt x="302" y="0"/>
                    <a:pt x="293" y="2"/>
                  </a:cubicBezTo>
                  <a:cubicBezTo>
                    <a:pt x="288" y="5"/>
                    <a:pt x="285" y="14"/>
                    <a:pt x="288" y="22"/>
                  </a:cubicBezTo>
                  <a:lnTo>
                    <a:pt x="333" y="115"/>
                  </a:lnTo>
                  <a:lnTo>
                    <a:pt x="124" y="115"/>
                  </a:lnTo>
                  <a:lnTo>
                    <a:pt x="169" y="22"/>
                  </a:lnTo>
                  <a:cubicBezTo>
                    <a:pt x="172" y="16"/>
                    <a:pt x="169" y="8"/>
                    <a:pt x="164" y="2"/>
                  </a:cubicBezTo>
                  <a:cubicBezTo>
                    <a:pt x="158" y="0"/>
                    <a:pt x="150" y="2"/>
                    <a:pt x="144" y="8"/>
                  </a:cubicBezTo>
                  <a:lnTo>
                    <a:pt x="90" y="112"/>
                  </a:lnTo>
                  <a:lnTo>
                    <a:pt x="14" y="112"/>
                  </a:lnTo>
                  <a:cubicBezTo>
                    <a:pt x="6" y="112"/>
                    <a:pt x="0" y="118"/>
                    <a:pt x="0" y="127"/>
                  </a:cubicBezTo>
                  <a:lnTo>
                    <a:pt x="0" y="183"/>
                  </a:lnTo>
                  <a:cubicBezTo>
                    <a:pt x="0" y="191"/>
                    <a:pt x="6" y="197"/>
                    <a:pt x="14" y="197"/>
                  </a:cubicBezTo>
                  <a:lnTo>
                    <a:pt x="437" y="197"/>
                  </a:lnTo>
                  <a:cubicBezTo>
                    <a:pt x="446" y="197"/>
                    <a:pt x="452" y="191"/>
                    <a:pt x="452" y="183"/>
                  </a:cubicBezTo>
                  <a:lnTo>
                    <a:pt x="452" y="127"/>
                  </a:lnTo>
                  <a:cubicBezTo>
                    <a:pt x="457" y="118"/>
                    <a:pt x="452" y="112"/>
                    <a:pt x="443" y="1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" name="Freeform 651">
              <a:extLst>
                <a:ext uri="{FF2B5EF4-FFF2-40B4-BE49-F238E27FC236}">
                  <a16:creationId xmlns:a16="http://schemas.microsoft.com/office/drawing/2014/main" id="{46A1017A-B296-EB4B-B5AB-D605AFEB4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863" y="2820988"/>
              <a:ext cx="134937" cy="71437"/>
            </a:xfrm>
            <a:custGeom>
              <a:avLst/>
              <a:gdLst>
                <a:gd name="T0" fmla="*/ 45 w 376"/>
                <a:gd name="T1" fmla="*/ 187 h 199"/>
                <a:gd name="T2" fmla="*/ 59 w 376"/>
                <a:gd name="T3" fmla="*/ 198 h 199"/>
                <a:gd name="T4" fmla="*/ 313 w 376"/>
                <a:gd name="T5" fmla="*/ 198 h 199"/>
                <a:gd name="T6" fmla="*/ 327 w 376"/>
                <a:gd name="T7" fmla="*/ 187 h 199"/>
                <a:gd name="T8" fmla="*/ 375 w 376"/>
                <a:gd name="T9" fmla="*/ 0 h 199"/>
                <a:gd name="T10" fmla="*/ 0 w 376"/>
                <a:gd name="T11" fmla="*/ 0 h 199"/>
                <a:gd name="T12" fmla="*/ 45 w 376"/>
                <a:gd name="T13" fmla="*/ 187 h 199"/>
                <a:gd name="T14" fmla="*/ 243 w 376"/>
                <a:gd name="T15" fmla="*/ 43 h 199"/>
                <a:gd name="T16" fmla="*/ 257 w 376"/>
                <a:gd name="T17" fmla="*/ 28 h 199"/>
                <a:gd name="T18" fmla="*/ 271 w 376"/>
                <a:gd name="T19" fmla="*/ 43 h 199"/>
                <a:gd name="T20" fmla="*/ 271 w 376"/>
                <a:gd name="T21" fmla="*/ 127 h 199"/>
                <a:gd name="T22" fmla="*/ 257 w 376"/>
                <a:gd name="T23" fmla="*/ 141 h 199"/>
                <a:gd name="T24" fmla="*/ 243 w 376"/>
                <a:gd name="T25" fmla="*/ 127 h 199"/>
                <a:gd name="T26" fmla="*/ 243 w 376"/>
                <a:gd name="T27" fmla="*/ 43 h 199"/>
                <a:gd name="T28" fmla="*/ 172 w 376"/>
                <a:gd name="T29" fmla="*/ 43 h 199"/>
                <a:gd name="T30" fmla="*/ 186 w 376"/>
                <a:gd name="T31" fmla="*/ 28 h 199"/>
                <a:gd name="T32" fmla="*/ 200 w 376"/>
                <a:gd name="T33" fmla="*/ 43 h 199"/>
                <a:gd name="T34" fmla="*/ 200 w 376"/>
                <a:gd name="T35" fmla="*/ 127 h 199"/>
                <a:gd name="T36" fmla="*/ 186 w 376"/>
                <a:gd name="T37" fmla="*/ 141 h 199"/>
                <a:gd name="T38" fmla="*/ 172 w 376"/>
                <a:gd name="T39" fmla="*/ 127 h 199"/>
                <a:gd name="T40" fmla="*/ 172 w 376"/>
                <a:gd name="T41" fmla="*/ 43 h 199"/>
                <a:gd name="T42" fmla="*/ 102 w 376"/>
                <a:gd name="T43" fmla="*/ 43 h 199"/>
                <a:gd name="T44" fmla="*/ 116 w 376"/>
                <a:gd name="T45" fmla="*/ 28 h 199"/>
                <a:gd name="T46" fmla="*/ 130 w 376"/>
                <a:gd name="T47" fmla="*/ 43 h 199"/>
                <a:gd name="T48" fmla="*/ 130 w 376"/>
                <a:gd name="T49" fmla="*/ 127 h 199"/>
                <a:gd name="T50" fmla="*/ 116 w 376"/>
                <a:gd name="T51" fmla="*/ 141 h 199"/>
                <a:gd name="T52" fmla="*/ 102 w 376"/>
                <a:gd name="T53" fmla="*/ 127 h 199"/>
                <a:gd name="T54" fmla="*/ 102 w 376"/>
                <a:gd name="T55" fmla="*/ 4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6" h="199">
                  <a:moveTo>
                    <a:pt x="45" y="187"/>
                  </a:moveTo>
                  <a:cubicBezTo>
                    <a:pt x="48" y="192"/>
                    <a:pt x="54" y="198"/>
                    <a:pt x="59" y="198"/>
                  </a:cubicBezTo>
                  <a:lnTo>
                    <a:pt x="313" y="198"/>
                  </a:lnTo>
                  <a:cubicBezTo>
                    <a:pt x="319" y="198"/>
                    <a:pt x="325" y="192"/>
                    <a:pt x="327" y="187"/>
                  </a:cubicBezTo>
                  <a:lnTo>
                    <a:pt x="375" y="0"/>
                  </a:lnTo>
                  <a:lnTo>
                    <a:pt x="0" y="0"/>
                  </a:lnTo>
                  <a:lnTo>
                    <a:pt x="45" y="187"/>
                  </a:lnTo>
                  <a:close/>
                  <a:moveTo>
                    <a:pt x="243" y="43"/>
                  </a:moveTo>
                  <a:cubicBezTo>
                    <a:pt x="243" y="34"/>
                    <a:pt x="249" y="28"/>
                    <a:pt x="257" y="28"/>
                  </a:cubicBezTo>
                  <a:cubicBezTo>
                    <a:pt x="266" y="28"/>
                    <a:pt x="271" y="34"/>
                    <a:pt x="271" y="43"/>
                  </a:cubicBezTo>
                  <a:lnTo>
                    <a:pt x="271" y="127"/>
                  </a:lnTo>
                  <a:cubicBezTo>
                    <a:pt x="271" y="136"/>
                    <a:pt x="266" y="141"/>
                    <a:pt x="257" y="141"/>
                  </a:cubicBezTo>
                  <a:cubicBezTo>
                    <a:pt x="249" y="141"/>
                    <a:pt x="243" y="136"/>
                    <a:pt x="243" y="127"/>
                  </a:cubicBezTo>
                  <a:lnTo>
                    <a:pt x="243" y="43"/>
                  </a:lnTo>
                  <a:close/>
                  <a:moveTo>
                    <a:pt x="172" y="43"/>
                  </a:moveTo>
                  <a:cubicBezTo>
                    <a:pt x="172" y="34"/>
                    <a:pt x="178" y="28"/>
                    <a:pt x="186" y="28"/>
                  </a:cubicBezTo>
                  <a:cubicBezTo>
                    <a:pt x="195" y="28"/>
                    <a:pt x="200" y="34"/>
                    <a:pt x="200" y="43"/>
                  </a:cubicBezTo>
                  <a:lnTo>
                    <a:pt x="200" y="127"/>
                  </a:lnTo>
                  <a:cubicBezTo>
                    <a:pt x="200" y="136"/>
                    <a:pt x="195" y="141"/>
                    <a:pt x="186" y="141"/>
                  </a:cubicBezTo>
                  <a:cubicBezTo>
                    <a:pt x="178" y="141"/>
                    <a:pt x="172" y="136"/>
                    <a:pt x="172" y="127"/>
                  </a:cubicBezTo>
                  <a:lnTo>
                    <a:pt x="172" y="43"/>
                  </a:lnTo>
                  <a:close/>
                  <a:moveTo>
                    <a:pt x="102" y="43"/>
                  </a:moveTo>
                  <a:cubicBezTo>
                    <a:pt x="102" y="34"/>
                    <a:pt x="108" y="28"/>
                    <a:pt x="116" y="28"/>
                  </a:cubicBezTo>
                  <a:cubicBezTo>
                    <a:pt x="125" y="28"/>
                    <a:pt x="130" y="34"/>
                    <a:pt x="130" y="43"/>
                  </a:cubicBezTo>
                  <a:lnTo>
                    <a:pt x="130" y="127"/>
                  </a:lnTo>
                  <a:cubicBezTo>
                    <a:pt x="130" y="136"/>
                    <a:pt x="125" y="141"/>
                    <a:pt x="116" y="141"/>
                  </a:cubicBezTo>
                  <a:cubicBezTo>
                    <a:pt x="108" y="141"/>
                    <a:pt x="102" y="136"/>
                    <a:pt x="102" y="127"/>
                  </a:cubicBezTo>
                  <a:lnTo>
                    <a:pt x="102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3" name="Freeform 652">
              <a:extLst>
                <a:ext uri="{FF2B5EF4-FFF2-40B4-BE49-F238E27FC236}">
                  <a16:creationId xmlns:a16="http://schemas.microsoft.com/office/drawing/2014/main" id="{EF98D593-EA76-7241-BB83-F745C57A5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3413" y="2779713"/>
              <a:ext cx="92075" cy="112712"/>
            </a:xfrm>
            <a:custGeom>
              <a:avLst/>
              <a:gdLst>
                <a:gd name="T0" fmla="*/ 240 w 255"/>
                <a:gd name="T1" fmla="*/ 85 h 312"/>
                <a:gd name="T2" fmla="*/ 197 w 255"/>
                <a:gd name="T3" fmla="*/ 85 h 312"/>
                <a:gd name="T4" fmla="*/ 197 w 255"/>
                <a:gd name="T5" fmla="*/ 71 h 312"/>
                <a:gd name="T6" fmla="*/ 127 w 255"/>
                <a:gd name="T7" fmla="*/ 0 h 312"/>
                <a:gd name="T8" fmla="*/ 56 w 255"/>
                <a:gd name="T9" fmla="*/ 71 h 312"/>
                <a:gd name="T10" fmla="*/ 56 w 255"/>
                <a:gd name="T11" fmla="*/ 85 h 312"/>
                <a:gd name="T12" fmla="*/ 14 w 255"/>
                <a:gd name="T13" fmla="*/ 85 h 312"/>
                <a:gd name="T14" fmla="*/ 0 w 255"/>
                <a:gd name="T15" fmla="*/ 99 h 312"/>
                <a:gd name="T16" fmla="*/ 0 w 255"/>
                <a:gd name="T17" fmla="*/ 254 h 312"/>
                <a:gd name="T18" fmla="*/ 56 w 255"/>
                <a:gd name="T19" fmla="*/ 311 h 312"/>
                <a:gd name="T20" fmla="*/ 197 w 255"/>
                <a:gd name="T21" fmla="*/ 311 h 312"/>
                <a:gd name="T22" fmla="*/ 254 w 255"/>
                <a:gd name="T23" fmla="*/ 254 h 312"/>
                <a:gd name="T24" fmla="*/ 254 w 255"/>
                <a:gd name="T25" fmla="*/ 99 h 312"/>
                <a:gd name="T26" fmla="*/ 240 w 255"/>
                <a:gd name="T27" fmla="*/ 85 h 312"/>
                <a:gd name="T28" fmla="*/ 169 w 255"/>
                <a:gd name="T29" fmla="*/ 85 h 312"/>
                <a:gd name="T30" fmla="*/ 85 w 255"/>
                <a:gd name="T31" fmla="*/ 85 h 312"/>
                <a:gd name="T32" fmla="*/ 85 w 255"/>
                <a:gd name="T33" fmla="*/ 71 h 312"/>
                <a:gd name="T34" fmla="*/ 127 w 255"/>
                <a:gd name="T35" fmla="*/ 29 h 312"/>
                <a:gd name="T36" fmla="*/ 169 w 255"/>
                <a:gd name="T37" fmla="*/ 71 h 312"/>
                <a:gd name="T38" fmla="*/ 169 w 255"/>
                <a:gd name="T39" fmla="*/ 85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5" h="312">
                  <a:moveTo>
                    <a:pt x="240" y="85"/>
                  </a:moveTo>
                  <a:lnTo>
                    <a:pt x="197" y="85"/>
                  </a:lnTo>
                  <a:lnTo>
                    <a:pt x="197" y="71"/>
                  </a:lnTo>
                  <a:cubicBezTo>
                    <a:pt x="197" y="31"/>
                    <a:pt x="167" y="0"/>
                    <a:pt x="127" y="0"/>
                  </a:cubicBezTo>
                  <a:cubicBezTo>
                    <a:pt x="88" y="0"/>
                    <a:pt x="56" y="31"/>
                    <a:pt x="56" y="71"/>
                  </a:cubicBezTo>
                  <a:lnTo>
                    <a:pt x="56" y="85"/>
                  </a:lnTo>
                  <a:lnTo>
                    <a:pt x="14" y="85"/>
                  </a:lnTo>
                  <a:cubicBezTo>
                    <a:pt x="6" y="85"/>
                    <a:pt x="0" y="91"/>
                    <a:pt x="0" y="99"/>
                  </a:cubicBezTo>
                  <a:lnTo>
                    <a:pt x="0" y="254"/>
                  </a:lnTo>
                  <a:cubicBezTo>
                    <a:pt x="0" y="285"/>
                    <a:pt x="25" y="311"/>
                    <a:pt x="56" y="311"/>
                  </a:cubicBezTo>
                  <a:lnTo>
                    <a:pt x="197" y="311"/>
                  </a:lnTo>
                  <a:cubicBezTo>
                    <a:pt x="229" y="311"/>
                    <a:pt x="254" y="285"/>
                    <a:pt x="254" y="254"/>
                  </a:cubicBezTo>
                  <a:lnTo>
                    <a:pt x="254" y="99"/>
                  </a:lnTo>
                  <a:cubicBezTo>
                    <a:pt x="254" y="91"/>
                    <a:pt x="248" y="85"/>
                    <a:pt x="240" y="85"/>
                  </a:cubicBezTo>
                  <a:close/>
                  <a:moveTo>
                    <a:pt x="169" y="85"/>
                  </a:moveTo>
                  <a:lnTo>
                    <a:pt x="85" y="85"/>
                  </a:lnTo>
                  <a:lnTo>
                    <a:pt x="85" y="71"/>
                  </a:lnTo>
                  <a:cubicBezTo>
                    <a:pt x="85" y="48"/>
                    <a:pt x="104" y="29"/>
                    <a:pt x="127" y="29"/>
                  </a:cubicBezTo>
                  <a:cubicBezTo>
                    <a:pt x="150" y="29"/>
                    <a:pt x="169" y="48"/>
                    <a:pt x="169" y="71"/>
                  </a:cubicBezTo>
                  <a:lnTo>
                    <a:pt x="169" y="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4" name="Freeform 653">
              <a:extLst>
                <a:ext uri="{FF2B5EF4-FFF2-40B4-BE49-F238E27FC236}">
                  <a16:creationId xmlns:a16="http://schemas.microsoft.com/office/drawing/2014/main" id="{A46EAC46-AAC8-DD45-9066-F808C01A8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975" y="2728913"/>
              <a:ext cx="101600" cy="163512"/>
            </a:xfrm>
            <a:custGeom>
              <a:avLst/>
              <a:gdLst>
                <a:gd name="T0" fmla="*/ 170 w 281"/>
                <a:gd name="T1" fmla="*/ 240 h 453"/>
                <a:gd name="T2" fmla="*/ 212 w 281"/>
                <a:gd name="T3" fmla="*/ 198 h 453"/>
                <a:gd name="T4" fmla="*/ 226 w 281"/>
                <a:gd name="T5" fmla="*/ 198 h 453"/>
                <a:gd name="T6" fmla="*/ 280 w 281"/>
                <a:gd name="T7" fmla="*/ 124 h 453"/>
                <a:gd name="T8" fmla="*/ 266 w 281"/>
                <a:gd name="T9" fmla="*/ 113 h 453"/>
                <a:gd name="T10" fmla="*/ 226 w 281"/>
                <a:gd name="T11" fmla="*/ 113 h 453"/>
                <a:gd name="T12" fmla="*/ 226 w 281"/>
                <a:gd name="T13" fmla="*/ 85 h 453"/>
                <a:gd name="T14" fmla="*/ 142 w 281"/>
                <a:gd name="T15" fmla="*/ 0 h 453"/>
                <a:gd name="T16" fmla="*/ 57 w 281"/>
                <a:gd name="T17" fmla="*/ 85 h 453"/>
                <a:gd name="T18" fmla="*/ 57 w 281"/>
                <a:gd name="T19" fmla="*/ 113 h 453"/>
                <a:gd name="T20" fmla="*/ 15 w 281"/>
                <a:gd name="T21" fmla="*/ 113 h 453"/>
                <a:gd name="T22" fmla="*/ 0 w 281"/>
                <a:gd name="T23" fmla="*/ 127 h 453"/>
                <a:gd name="T24" fmla="*/ 0 w 281"/>
                <a:gd name="T25" fmla="*/ 395 h 453"/>
                <a:gd name="T26" fmla="*/ 57 w 281"/>
                <a:gd name="T27" fmla="*/ 452 h 453"/>
                <a:gd name="T28" fmla="*/ 192 w 281"/>
                <a:gd name="T29" fmla="*/ 452 h 453"/>
                <a:gd name="T30" fmla="*/ 170 w 281"/>
                <a:gd name="T31" fmla="*/ 395 h 453"/>
                <a:gd name="T32" fmla="*/ 170 w 281"/>
                <a:gd name="T33" fmla="*/ 240 h 453"/>
                <a:gd name="T34" fmla="*/ 85 w 281"/>
                <a:gd name="T35" fmla="*/ 85 h 453"/>
                <a:gd name="T36" fmla="*/ 142 w 281"/>
                <a:gd name="T37" fmla="*/ 29 h 453"/>
                <a:gd name="T38" fmla="*/ 198 w 281"/>
                <a:gd name="T39" fmla="*/ 85 h 453"/>
                <a:gd name="T40" fmla="*/ 198 w 281"/>
                <a:gd name="T41" fmla="*/ 113 h 453"/>
                <a:gd name="T42" fmla="*/ 85 w 281"/>
                <a:gd name="T43" fmla="*/ 113 h 453"/>
                <a:gd name="T44" fmla="*/ 85 w 281"/>
                <a:gd name="T45" fmla="*/ 85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1" h="453">
                  <a:moveTo>
                    <a:pt x="170" y="240"/>
                  </a:moveTo>
                  <a:cubicBezTo>
                    <a:pt x="170" y="218"/>
                    <a:pt x="189" y="198"/>
                    <a:pt x="212" y="198"/>
                  </a:cubicBezTo>
                  <a:lnTo>
                    <a:pt x="226" y="198"/>
                  </a:lnTo>
                  <a:cubicBezTo>
                    <a:pt x="232" y="164"/>
                    <a:pt x="252" y="139"/>
                    <a:pt x="280" y="124"/>
                  </a:cubicBezTo>
                  <a:cubicBezTo>
                    <a:pt x="277" y="119"/>
                    <a:pt x="274" y="113"/>
                    <a:pt x="266" y="113"/>
                  </a:cubicBezTo>
                  <a:lnTo>
                    <a:pt x="226" y="113"/>
                  </a:lnTo>
                  <a:lnTo>
                    <a:pt x="226" y="85"/>
                  </a:lnTo>
                  <a:cubicBezTo>
                    <a:pt x="226" y="37"/>
                    <a:pt x="190" y="0"/>
                    <a:pt x="142" y="0"/>
                  </a:cubicBezTo>
                  <a:cubicBezTo>
                    <a:pt x="95" y="0"/>
                    <a:pt x="57" y="37"/>
                    <a:pt x="57" y="85"/>
                  </a:cubicBezTo>
                  <a:lnTo>
                    <a:pt x="57" y="113"/>
                  </a:lnTo>
                  <a:lnTo>
                    <a:pt x="15" y="113"/>
                  </a:lnTo>
                  <a:cubicBezTo>
                    <a:pt x="6" y="113"/>
                    <a:pt x="0" y="119"/>
                    <a:pt x="0" y="127"/>
                  </a:cubicBezTo>
                  <a:lnTo>
                    <a:pt x="0" y="395"/>
                  </a:lnTo>
                  <a:cubicBezTo>
                    <a:pt x="0" y="426"/>
                    <a:pt x="26" y="452"/>
                    <a:pt x="57" y="452"/>
                  </a:cubicBezTo>
                  <a:lnTo>
                    <a:pt x="192" y="452"/>
                  </a:lnTo>
                  <a:cubicBezTo>
                    <a:pt x="178" y="438"/>
                    <a:pt x="170" y="418"/>
                    <a:pt x="170" y="395"/>
                  </a:cubicBezTo>
                  <a:lnTo>
                    <a:pt x="170" y="240"/>
                  </a:lnTo>
                  <a:close/>
                  <a:moveTo>
                    <a:pt x="85" y="85"/>
                  </a:moveTo>
                  <a:cubicBezTo>
                    <a:pt x="85" y="54"/>
                    <a:pt x="110" y="29"/>
                    <a:pt x="142" y="29"/>
                  </a:cubicBezTo>
                  <a:cubicBezTo>
                    <a:pt x="173" y="29"/>
                    <a:pt x="198" y="54"/>
                    <a:pt x="198" y="85"/>
                  </a:cubicBezTo>
                  <a:lnTo>
                    <a:pt x="198" y="113"/>
                  </a:lnTo>
                  <a:lnTo>
                    <a:pt x="85" y="113"/>
                  </a:lnTo>
                  <a:lnTo>
                    <a:pt x="85" y="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" name="Freeform 654">
              <a:extLst>
                <a:ext uri="{FF2B5EF4-FFF2-40B4-BE49-F238E27FC236}">
                  <a16:creationId xmlns:a16="http://schemas.microsoft.com/office/drawing/2014/main" id="{FE21218C-F0E8-9C41-B685-3BBFE41E7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4775" y="2414588"/>
              <a:ext cx="92075" cy="50800"/>
            </a:xfrm>
            <a:custGeom>
              <a:avLst/>
              <a:gdLst>
                <a:gd name="T0" fmla="*/ 209 w 255"/>
                <a:gd name="T1" fmla="*/ 65 h 142"/>
                <a:gd name="T2" fmla="*/ 198 w 255"/>
                <a:gd name="T3" fmla="*/ 68 h 142"/>
                <a:gd name="T4" fmla="*/ 186 w 255"/>
                <a:gd name="T5" fmla="*/ 65 h 142"/>
                <a:gd name="T6" fmla="*/ 186 w 255"/>
                <a:gd name="T7" fmla="*/ 45 h 142"/>
                <a:gd name="T8" fmla="*/ 231 w 255"/>
                <a:gd name="T9" fmla="*/ 0 h 142"/>
                <a:gd name="T10" fmla="*/ 0 w 255"/>
                <a:gd name="T11" fmla="*/ 0 h 142"/>
                <a:gd name="T12" fmla="*/ 0 w 255"/>
                <a:gd name="T13" fmla="*/ 113 h 142"/>
                <a:gd name="T14" fmla="*/ 28 w 255"/>
                <a:gd name="T15" fmla="*/ 141 h 142"/>
                <a:gd name="T16" fmla="*/ 254 w 255"/>
                <a:gd name="T17" fmla="*/ 141 h 142"/>
                <a:gd name="T18" fmla="*/ 254 w 255"/>
                <a:gd name="T19" fmla="*/ 20 h 142"/>
                <a:gd name="T20" fmla="*/ 209 w 255"/>
                <a:gd name="T21" fmla="*/ 65 h 142"/>
                <a:gd name="T22" fmla="*/ 155 w 255"/>
                <a:gd name="T23" fmla="*/ 82 h 142"/>
                <a:gd name="T24" fmla="*/ 71 w 255"/>
                <a:gd name="T25" fmla="*/ 82 h 142"/>
                <a:gd name="T26" fmla="*/ 56 w 255"/>
                <a:gd name="T27" fmla="*/ 68 h 142"/>
                <a:gd name="T28" fmla="*/ 71 w 255"/>
                <a:gd name="T29" fmla="*/ 54 h 142"/>
                <a:gd name="T30" fmla="*/ 155 w 255"/>
                <a:gd name="T31" fmla="*/ 54 h 142"/>
                <a:gd name="T32" fmla="*/ 169 w 255"/>
                <a:gd name="T33" fmla="*/ 68 h 142"/>
                <a:gd name="T34" fmla="*/ 155 w 255"/>
                <a:gd name="T35" fmla="*/ 8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5" h="142">
                  <a:moveTo>
                    <a:pt x="209" y="65"/>
                  </a:moveTo>
                  <a:cubicBezTo>
                    <a:pt x="206" y="68"/>
                    <a:pt x="204" y="68"/>
                    <a:pt x="198" y="68"/>
                  </a:cubicBezTo>
                  <a:cubicBezTo>
                    <a:pt x="193" y="68"/>
                    <a:pt x="189" y="68"/>
                    <a:pt x="186" y="65"/>
                  </a:cubicBezTo>
                  <a:cubicBezTo>
                    <a:pt x="181" y="60"/>
                    <a:pt x="181" y="51"/>
                    <a:pt x="186" y="45"/>
                  </a:cubicBezTo>
                  <a:lnTo>
                    <a:pt x="231" y="0"/>
                  </a:lnTo>
                  <a:lnTo>
                    <a:pt x="0" y="0"/>
                  </a:lnTo>
                  <a:lnTo>
                    <a:pt x="0" y="113"/>
                  </a:lnTo>
                  <a:cubicBezTo>
                    <a:pt x="0" y="130"/>
                    <a:pt x="11" y="141"/>
                    <a:pt x="28" y="141"/>
                  </a:cubicBezTo>
                  <a:lnTo>
                    <a:pt x="254" y="141"/>
                  </a:lnTo>
                  <a:lnTo>
                    <a:pt x="254" y="20"/>
                  </a:lnTo>
                  <a:lnTo>
                    <a:pt x="209" y="65"/>
                  </a:lnTo>
                  <a:close/>
                  <a:moveTo>
                    <a:pt x="155" y="82"/>
                  </a:moveTo>
                  <a:lnTo>
                    <a:pt x="71" y="82"/>
                  </a:lnTo>
                  <a:cubicBezTo>
                    <a:pt x="62" y="82"/>
                    <a:pt x="56" y="76"/>
                    <a:pt x="56" y="68"/>
                  </a:cubicBezTo>
                  <a:cubicBezTo>
                    <a:pt x="56" y="59"/>
                    <a:pt x="62" y="54"/>
                    <a:pt x="71" y="54"/>
                  </a:cubicBezTo>
                  <a:lnTo>
                    <a:pt x="155" y="54"/>
                  </a:lnTo>
                  <a:cubicBezTo>
                    <a:pt x="164" y="54"/>
                    <a:pt x="169" y="59"/>
                    <a:pt x="169" y="68"/>
                  </a:cubicBezTo>
                  <a:cubicBezTo>
                    <a:pt x="169" y="76"/>
                    <a:pt x="164" y="82"/>
                    <a:pt x="155" y="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" name="Freeform 655">
              <a:extLst>
                <a:ext uri="{FF2B5EF4-FFF2-40B4-BE49-F238E27FC236}">
                  <a16:creationId xmlns:a16="http://schemas.microsoft.com/office/drawing/2014/main" id="{1B56E220-8B95-2C4D-A6B4-64629A93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375" y="2352675"/>
              <a:ext cx="61913" cy="50800"/>
            </a:xfrm>
            <a:custGeom>
              <a:avLst/>
              <a:gdLst>
                <a:gd name="T0" fmla="*/ 141 w 170"/>
                <a:gd name="T1" fmla="*/ 0 h 139"/>
                <a:gd name="T2" fmla="*/ 0 w 170"/>
                <a:gd name="T3" fmla="*/ 0 h 139"/>
                <a:gd name="T4" fmla="*/ 0 w 170"/>
                <a:gd name="T5" fmla="*/ 116 h 139"/>
                <a:gd name="T6" fmla="*/ 40 w 170"/>
                <a:gd name="T7" fmla="*/ 68 h 139"/>
                <a:gd name="T8" fmla="*/ 99 w 170"/>
                <a:gd name="T9" fmla="*/ 68 h 139"/>
                <a:gd name="T10" fmla="*/ 99 w 170"/>
                <a:gd name="T11" fmla="*/ 127 h 139"/>
                <a:gd name="T12" fmla="*/ 76 w 170"/>
                <a:gd name="T13" fmla="*/ 138 h 139"/>
                <a:gd name="T14" fmla="*/ 169 w 170"/>
                <a:gd name="T15" fmla="*/ 138 h 139"/>
                <a:gd name="T16" fmla="*/ 169 w 170"/>
                <a:gd name="T17" fmla="*/ 26 h 139"/>
                <a:gd name="T18" fmla="*/ 141 w 170"/>
                <a:gd name="T1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39">
                  <a:moveTo>
                    <a:pt x="141" y="0"/>
                  </a:moveTo>
                  <a:lnTo>
                    <a:pt x="0" y="0"/>
                  </a:lnTo>
                  <a:lnTo>
                    <a:pt x="0" y="116"/>
                  </a:lnTo>
                  <a:cubicBezTo>
                    <a:pt x="17" y="96"/>
                    <a:pt x="34" y="76"/>
                    <a:pt x="40" y="68"/>
                  </a:cubicBezTo>
                  <a:cubicBezTo>
                    <a:pt x="57" y="51"/>
                    <a:pt x="82" y="51"/>
                    <a:pt x="99" y="68"/>
                  </a:cubicBezTo>
                  <a:cubicBezTo>
                    <a:pt x="116" y="85"/>
                    <a:pt x="116" y="110"/>
                    <a:pt x="99" y="127"/>
                  </a:cubicBezTo>
                  <a:cubicBezTo>
                    <a:pt x="96" y="130"/>
                    <a:pt x="88" y="136"/>
                    <a:pt x="76" y="138"/>
                  </a:cubicBezTo>
                  <a:lnTo>
                    <a:pt x="169" y="138"/>
                  </a:lnTo>
                  <a:lnTo>
                    <a:pt x="169" y="26"/>
                  </a:lnTo>
                  <a:cubicBezTo>
                    <a:pt x="169" y="11"/>
                    <a:pt x="158" y="0"/>
                    <a:pt x="14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" name="Freeform 656">
              <a:extLst>
                <a:ext uri="{FF2B5EF4-FFF2-40B4-BE49-F238E27FC236}">
                  <a16:creationId xmlns:a16="http://schemas.microsoft.com/office/drawing/2014/main" id="{8DE9BB51-ADA2-A547-AE6C-A227ADF33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513" y="2382838"/>
              <a:ext cx="22225" cy="15875"/>
            </a:xfrm>
            <a:custGeom>
              <a:avLst/>
              <a:gdLst>
                <a:gd name="T0" fmla="*/ 17 w 61"/>
                <a:gd name="T1" fmla="*/ 0 h 43"/>
                <a:gd name="T2" fmla="*/ 6 w 61"/>
                <a:gd name="T3" fmla="*/ 3 h 43"/>
                <a:gd name="T4" fmla="*/ 6 w 61"/>
                <a:gd name="T5" fmla="*/ 22 h 43"/>
                <a:gd name="T6" fmla="*/ 60 w 61"/>
                <a:gd name="T7" fmla="*/ 42 h 43"/>
                <a:gd name="T8" fmla="*/ 26 w 61"/>
                <a:gd name="T9" fmla="*/ 3 h 43"/>
                <a:gd name="T10" fmla="*/ 17 w 61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43">
                  <a:moveTo>
                    <a:pt x="17" y="0"/>
                  </a:moveTo>
                  <a:cubicBezTo>
                    <a:pt x="15" y="0"/>
                    <a:pt x="9" y="0"/>
                    <a:pt x="6" y="3"/>
                  </a:cubicBezTo>
                  <a:cubicBezTo>
                    <a:pt x="0" y="8"/>
                    <a:pt x="0" y="17"/>
                    <a:pt x="6" y="22"/>
                  </a:cubicBezTo>
                  <a:cubicBezTo>
                    <a:pt x="12" y="25"/>
                    <a:pt x="34" y="34"/>
                    <a:pt x="60" y="42"/>
                  </a:cubicBezTo>
                  <a:cubicBezTo>
                    <a:pt x="46" y="25"/>
                    <a:pt x="29" y="8"/>
                    <a:pt x="26" y="3"/>
                  </a:cubicBezTo>
                  <a:cubicBezTo>
                    <a:pt x="26" y="0"/>
                    <a:pt x="20" y="0"/>
                    <a:pt x="1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8" name="Freeform 657">
              <a:extLst>
                <a:ext uri="{FF2B5EF4-FFF2-40B4-BE49-F238E27FC236}">
                  <a16:creationId xmlns:a16="http://schemas.microsoft.com/office/drawing/2014/main" id="{38D0633D-0BF8-D244-8192-709D6D915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3188" y="2352675"/>
              <a:ext cx="92075" cy="50800"/>
            </a:xfrm>
            <a:custGeom>
              <a:avLst/>
              <a:gdLst>
                <a:gd name="T0" fmla="*/ 155 w 255"/>
                <a:gd name="T1" fmla="*/ 130 h 142"/>
                <a:gd name="T2" fmla="*/ 155 w 255"/>
                <a:gd name="T3" fmla="*/ 71 h 142"/>
                <a:gd name="T4" fmla="*/ 215 w 255"/>
                <a:gd name="T5" fmla="*/ 71 h 142"/>
                <a:gd name="T6" fmla="*/ 254 w 255"/>
                <a:gd name="T7" fmla="*/ 119 h 142"/>
                <a:gd name="T8" fmla="*/ 254 w 255"/>
                <a:gd name="T9" fmla="*/ 0 h 142"/>
                <a:gd name="T10" fmla="*/ 28 w 255"/>
                <a:gd name="T11" fmla="*/ 0 h 142"/>
                <a:gd name="T12" fmla="*/ 0 w 255"/>
                <a:gd name="T13" fmla="*/ 28 h 142"/>
                <a:gd name="T14" fmla="*/ 0 w 255"/>
                <a:gd name="T15" fmla="*/ 141 h 142"/>
                <a:gd name="T16" fmla="*/ 178 w 255"/>
                <a:gd name="T17" fmla="*/ 141 h 142"/>
                <a:gd name="T18" fmla="*/ 155 w 255"/>
                <a:gd name="T19" fmla="*/ 1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142">
                  <a:moveTo>
                    <a:pt x="155" y="130"/>
                  </a:moveTo>
                  <a:cubicBezTo>
                    <a:pt x="138" y="113"/>
                    <a:pt x="138" y="88"/>
                    <a:pt x="155" y="71"/>
                  </a:cubicBezTo>
                  <a:cubicBezTo>
                    <a:pt x="172" y="54"/>
                    <a:pt x="198" y="54"/>
                    <a:pt x="215" y="71"/>
                  </a:cubicBezTo>
                  <a:cubicBezTo>
                    <a:pt x="220" y="76"/>
                    <a:pt x="240" y="99"/>
                    <a:pt x="254" y="119"/>
                  </a:cubicBezTo>
                  <a:lnTo>
                    <a:pt x="254" y="0"/>
                  </a:lnTo>
                  <a:lnTo>
                    <a:pt x="28" y="0"/>
                  </a:lnTo>
                  <a:cubicBezTo>
                    <a:pt x="11" y="0"/>
                    <a:pt x="0" y="11"/>
                    <a:pt x="0" y="28"/>
                  </a:cubicBezTo>
                  <a:lnTo>
                    <a:pt x="0" y="141"/>
                  </a:lnTo>
                  <a:lnTo>
                    <a:pt x="178" y="141"/>
                  </a:lnTo>
                  <a:cubicBezTo>
                    <a:pt x="169" y="136"/>
                    <a:pt x="161" y="133"/>
                    <a:pt x="155" y="1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9" name="Freeform 658">
              <a:extLst>
                <a:ext uri="{FF2B5EF4-FFF2-40B4-BE49-F238E27FC236}">
                  <a16:creationId xmlns:a16="http://schemas.microsoft.com/office/drawing/2014/main" id="{E45998B2-A5B7-E246-B2B7-3D78D54D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375" y="2414588"/>
              <a:ext cx="61913" cy="50800"/>
            </a:xfrm>
            <a:custGeom>
              <a:avLst/>
              <a:gdLst>
                <a:gd name="T0" fmla="*/ 68 w 170"/>
                <a:gd name="T1" fmla="*/ 46 h 143"/>
                <a:gd name="T2" fmla="*/ 68 w 170"/>
                <a:gd name="T3" fmla="*/ 65 h 143"/>
                <a:gd name="T4" fmla="*/ 57 w 170"/>
                <a:gd name="T5" fmla="*/ 68 h 143"/>
                <a:gd name="T6" fmla="*/ 45 w 170"/>
                <a:gd name="T7" fmla="*/ 65 h 143"/>
                <a:gd name="T8" fmla="*/ 0 w 170"/>
                <a:gd name="T9" fmla="*/ 20 h 143"/>
                <a:gd name="T10" fmla="*/ 0 w 170"/>
                <a:gd name="T11" fmla="*/ 142 h 143"/>
                <a:gd name="T12" fmla="*/ 141 w 170"/>
                <a:gd name="T13" fmla="*/ 142 h 143"/>
                <a:gd name="T14" fmla="*/ 169 w 170"/>
                <a:gd name="T15" fmla="*/ 113 h 143"/>
                <a:gd name="T16" fmla="*/ 169 w 170"/>
                <a:gd name="T17" fmla="*/ 0 h 143"/>
                <a:gd name="T18" fmla="*/ 20 w 170"/>
                <a:gd name="T19" fmla="*/ 0 h 143"/>
                <a:gd name="T20" fmla="*/ 68 w 170"/>
                <a:gd name="T21" fmla="*/ 4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143">
                  <a:moveTo>
                    <a:pt x="68" y="46"/>
                  </a:moveTo>
                  <a:cubicBezTo>
                    <a:pt x="74" y="51"/>
                    <a:pt x="74" y="60"/>
                    <a:pt x="68" y="65"/>
                  </a:cubicBezTo>
                  <a:cubicBezTo>
                    <a:pt x="65" y="68"/>
                    <a:pt x="63" y="68"/>
                    <a:pt x="57" y="68"/>
                  </a:cubicBezTo>
                  <a:cubicBezTo>
                    <a:pt x="52" y="68"/>
                    <a:pt x="48" y="68"/>
                    <a:pt x="45" y="65"/>
                  </a:cubicBezTo>
                  <a:lnTo>
                    <a:pt x="0" y="20"/>
                  </a:lnTo>
                  <a:lnTo>
                    <a:pt x="0" y="142"/>
                  </a:lnTo>
                  <a:lnTo>
                    <a:pt x="141" y="142"/>
                  </a:lnTo>
                  <a:cubicBezTo>
                    <a:pt x="158" y="142"/>
                    <a:pt x="169" y="130"/>
                    <a:pt x="169" y="113"/>
                  </a:cubicBezTo>
                  <a:lnTo>
                    <a:pt x="169" y="0"/>
                  </a:lnTo>
                  <a:lnTo>
                    <a:pt x="20" y="0"/>
                  </a:lnTo>
                  <a:lnTo>
                    <a:pt x="68" y="4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" name="Freeform 659">
              <a:extLst>
                <a:ext uri="{FF2B5EF4-FFF2-40B4-BE49-F238E27FC236}">
                  <a16:creationId xmlns:a16="http://schemas.microsoft.com/office/drawing/2014/main" id="{AA3327FB-C747-A14C-9DB6-310C50FF8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900" y="2382838"/>
              <a:ext cx="22225" cy="15875"/>
            </a:xfrm>
            <a:custGeom>
              <a:avLst/>
              <a:gdLst>
                <a:gd name="T0" fmla="*/ 56 w 60"/>
                <a:gd name="T1" fmla="*/ 3 h 43"/>
                <a:gd name="T2" fmla="*/ 45 w 60"/>
                <a:gd name="T3" fmla="*/ 0 h 43"/>
                <a:gd name="T4" fmla="*/ 33 w 60"/>
                <a:gd name="T5" fmla="*/ 3 h 43"/>
                <a:gd name="T6" fmla="*/ 0 w 60"/>
                <a:gd name="T7" fmla="*/ 42 h 43"/>
                <a:gd name="T8" fmla="*/ 53 w 60"/>
                <a:gd name="T9" fmla="*/ 22 h 43"/>
                <a:gd name="T10" fmla="*/ 56 w 60"/>
                <a:gd name="T11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3">
                  <a:moveTo>
                    <a:pt x="56" y="3"/>
                  </a:moveTo>
                  <a:cubicBezTo>
                    <a:pt x="53" y="0"/>
                    <a:pt x="51" y="0"/>
                    <a:pt x="45" y="0"/>
                  </a:cubicBezTo>
                  <a:cubicBezTo>
                    <a:pt x="40" y="0"/>
                    <a:pt x="36" y="0"/>
                    <a:pt x="33" y="3"/>
                  </a:cubicBezTo>
                  <a:cubicBezTo>
                    <a:pt x="28" y="8"/>
                    <a:pt x="14" y="25"/>
                    <a:pt x="0" y="42"/>
                  </a:cubicBezTo>
                  <a:cubicBezTo>
                    <a:pt x="28" y="34"/>
                    <a:pt x="50" y="25"/>
                    <a:pt x="53" y="22"/>
                  </a:cubicBezTo>
                  <a:cubicBezTo>
                    <a:pt x="59" y="20"/>
                    <a:pt x="59" y="8"/>
                    <a:pt x="56" y="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" name="Freeform 660">
              <a:extLst>
                <a:ext uri="{FF2B5EF4-FFF2-40B4-BE49-F238E27FC236}">
                  <a16:creationId xmlns:a16="http://schemas.microsoft.com/office/drawing/2014/main" id="{76D22EC2-F63D-7E4D-935C-6D038F69F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4775" y="3135313"/>
              <a:ext cx="152400" cy="163512"/>
            </a:xfrm>
            <a:custGeom>
              <a:avLst/>
              <a:gdLst>
                <a:gd name="T0" fmla="*/ 423 w 424"/>
                <a:gd name="T1" fmla="*/ 240 h 453"/>
                <a:gd name="T2" fmla="*/ 423 w 424"/>
                <a:gd name="T3" fmla="*/ 234 h 453"/>
                <a:gd name="T4" fmla="*/ 409 w 424"/>
                <a:gd name="T5" fmla="*/ 226 h 453"/>
                <a:gd name="T6" fmla="*/ 310 w 424"/>
                <a:gd name="T7" fmla="*/ 226 h 453"/>
                <a:gd name="T8" fmla="*/ 310 w 424"/>
                <a:gd name="T9" fmla="*/ 127 h 453"/>
                <a:gd name="T10" fmla="*/ 310 w 424"/>
                <a:gd name="T11" fmla="*/ 127 h 453"/>
                <a:gd name="T12" fmla="*/ 310 w 424"/>
                <a:gd name="T13" fmla="*/ 121 h 453"/>
                <a:gd name="T14" fmla="*/ 296 w 424"/>
                <a:gd name="T15" fmla="*/ 113 h 453"/>
                <a:gd name="T16" fmla="*/ 198 w 424"/>
                <a:gd name="T17" fmla="*/ 113 h 453"/>
                <a:gd name="T18" fmla="*/ 198 w 424"/>
                <a:gd name="T19" fmla="*/ 14 h 453"/>
                <a:gd name="T20" fmla="*/ 198 w 424"/>
                <a:gd name="T21" fmla="*/ 14 h 453"/>
                <a:gd name="T22" fmla="*/ 198 w 424"/>
                <a:gd name="T23" fmla="*/ 9 h 453"/>
                <a:gd name="T24" fmla="*/ 183 w 424"/>
                <a:gd name="T25" fmla="*/ 0 h 453"/>
                <a:gd name="T26" fmla="*/ 71 w 424"/>
                <a:gd name="T27" fmla="*/ 0 h 453"/>
                <a:gd name="T28" fmla="*/ 59 w 424"/>
                <a:gd name="T29" fmla="*/ 3 h 453"/>
                <a:gd name="T30" fmla="*/ 3 w 424"/>
                <a:gd name="T31" fmla="*/ 59 h 453"/>
                <a:gd name="T32" fmla="*/ 0 w 424"/>
                <a:gd name="T33" fmla="*/ 71 h 453"/>
                <a:gd name="T34" fmla="*/ 0 w 424"/>
                <a:gd name="T35" fmla="*/ 71 h 453"/>
                <a:gd name="T36" fmla="*/ 0 w 424"/>
                <a:gd name="T37" fmla="*/ 437 h 453"/>
                <a:gd name="T38" fmla="*/ 14 w 424"/>
                <a:gd name="T39" fmla="*/ 452 h 453"/>
                <a:gd name="T40" fmla="*/ 353 w 424"/>
                <a:gd name="T41" fmla="*/ 452 h 453"/>
                <a:gd name="T42" fmla="*/ 364 w 424"/>
                <a:gd name="T43" fmla="*/ 449 h 453"/>
                <a:gd name="T44" fmla="*/ 420 w 424"/>
                <a:gd name="T45" fmla="*/ 392 h 453"/>
                <a:gd name="T46" fmla="*/ 423 w 424"/>
                <a:gd name="T47" fmla="*/ 381 h 453"/>
                <a:gd name="T48" fmla="*/ 423 w 424"/>
                <a:gd name="T49" fmla="*/ 240 h 453"/>
                <a:gd name="T50" fmla="*/ 141 w 424"/>
                <a:gd name="T51" fmla="*/ 198 h 453"/>
                <a:gd name="T52" fmla="*/ 226 w 424"/>
                <a:gd name="T53" fmla="*/ 198 h 453"/>
                <a:gd name="T54" fmla="*/ 226 w 424"/>
                <a:gd name="T55" fmla="*/ 423 h 453"/>
                <a:gd name="T56" fmla="*/ 141 w 424"/>
                <a:gd name="T57" fmla="*/ 423 h 453"/>
                <a:gd name="T58" fmla="*/ 141 w 424"/>
                <a:gd name="T59" fmla="*/ 198 h 453"/>
                <a:gd name="T60" fmla="*/ 254 w 424"/>
                <a:gd name="T61" fmla="*/ 310 h 453"/>
                <a:gd name="T62" fmla="*/ 339 w 424"/>
                <a:gd name="T63" fmla="*/ 310 h 453"/>
                <a:gd name="T64" fmla="*/ 339 w 424"/>
                <a:gd name="T65" fmla="*/ 423 h 453"/>
                <a:gd name="T66" fmla="*/ 254 w 424"/>
                <a:gd name="T67" fmla="*/ 423 h 453"/>
                <a:gd name="T68" fmla="*/ 254 w 424"/>
                <a:gd name="T69" fmla="*/ 310 h 453"/>
                <a:gd name="T70" fmla="*/ 347 w 424"/>
                <a:gd name="T71" fmla="*/ 282 h 453"/>
                <a:gd name="T72" fmla="*/ 274 w 424"/>
                <a:gd name="T73" fmla="*/ 282 h 453"/>
                <a:gd name="T74" fmla="*/ 302 w 424"/>
                <a:gd name="T75" fmla="*/ 254 h 453"/>
                <a:gd name="T76" fmla="*/ 375 w 424"/>
                <a:gd name="T77" fmla="*/ 254 h 453"/>
                <a:gd name="T78" fmla="*/ 347 w 424"/>
                <a:gd name="T79" fmla="*/ 282 h 453"/>
                <a:gd name="T80" fmla="*/ 234 w 424"/>
                <a:gd name="T81" fmla="*/ 169 h 453"/>
                <a:gd name="T82" fmla="*/ 161 w 424"/>
                <a:gd name="T83" fmla="*/ 169 h 453"/>
                <a:gd name="T84" fmla="*/ 189 w 424"/>
                <a:gd name="T85" fmla="*/ 141 h 453"/>
                <a:gd name="T86" fmla="*/ 262 w 424"/>
                <a:gd name="T87" fmla="*/ 141 h 453"/>
                <a:gd name="T88" fmla="*/ 234 w 424"/>
                <a:gd name="T89" fmla="*/ 169 h 453"/>
                <a:gd name="T90" fmla="*/ 76 w 424"/>
                <a:gd name="T91" fmla="*/ 28 h 453"/>
                <a:gd name="T92" fmla="*/ 150 w 424"/>
                <a:gd name="T93" fmla="*/ 28 h 453"/>
                <a:gd name="T94" fmla="*/ 121 w 424"/>
                <a:gd name="T95" fmla="*/ 57 h 453"/>
                <a:gd name="T96" fmla="*/ 48 w 424"/>
                <a:gd name="T97" fmla="*/ 57 h 453"/>
                <a:gd name="T98" fmla="*/ 76 w 424"/>
                <a:gd name="T99" fmla="*/ 28 h 453"/>
                <a:gd name="T100" fmla="*/ 28 w 424"/>
                <a:gd name="T101" fmla="*/ 85 h 453"/>
                <a:gd name="T102" fmla="*/ 113 w 424"/>
                <a:gd name="T103" fmla="*/ 85 h 453"/>
                <a:gd name="T104" fmla="*/ 113 w 424"/>
                <a:gd name="T105" fmla="*/ 423 h 453"/>
                <a:gd name="T106" fmla="*/ 28 w 424"/>
                <a:gd name="T107" fmla="*/ 423 h 453"/>
                <a:gd name="T108" fmla="*/ 28 w 424"/>
                <a:gd name="T109" fmla="*/ 85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4" h="453">
                  <a:moveTo>
                    <a:pt x="423" y="240"/>
                  </a:moveTo>
                  <a:cubicBezTo>
                    <a:pt x="423" y="237"/>
                    <a:pt x="423" y="237"/>
                    <a:pt x="423" y="234"/>
                  </a:cubicBezTo>
                  <a:cubicBezTo>
                    <a:pt x="420" y="229"/>
                    <a:pt x="415" y="226"/>
                    <a:pt x="409" y="226"/>
                  </a:cubicBezTo>
                  <a:lnTo>
                    <a:pt x="310" y="226"/>
                  </a:lnTo>
                  <a:lnTo>
                    <a:pt x="310" y="127"/>
                  </a:lnTo>
                  <a:lnTo>
                    <a:pt x="310" y="127"/>
                  </a:lnTo>
                  <a:cubicBezTo>
                    <a:pt x="310" y="124"/>
                    <a:pt x="310" y="124"/>
                    <a:pt x="310" y="121"/>
                  </a:cubicBezTo>
                  <a:cubicBezTo>
                    <a:pt x="308" y="116"/>
                    <a:pt x="302" y="113"/>
                    <a:pt x="296" y="113"/>
                  </a:cubicBezTo>
                  <a:lnTo>
                    <a:pt x="198" y="113"/>
                  </a:lnTo>
                  <a:lnTo>
                    <a:pt x="198" y="14"/>
                  </a:lnTo>
                  <a:lnTo>
                    <a:pt x="198" y="14"/>
                  </a:lnTo>
                  <a:cubicBezTo>
                    <a:pt x="198" y="11"/>
                    <a:pt x="198" y="11"/>
                    <a:pt x="198" y="9"/>
                  </a:cubicBezTo>
                  <a:cubicBezTo>
                    <a:pt x="195" y="3"/>
                    <a:pt x="189" y="0"/>
                    <a:pt x="183" y="0"/>
                  </a:cubicBezTo>
                  <a:lnTo>
                    <a:pt x="71" y="0"/>
                  </a:lnTo>
                  <a:cubicBezTo>
                    <a:pt x="68" y="0"/>
                    <a:pt x="62" y="3"/>
                    <a:pt x="59" y="3"/>
                  </a:cubicBezTo>
                  <a:lnTo>
                    <a:pt x="3" y="59"/>
                  </a:lnTo>
                  <a:cubicBezTo>
                    <a:pt x="0" y="62"/>
                    <a:pt x="0" y="65"/>
                    <a:pt x="0" y="71"/>
                  </a:cubicBezTo>
                  <a:lnTo>
                    <a:pt x="0" y="71"/>
                  </a:lnTo>
                  <a:lnTo>
                    <a:pt x="0" y="437"/>
                  </a:lnTo>
                  <a:cubicBezTo>
                    <a:pt x="0" y="446"/>
                    <a:pt x="6" y="452"/>
                    <a:pt x="14" y="452"/>
                  </a:cubicBezTo>
                  <a:lnTo>
                    <a:pt x="353" y="452"/>
                  </a:lnTo>
                  <a:cubicBezTo>
                    <a:pt x="356" y="452"/>
                    <a:pt x="361" y="449"/>
                    <a:pt x="364" y="449"/>
                  </a:cubicBezTo>
                  <a:lnTo>
                    <a:pt x="420" y="392"/>
                  </a:lnTo>
                  <a:cubicBezTo>
                    <a:pt x="423" y="390"/>
                    <a:pt x="423" y="387"/>
                    <a:pt x="423" y="381"/>
                  </a:cubicBezTo>
                  <a:lnTo>
                    <a:pt x="423" y="240"/>
                  </a:lnTo>
                  <a:close/>
                  <a:moveTo>
                    <a:pt x="141" y="198"/>
                  </a:moveTo>
                  <a:lnTo>
                    <a:pt x="226" y="198"/>
                  </a:lnTo>
                  <a:lnTo>
                    <a:pt x="226" y="423"/>
                  </a:lnTo>
                  <a:lnTo>
                    <a:pt x="141" y="423"/>
                  </a:lnTo>
                  <a:lnTo>
                    <a:pt x="141" y="198"/>
                  </a:lnTo>
                  <a:close/>
                  <a:moveTo>
                    <a:pt x="254" y="310"/>
                  </a:moveTo>
                  <a:lnTo>
                    <a:pt x="339" y="310"/>
                  </a:lnTo>
                  <a:lnTo>
                    <a:pt x="339" y="423"/>
                  </a:lnTo>
                  <a:lnTo>
                    <a:pt x="254" y="423"/>
                  </a:lnTo>
                  <a:lnTo>
                    <a:pt x="254" y="310"/>
                  </a:lnTo>
                  <a:close/>
                  <a:moveTo>
                    <a:pt x="347" y="282"/>
                  </a:moveTo>
                  <a:lnTo>
                    <a:pt x="274" y="282"/>
                  </a:lnTo>
                  <a:lnTo>
                    <a:pt x="302" y="254"/>
                  </a:lnTo>
                  <a:lnTo>
                    <a:pt x="375" y="254"/>
                  </a:lnTo>
                  <a:lnTo>
                    <a:pt x="347" y="282"/>
                  </a:lnTo>
                  <a:close/>
                  <a:moveTo>
                    <a:pt x="234" y="169"/>
                  </a:moveTo>
                  <a:lnTo>
                    <a:pt x="161" y="169"/>
                  </a:lnTo>
                  <a:lnTo>
                    <a:pt x="189" y="141"/>
                  </a:lnTo>
                  <a:lnTo>
                    <a:pt x="262" y="141"/>
                  </a:lnTo>
                  <a:lnTo>
                    <a:pt x="234" y="169"/>
                  </a:lnTo>
                  <a:close/>
                  <a:moveTo>
                    <a:pt x="76" y="28"/>
                  </a:moveTo>
                  <a:lnTo>
                    <a:pt x="150" y="28"/>
                  </a:lnTo>
                  <a:lnTo>
                    <a:pt x="121" y="57"/>
                  </a:lnTo>
                  <a:lnTo>
                    <a:pt x="48" y="57"/>
                  </a:lnTo>
                  <a:lnTo>
                    <a:pt x="76" y="28"/>
                  </a:lnTo>
                  <a:close/>
                  <a:moveTo>
                    <a:pt x="28" y="85"/>
                  </a:moveTo>
                  <a:lnTo>
                    <a:pt x="113" y="85"/>
                  </a:lnTo>
                  <a:lnTo>
                    <a:pt x="113" y="423"/>
                  </a:lnTo>
                  <a:lnTo>
                    <a:pt x="28" y="423"/>
                  </a:lnTo>
                  <a:lnTo>
                    <a:pt x="28" y="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" name="Freeform 661">
              <a:extLst>
                <a:ext uri="{FF2B5EF4-FFF2-40B4-BE49-F238E27FC236}">
                  <a16:creationId xmlns:a16="http://schemas.microsoft.com/office/drawing/2014/main" id="{A4CF99D6-FD73-1643-B54B-F87DE710D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375" y="3135313"/>
              <a:ext cx="163513" cy="163512"/>
            </a:xfrm>
            <a:custGeom>
              <a:avLst/>
              <a:gdLst>
                <a:gd name="T0" fmla="*/ 452 w 453"/>
                <a:gd name="T1" fmla="*/ 226 h 453"/>
                <a:gd name="T2" fmla="*/ 226 w 453"/>
                <a:gd name="T3" fmla="*/ 0 h 453"/>
                <a:gd name="T4" fmla="*/ 0 w 453"/>
                <a:gd name="T5" fmla="*/ 226 h 453"/>
                <a:gd name="T6" fmla="*/ 209 w 453"/>
                <a:gd name="T7" fmla="*/ 452 h 453"/>
                <a:gd name="T8" fmla="*/ 226 w 453"/>
                <a:gd name="T9" fmla="*/ 452 h 453"/>
                <a:gd name="T10" fmla="*/ 127 w 453"/>
                <a:gd name="T11" fmla="*/ 353 h 453"/>
                <a:gd name="T12" fmla="*/ 226 w 453"/>
                <a:gd name="T13" fmla="*/ 254 h 453"/>
                <a:gd name="T14" fmla="*/ 325 w 453"/>
                <a:gd name="T15" fmla="*/ 353 h 453"/>
                <a:gd name="T16" fmla="*/ 226 w 453"/>
                <a:gd name="T17" fmla="*/ 452 h 453"/>
                <a:gd name="T18" fmla="*/ 243 w 453"/>
                <a:gd name="T19" fmla="*/ 452 h 453"/>
                <a:gd name="T20" fmla="*/ 452 w 453"/>
                <a:gd name="T21" fmla="*/ 226 h 453"/>
                <a:gd name="T22" fmla="*/ 243 w 453"/>
                <a:gd name="T23" fmla="*/ 452 h 453"/>
                <a:gd name="T24" fmla="*/ 381 w 453"/>
                <a:gd name="T25" fmla="*/ 296 h 453"/>
                <a:gd name="T26" fmla="*/ 226 w 453"/>
                <a:gd name="T27" fmla="*/ 141 h 453"/>
                <a:gd name="T28" fmla="*/ 71 w 453"/>
                <a:gd name="T29" fmla="*/ 296 h 453"/>
                <a:gd name="T30" fmla="*/ 209 w 453"/>
                <a:gd name="T31" fmla="*/ 452 h 453"/>
                <a:gd name="T32" fmla="*/ 57 w 453"/>
                <a:gd name="T33" fmla="*/ 282 h 453"/>
                <a:gd name="T34" fmla="*/ 226 w 453"/>
                <a:gd name="T35" fmla="*/ 113 h 453"/>
                <a:gd name="T36" fmla="*/ 395 w 453"/>
                <a:gd name="T37" fmla="*/ 282 h 453"/>
                <a:gd name="T38" fmla="*/ 243 w 453"/>
                <a:gd name="T39" fmla="*/ 452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3" h="453">
                  <a:moveTo>
                    <a:pt x="452" y="226"/>
                  </a:moveTo>
                  <a:cubicBezTo>
                    <a:pt x="452" y="102"/>
                    <a:pt x="350" y="0"/>
                    <a:pt x="226" y="0"/>
                  </a:cubicBezTo>
                  <a:cubicBezTo>
                    <a:pt x="102" y="0"/>
                    <a:pt x="0" y="102"/>
                    <a:pt x="0" y="226"/>
                  </a:cubicBezTo>
                  <a:cubicBezTo>
                    <a:pt x="0" y="344"/>
                    <a:pt x="93" y="443"/>
                    <a:pt x="209" y="452"/>
                  </a:cubicBezTo>
                  <a:cubicBezTo>
                    <a:pt x="215" y="452"/>
                    <a:pt x="220" y="452"/>
                    <a:pt x="226" y="452"/>
                  </a:cubicBezTo>
                  <a:cubicBezTo>
                    <a:pt x="172" y="452"/>
                    <a:pt x="127" y="406"/>
                    <a:pt x="127" y="353"/>
                  </a:cubicBezTo>
                  <a:cubicBezTo>
                    <a:pt x="127" y="299"/>
                    <a:pt x="172" y="254"/>
                    <a:pt x="226" y="254"/>
                  </a:cubicBezTo>
                  <a:cubicBezTo>
                    <a:pt x="280" y="254"/>
                    <a:pt x="325" y="299"/>
                    <a:pt x="325" y="353"/>
                  </a:cubicBezTo>
                  <a:cubicBezTo>
                    <a:pt x="325" y="406"/>
                    <a:pt x="280" y="452"/>
                    <a:pt x="226" y="452"/>
                  </a:cubicBezTo>
                  <a:cubicBezTo>
                    <a:pt x="232" y="452"/>
                    <a:pt x="237" y="452"/>
                    <a:pt x="243" y="452"/>
                  </a:cubicBezTo>
                  <a:cubicBezTo>
                    <a:pt x="359" y="443"/>
                    <a:pt x="452" y="344"/>
                    <a:pt x="452" y="226"/>
                  </a:cubicBezTo>
                  <a:close/>
                  <a:moveTo>
                    <a:pt x="243" y="452"/>
                  </a:moveTo>
                  <a:cubicBezTo>
                    <a:pt x="322" y="443"/>
                    <a:pt x="381" y="378"/>
                    <a:pt x="381" y="296"/>
                  </a:cubicBezTo>
                  <a:cubicBezTo>
                    <a:pt x="381" y="212"/>
                    <a:pt x="311" y="141"/>
                    <a:pt x="226" y="141"/>
                  </a:cubicBezTo>
                  <a:cubicBezTo>
                    <a:pt x="141" y="141"/>
                    <a:pt x="71" y="212"/>
                    <a:pt x="71" y="296"/>
                  </a:cubicBezTo>
                  <a:cubicBezTo>
                    <a:pt x="71" y="375"/>
                    <a:pt x="133" y="443"/>
                    <a:pt x="209" y="452"/>
                  </a:cubicBezTo>
                  <a:cubicBezTo>
                    <a:pt x="124" y="443"/>
                    <a:pt x="57" y="373"/>
                    <a:pt x="57" y="282"/>
                  </a:cubicBezTo>
                  <a:cubicBezTo>
                    <a:pt x="57" y="189"/>
                    <a:pt x="133" y="113"/>
                    <a:pt x="226" y="113"/>
                  </a:cubicBezTo>
                  <a:cubicBezTo>
                    <a:pt x="319" y="113"/>
                    <a:pt x="395" y="189"/>
                    <a:pt x="395" y="282"/>
                  </a:cubicBezTo>
                  <a:cubicBezTo>
                    <a:pt x="395" y="370"/>
                    <a:pt x="328" y="443"/>
                    <a:pt x="243" y="4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" name="Freeform 662">
              <a:extLst>
                <a:ext uri="{FF2B5EF4-FFF2-40B4-BE49-F238E27FC236}">
                  <a16:creationId xmlns:a16="http://schemas.microsoft.com/office/drawing/2014/main" id="{A7B32696-3567-A344-BA18-D8F573900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9175" y="3236913"/>
              <a:ext cx="61913" cy="61912"/>
            </a:xfrm>
            <a:custGeom>
              <a:avLst/>
              <a:gdLst>
                <a:gd name="T0" fmla="*/ 170 w 171"/>
                <a:gd name="T1" fmla="*/ 85 h 171"/>
                <a:gd name="T2" fmla="*/ 158 w 171"/>
                <a:gd name="T3" fmla="*/ 127 h 171"/>
                <a:gd name="T4" fmla="*/ 127 w 171"/>
                <a:gd name="T5" fmla="*/ 158 h 171"/>
                <a:gd name="T6" fmla="*/ 85 w 171"/>
                <a:gd name="T7" fmla="*/ 170 h 171"/>
                <a:gd name="T8" fmla="*/ 43 w 171"/>
                <a:gd name="T9" fmla="*/ 158 h 171"/>
                <a:gd name="T10" fmla="*/ 12 w 171"/>
                <a:gd name="T11" fmla="*/ 127 h 171"/>
                <a:gd name="T12" fmla="*/ 0 w 171"/>
                <a:gd name="T13" fmla="*/ 85 h 171"/>
                <a:gd name="T14" fmla="*/ 12 w 171"/>
                <a:gd name="T15" fmla="*/ 43 h 171"/>
                <a:gd name="T16" fmla="*/ 43 w 171"/>
                <a:gd name="T17" fmla="*/ 12 h 171"/>
                <a:gd name="T18" fmla="*/ 85 w 171"/>
                <a:gd name="T19" fmla="*/ 0 h 171"/>
                <a:gd name="T20" fmla="*/ 127 w 171"/>
                <a:gd name="T21" fmla="*/ 12 h 171"/>
                <a:gd name="T22" fmla="*/ 158 w 171"/>
                <a:gd name="T23" fmla="*/ 43 h 171"/>
                <a:gd name="T24" fmla="*/ 170 w 171"/>
                <a:gd name="T25" fmla="*/ 8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1" h="171">
                  <a:moveTo>
                    <a:pt x="170" y="85"/>
                  </a:moveTo>
                  <a:cubicBezTo>
                    <a:pt x="170" y="101"/>
                    <a:pt x="166" y="113"/>
                    <a:pt x="158" y="127"/>
                  </a:cubicBezTo>
                  <a:cubicBezTo>
                    <a:pt x="150" y="140"/>
                    <a:pt x="141" y="150"/>
                    <a:pt x="127" y="158"/>
                  </a:cubicBezTo>
                  <a:cubicBezTo>
                    <a:pt x="114" y="166"/>
                    <a:pt x="101" y="170"/>
                    <a:pt x="85" y="170"/>
                  </a:cubicBezTo>
                  <a:cubicBezTo>
                    <a:pt x="69" y="170"/>
                    <a:pt x="57" y="166"/>
                    <a:pt x="43" y="158"/>
                  </a:cubicBezTo>
                  <a:cubicBezTo>
                    <a:pt x="30" y="150"/>
                    <a:pt x="20" y="140"/>
                    <a:pt x="12" y="127"/>
                  </a:cubicBezTo>
                  <a:cubicBezTo>
                    <a:pt x="5" y="113"/>
                    <a:pt x="0" y="101"/>
                    <a:pt x="0" y="85"/>
                  </a:cubicBezTo>
                  <a:cubicBezTo>
                    <a:pt x="0" y="69"/>
                    <a:pt x="5" y="56"/>
                    <a:pt x="12" y="43"/>
                  </a:cubicBezTo>
                  <a:cubicBezTo>
                    <a:pt x="20" y="29"/>
                    <a:pt x="30" y="19"/>
                    <a:pt x="43" y="12"/>
                  </a:cubicBezTo>
                  <a:cubicBezTo>
                    <a:pt x="57" y="4"/>
                    <a:pt x="69" y="0"/>
                    <a:pt x="85" y="0"/>
                  </a:cubicBezTo>
                  <a:cubicBezTo>
                    <a:pt x="101" y="0"/>
                    <a:pt x="114" y="4"/>
                    <a:pt x="127" y="12"/>
                  </a:cubicBezTo>
                  <a:cubicBezTo>
                    <a:pt x="141" y="19"/>
                    <a:pt x="150" y="29"/>
                    <a:pt x="158" y="43"/>
                  </a:cubicBezTo>
                  <a:cubicBezTo>
                    <a:pt x="166" y="56"/>
                    <a:pt x="170" y="69"/>
                    <a:pt x="170" y="8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4" name="Freeform 663">
              <a:extLst>
                <a:ext uri="{FF2B5EF4-FFF2-40B4-BE49-F238E27FC236}">
                  <a16:creationId xmlns:a16="http://schemas.microsoft.com/office/drawing/2014/main" id="{B7FE77EF-F653-8B40-8173-F9F9089C5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975" y="3176588"/>
              <a:ext cx="163513" cy="122237"/>
            </a:xfrm>
            <a:custGeom>
              <a:avLst/>
              <a:gdLst>
                <a:gd name="T0" fmla="*/ 437 w 452"/>
                <a:gd name="T1" fmla="*/ 0 h 340"/>
                <a:gd name="T2" fmla="*/ 14 w 452"/>
                <a:gd name="T3" fmla="*/ 0 h 340"/>
                <a:gd name="T4" fmla="*/ 0 w 452"/>
                <a:gd name="T5" fmla="*/ 14 h 340"/>
                <a:gd name="T6" fmla="*/ 0 w 452"/>
                <a:gd name="T7" fmla="*/ 324 h 340"/>
                <a:gd name="T8" fmla="*/ 14 w 452"/>
                <a:gd name="T9" fmla="*/ 339 h 340"/>
                <a:gd name="T10" fmla="*/ 437 w 452"/>
                <a:gd name="T11" fmla="*/ 339 h 340"/>
                <a:gd name="T12" fmla="*/ 451 w 452"/>
                <a:gd name="T13" fmla="*/ 324 h 340"/>
                <a:gd name="T14" fmla="*/ 451 w 452"/>
                <a:gd name="T15" fmla="*/ 14 h 340"/>
                <a:gd name="T16" fmla="*/ 437 w 452"/>
                <a:gd name="T17" fmla="*/ 0 h 340"/>
                <a:gd name="T18" fmla="*/ 296 w 452"/>
                <a:gd name="T19" fmla="*/ 138 h 340"/>
                <a:gd name="T20" fmla="*/ 282 w 452"/>
                <a:gd name="T21" fmla="*/ 124 h 340"/>
                <a:gd name="T22" fmla="*/ 253 w 452"/>
                <a:gd name="T23" fmla="*/ 87 h 340"/>
                <a:gd name="T24" fmla="*/ 253 w 452"/>
                <a:gd name="T25" fmla="*/ 237 h 340"/>
                <a:gd name="T26" fmla="*/ 197 w 452"/>
                <a:gd name="T27" fmla="*/ 279 h 340"/>
                <a:gd name="T28" fmla="*/ 141 w 452"/>
                <a:gd name="T29" fmla="*/ 237 h 340"/>
                <a:gd name="T30" fmla="*/ 197 w 452"/>
                <a:gd name="T31" fmla="*/ 195 h 340"/>
                <a:gd name="T32" fmla="*/ 225 w 452"/>
                <a:gd name="T33" fmla="*/ 200 h 340"/>
                <a:gd name="T34" fmla="*/ 225 w 452"/>
                <a:gd name="T35" fmla="*/ 68 h 340"/>
                <a:gd name="T36" fmla="*/ 231 w 452"/>
                <a:gd name="T37" fmla="*/ 56 h 340"/>
                <a:gd name="T38" fmla="*/ 242 w 452"/>
                <a:gd name="T39" fmla="*/ 54 h 340"/>
                <a:gd name="T40" fmla="*/ 310 w 452"/>
                <a:gd name="T41" fmla="*/ 121 h 340"/>
                <a:gd name="T42" fmla="*/ 296 w 452"/>
                <a:gd name="T43" fmla="*/ 138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2" h="340">
                  <a:moveTo>
                    <a:pt x="437" y="0"/>
                  </a:moveTo>
                  <a:lnTo>
                    <a:pt x="14" y="0"/>
                  </a:lnTo>
                  <a:cubicBezTo>
                    <a:pt x="5" y="0"/>
                    <a:pt x="0" y="6"/>
                    <a:pt x="0" y="14"/>
                  </a:cubicBezTo>
                  <a:lnTo>
                    <a:pt x="0" y="324"/>
                  </a:lnTo>
                  <a:cubicBezTo>
                    <a:pt x="0" y="333"/>
                    <a:pt x="5" y="339"/>
                    <a:pt x="14" y="339"/>
                  </a:cubicBezTo>
                  <a:lnTo>
                    <a:pt x="437" y="339"/>
                  </a:lnTo>
                  <a:cubicBezTo>
                    <a:pt x="445" y="339"/>
                    <a:pt x="451" y="333"/>
                    <a:pt x="451" y="324"/>
                  </a:cubicBezTo>
                  <a:lnTo>
                    <a:pt x="451" y="14"/>
                  </a:lnTo>
                  <a:cubicBezTo>
                    <a:pt x="451" y="6"/>
                    <a:pt x="445" y="0"/>
                    <a:pt x="437" y="0"/>
                  </a:cubicBezTo>
                  <a:close/>
                  <a:moveTo>
                    <a:pt x="296" y="138"/>
                  </a:moveTo>
                  <a:cubicBezTo>
                    <a:pt x="287" y="138"/>
                    <a:pt x="282" y="133"/>
                    <a:pt x="282" y="124"/>
                  </a:cubicBezTo>
                  <a:cubicBezTo>
                    <a:pt x="282" y="104"/>
                    <a:pt x="268" y="96"/>
                    <a:pt x="253" y="87"/>
                  </a:cubicBezTo>
                  <a:lnTo>
                    <a:pt x="253" y="237"/>
                  </a:lnTo>
                  <a:cubicBezTo>
                    <a:pt x="253" y="260"/>
                    <a:pt x="228" y="279"/>
                    <a:pt x="197" y="279"/>
                  </a:cubicBezTo>
                  <a:cubicBezTo>
                    <a:pt x="166" y="279"/>
                    <a:pt x="141" y="260"/>
                    <a:pt x="141" y="237"/>
                  </a:cubicBezTo>
                  <a:cubicBezTo>
                    <a:pt x="141" y="214"/>
                    <a:pt x="166" y="195"/>
                    <a:pt x="197" y="195"/>
                  </a:cubicBezTo>
                  <a:cubicBezTo>
                    <a:pt x="208" y="195"/>
                    <a:pt x="217" y="197"/>
                    <a:pt x="225" y="200"/>
                  </a:cubicBezTo>
                  <a:lnTo>
                    <a:pt x="225" y="68"/>
                  </a:lnTo>
                  <a:cubicBezTo>
                    <a:pt x="225" y="65"/>
                    <a:pt x="228" y="58"/>
                    <a:pt x="231" y="56"/>
                  </a:cubicBezTo>
                  <a:cubicBezTo>
                    <a:pt x="234" y="53"/>
                    <a:pt x="239" y="54"/>
                    <a:pt x="242" y="54"/>
                  </a:cubicBezTo>
                  <a:cubicBezTo>
                    <a:pt x="265" y="59"/>
                    <a:pt x="310" y="79"/>
                    <a:pt x="310" y="121"/>
                  </a:cubicBezTo>
                  <a:cubicBezTo>
                    <a:pt x="310" y="133"/>
                    <a:pt x="304" y="138"/>
                    <a:pt x="296" y="1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" name="Freeform 664">
              <a:extLst>
                <a:ext uri="{FF2B5EF4-FFF2-40B4-BE49-F238E27FC236}">
                  <a16:creationId xmlns:a16="http://schemas.microsoft.com/office/drawing/2014/main" id="{9D5C6072-6C5B-C343-B19A-461C811EA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0613" y="3155950"/>
              <a:ext cx="122237" cy="11113"/>
            </a:xfrm>
            <a:custGeom>
              <a:avLst/>
              <a:gdLst>
                <a:gd name="T0" fmla="*/ 339 w 340"/>
                <a:gd name="T1" fmla="*/ 14 h 29"/>
                <a:gd name="T2" fmla="*/ 324 w 340"/>
                <a:gd name="T3" fmla="*/ 0 h 29"/>
                <a:gd name="T4" fmla="*/ 14 w 340"/>
                <a:gd name="T5" fmla="*/ 0 h 29"/>
                <a:gd name="T6" fmla="*/ 0 w 340"/>
                <a:gd name="T7" fmla="*/ 14 h 29"/>
                <a:gd name="T8" fmla="*/ 0 w 340"/>
                <a:gd name="T9" fmla="*/ 28 h 29"/>
                <a:gd name="T10" fmla="*/ 339 w 340"/>
                <a:gd name="T11" fmla="*/ 28 h 29"/>
                <a:gd name="T12" fmla="*/ 339 w 340"/>
                <a:gd name="T13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" h="29">
                  <a:moveTo>
                    <a:pt x="339" y="14"/>
                  </a:moveTo>
                  <a:cubicBezTo>
                    <a:pt x="339" y="5"/>
                    <a:pt x="333" y="0"/>
                    <a:pt x="324" y="0"/>
                  </a:cubicBezTo>
                  <a:lnTo>
                    <a:pt x="14" y="0"/>
                  </a:lnTo>
                  <a:cubicBezTo>
                    <a:pt x="6" y="0"/>
                    <a:pt x="0" y="5"/>
                    <a:pt x="0" y="14"/>
                  </a:cubicBezTo>
                  <a:lnTo>
                    <a:pt x="0" y="28"/>
                  </a:lnTo>
                  <a:lnTo>
                    <a:pt x="339" y="28"/>
                  </a:lnTo>
                  <a:lnTo>
                    <a:pt x="339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" name="Freeform 665">
              <a:extLst>
                <a:ext uri="{FF2B5EF4-FFF2-40B4-BE49-F238E27FC236}">
                  <a16:creationId xmlns:a16="http://schemas.microsoft.com/office/drawing/2014/main" id="{193173D5-62FE-714A-B683-563772200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250" y="3135313"/>
              <a:ext cx="80963" cy="11112"/>
            </a:xfrm>
            <a:custGeom>
              <a:avLst/>
              <a:gdLst>
                <a:gd name="T0" fmla="*/ 226 w 227"/>
                <a:gd name="T1" fmla="*/ 14 h 29"/>
                <a:gd name="T2" fmla="*/ 212 w 227"/>
                <a:gd name="T3" fmla="*/ 0 h 29"/>
                <a:gd name="T4" fmla="*/ 15 w 227"/>
                <a:gd name="T5" fmla="*/ 0 h 29"/>
                <a:gd name="T6" fmla="*/ 0 w 227"/>
                <a:gd name="T7" fmla="*/ 14 h 29"/>
                <a:gd name="T8" fmla="*/ 0 w 227"/>
                <a:gd name="T9" fmla="*/ 28 h 29"/>
                <a:gd name="T10" fmla="*/ 226 w 227"/>
                <a:gd name="T11" fmla="*/ 28 h 29"/>
                <a:gd name="T12" fmla="*/ 226 w 227"/>
                <a:gd name="T13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7" h="29">
                  <a:moveTo>
                    <a:pt x="226" y="14"/>
                  </a:moveTo>
                  <a:cubicBezTo>
                    <a:pt x="226" y="6"/>
                    <a:pt x="221" y="0"/>
                    <a:pt x="212" y="0"/>
                  </a:cubicBezTo>
                  <a:lnTo>
                    <a:pt x="15" y="0"/>
                  </a:lnTo>
                  <a:cubicBezTo>
                    <a:pt x="6" y="0"/>
                    <a:pt x="0" y="6"/>
                    <a:pt x="0" y="14"/>
                  </a:cubicBezTo>
                  <a:lnTo>
                    <a:pt x="0" y="28"/>
                  </a:lnTo>
                  <a:lnTo>
                    <a:pt x="226" y="28"/>
                  </a:lnTo>
                  <a:lnTo>
                    <a:pt x="226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7" name="Freeform 666">
              <a:extLst>
                <a:ext uri="{FF2B5EF4-FFF2-40B4-BE49-F238E27FC236}">
                  <a16:creationId xmlns:a16="http://schemas.microsoft.com/office/drawing/2014/main" id="{9F15C930-5C18-7244-80CE-283CD4AF0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5" y="3144838"/>
              <a:ext cx="101600" cy="142875"/>
            </a:xfrm>
            <a:custGeom>
              <a:avLst/>
              <a:gdLst>
                <a:gd name="T0" fmla="*/ 254 w 283"/>
                <a:gd name="T1" fmla="*/ 0 h 396"/>
                <a:gd name="T2" fmla="*/ 29 w 283"/>
                <a:gd name="T3" fmla="*/ 0 h 396"/>
                <a:gd name="T4" fmla="*/ 0 w 283"/>
                <a:gd name="T5" fmla="*/ 29 h 396"/>
                <a:gd name="T6" fmla="*/ 0 w 283"/>
                <a:gd name="T7" fmla="*/ 367 h 396"/>
                <a:gd name="T8" fmla="*/ 29 w 283"/>
                <a:gd name="T9" fmla="*/ 395 h 396"/>
                <a:gd name="T10" fmla="*/ 254 w 283"/>
                <a:gd name="T11" fmla="*/ 395 h 396"/>
                <a:gd name="T12" fmla="*/ 282 w 283"/>
                <a:gd name="T13" fmla="*/ 367 h 396"/>
                <a:gd name="T14" fmla="*/ 282 w 283"/>
                <a:gd name="T15" fmla="*/ 29 h 396"/>
                <a:gd name="T16" fmla="*/ 254 w 283"/>
                <a:gd name="T17" fmla="*/ 0 h 396"/>
                <a:gd name="T18" fmla="*/ 212 w 283"/>
                <a:gd name="T19" fmla="*/ 167 h 396"/>
                <a:gd name="T20" fmla="*/ 198 w 283"/>
                <a:gd name="T21" fmla="*/ 153 h 396"/>
                <a:gd name="T22" fmla="*/ 170 w 283"/>
                <a:gd name="T23" fmla="*/ 116 h 396"/>
                <a:gd name="T24" fmla="*/ 170 w 283"/>
                <a:gd name="T25" fmla="*/ 266 h 396"/>
                <a:gd name="T26" fmla="*/ 113 w 283"/>
                <a:gd name="T27" fmla="*/ 308 h 396"/>
                <a:gd name="T28" fmla="*/ 57 w 283"/>
                <a:gd name="T29" fmla="*/ 266 h 396"/>
                <a:gd name="T30" fmla="*/ 113 w 283"/>
                <a:gd name="T31" fmla="*/ 223 h 396"/>
                <a:gd name="T32" fmla="*/ 141 w 283"/>
                <a:gd name="T33" fmla="*/ 229 h 396"/>
                <a:gd name="T34" fmla="*/ 141 w 283"/>
                <a:gd name="T35" fmla="*/ 96 h 396"/>
                <a:gd name="T36" fmla="*/ 147 w 283"/>
                <a:gd name="T37" fmla="*/ 85 h 396"/>
                <a:gd name="T38" fmla="*/ 158 w 283"/>
                <a:gd name="T39" fmla="*/ 82 h 396"/>
                <a:gd name="T40" fmla="*/ 226 w 283"/>
                <a:gd name="T41" fmla="*/ 150 h 396"/>
                <a:gd name="T42" fmla="*/ 212 w 283"/>
                <a:gd name="T43" fmla="*/ 167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3" h="396">
                  <a:moveTo>
                    <a:pt x="254" y="0"/>
                  </a:moveTo>
                  <a:lnTo>
                    <a:pt x="29" y="0"/>
                  </a:lnTo>
                  <a:cubicBezTo>
                    <a:pt x="12" y="0"/>
                    <a:pt x="0" y="12"/>
                    <a:pt x="0" y="29"/>
                  </a:cubicBezTo>
                  <a:lnTo>
                    <a:pt x="0" y="367"/>
                  </a:lnTo>
                  <a:cubicBezTo>
                    <a:pt x="0" y="384"/>
                    <a:pt x="12" y="395"/>
                    <a:pt x="29" y="395"/>
                  </a:cubicBezTo>
                  <a:lnTo>
                    <a:pt x="254" y="395"/>
                  </a:lnTo>
                  <a:cubicBezTo>
                    <a:pt x="271" y="395"/>
                    <a:pt x="282" y="384"/>
                    <a:pt x="282" y="367"/>
                  </a:cubicBezTo>
                  <a:lnTo>
                    <a:pt x="282" y="29"/>
                  </a:lnTo>
                  <a:cubicBezTo>
                    <a:pt x="282" y="12"/>
                    <a:pt x="271" y="0"/>
                    <a:pt x="254" y="0"/>
                  </a:cubicBezTo>
                  <a:close/>
                  <a:moveTo>
                    <a:pt x="212" y="167"/>
                  </a:moveTo>
                  <a:cubicBezTo>
                    <a:pt x="203" y="167"/>
                    <a:pt x="198" y="161"/>
                    <a:pt x="198" y="153"/>
                  </a:cubicBezTo>
                  <a:cubicBezTo>
                    <a:pt x="198" y="133"/>
                    <a:pt x="184" y="124"/>
                    <a:pt x="170" y="116"/>
                  </a:cubicBezTo>
                  <a:lnTo>
                    <a:pt x="170" y="266"/>
                  </a:lnTo>
                  <a:cubicBezTo>
                    <a:pt x="170" y="288"/>
                    <a:pt x="144" y="308"/>
                    <a:pt x="113" y="308"/>
                  </a:cubicBezTo>
                  <a:cubicBezTo>
                    <a:pt x="82" y="308"/>
                    <a:pt x="57" y="288"/>
                    <a:pt x="57" y="266"/>
                  </a:cubicBezTo>
                  <a:cubicBezTo>
                    <a:pt x="57" y="243"/>
                    <a:pt x="82" y="223"/>
                    <a:pt x="113" y="223"/>
                  </a:cubicBezTo>
                  <a:cubicBezTo>
                    <a:pt x="124" y="223"/>
                    <a:pt x="133" y="226"/>
                    <a:pt x="141" y="229"/>
                  </a:cubicBezTo>
                  <a:lnTo>
                    <a:pt x="141" y="96"/>
                  </a:lnTo>
                  <a:cubicBezTo>
                    <a:pt x="141" y="93"/>
                    <a:pt x="144" y="88"/>
                    <a:pt x="147" y="85"/>
                  </a:cubicBezTo>
                  <a:cubicBezTo>
                    <a:pt x="150" y="82"/>
                    <a:pt x="156" y="82"/>
                    <a:pt x="158" y="82"/>
                  </a:cubicBezTo>
                  <a:cubicBezTo>
                    <a:pt x="181" y="88"/>
                    <a:pt x="226" y="108"/>
                    <a:pt x="226" y="150"/>
                  </a:cubicBezTo>
                  <a:cubicBezTo>
                    <a:pt x="226" y="161"/>
                    <a:pt x="220" y="167"/>
                    <a:pt x="212" y="1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8" name="Freeform 667">
              <a:extLst>
                <a:ext uri="{FF2B5EF4-FFF2-40B4-BE49-F238E27FC236}">
                  <a16:creationId xmlns:a16="http://schemas.microsoft.com/office/drawing/2014/main" id="{DB990F58-6B98-F34E-9F9D-A3738BC98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088" y="3155950"/>
              <a:ext cx="50800" cy="120650"/>
            </a:xfrm>
            <a:custGeom>
              <a:avLst/>
              <a:gdLst>
                <a:gd name="T0" fmla="*/ 0 w 142"/>
                <a:gd name="T1" fmla="*/ 0 h 334"/>
                <a:gd name="T2" fmla="*/ 0 w 142"/>
                <a:gd name="T3" fmla="*/ 127 h 334"/>
                <a:gd name="T4" fmla="*/ 28 w 142"/>
                <a:gd name="T5" fmla="*/ 167 h 334"/>
                <a:gd name="T6" fmla="*/ 0 w 142"/>
                <a:gd name="T7" fmla="*/ 206 h 334"/>
                <a:gd name="T8" fmla="*/ 0 w 142"/>
                <a:gd name="T9" fmla="*/ 333 h 334"/>
                <a:gd name="T10" fmla="*/ 141 w 142"/>
                <a:gd name="T11" fmla="*/ 167 h 334"/>
                <a:gd name="T12" fmla="*/ 0 w 142"/>
                <a:gd name="T13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334">
                  <a:moveTo>
                    <a:pt x="0" y="0"/>
                  </a:moveTo>
                  <a:lnTo>
                    <a:pt x="0" y="127"/>
                  </a:lnTo>
                  <a:cubicBezTo>
                    <a:pt x="17" y="133"/>
                    <a:pt x="28" y="150"/>
                    <a:pt x="28" y="167"/>
                  </a:cubicBezTo>
                  <a:cubicBezTo>
                    <a:pt x="28" y="184"/>
                    <a:pt x="17" y="201"/>
                    <a:pt x="0" y="206"/>
                  </a:cubicBezTo>
                  <a:lnTo>
                    <a:pt x="0" y="333"/>
                  </a:lnTo>
                  <a:cubicBezTo>
                    <a:pt x="79" y="319"/>
                    <a:pt x="141" y="251"/>
                    <a:pt x="141" y="167"/>
                  </a:cubicBezTo>
                  <a:cubicBezTo>
                    <a:pt x="141" y="82"/>
                    <a:pt x="79" y="14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" name="Freeform 668">
              <a:extLst>
                <a:ext uri="{FF2B5EF4-FFF2-40B4-BE49-F238E27FC236}">
                  <a16:creationId xmlns:a16="http://schemas.microsoft.com/office/drawing/2014/main" id="{5CB289DA-BC5A-4E47-B13C-5B6DAE6A6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775" y="3948113"/>
              <a:ext cx="163513" cy="163512"/>
            </a:xfrm>
            <a:custGeom>
              <a:avLst/>
              <a:gdLst>
                <a:gd name="T0" fmla="*/ 226 w 453"/>
                <a:gd name="T1" fmla="*/ 0 h 452"/>
                <a:gd name="T2" fmla="*/ 0 w 453"/>
                <a:gd name="T3" fmla="*/ 225 h 452"/>
                <a:gd name="T4" fmla="*/ 226 w 453"/>
                <a:gd name="T5" fmla="*/ 451 h 452"/>
                <a:gd name="T6" fmla="*/ 452 w 453"/>
                <a:gd name="T7" fmla="*/ 225 h 452"/>
                <a:gd name="T8" fmla="*/ 226 w 453"/>
                <a:gd name="T9" fmla="*/ 0 h 452"/>
                <a:gd name="T10" fmla="*/ 395 w 453"/>
                <a:gd name="T11" fmla="*/ 327 h 452"/>
                <a:gd name="T12" fmla="*/ 325 w 453"/>
                <a:gd name="T13" fmla="*/ 341 h 452"/>
                <a:gd name="T14" fmla="*/ 296 w 453"/>
                <a:gd name="T15" fmla="*/ 310 h 452"/>
                <a:gd name="T16" fmla="*/ 330 w 453"/>
                <a:gd name="T17" fmla="*/ 217 h 452"/>
                <a:gd name="T18" fmla="*/ 373 w 453"/>
                <a:gd name="T19" fmla="*/ 194 h 452"/>
                <a:gd name="T20" fmla="*/ 421 w 453"/>
                <a:gd name="T21" fmla="*/ 245 h 452"/>
                <a:gd name="T22" fmla="*/ 395 w 453"/>
                <a:gd name="T23" fmla="*/ 327 h 452"/>
                <a:gd name="T24" fmla="*/ 127 w 453"/>
                <a:gd name="T25" fmla="*/ 341 h 452"/>
                <a:gd name="T26" fmla="*/ 65 w 453"/>
                <a:gd name="T27" fmla="*/ 338 h 452"/>
                <a:gd name="T28" fmla="*/ 31 w 453"/>
                <a:gd name="T29" fmla="*/ 245 h 452"/>
                <a:gd name="T30" fmla="*/ 79 w 453"/>
                <a:gd name="T31" fmla="*/ 194 h 452"/>
                <a:gd name="T32" fmla="*/ 121 w 453"/>
                <a:gd name="T33" fmla="*/ 217 h 452"/>
                <a:gd name="T34" fmla="*/ 155 w 453"/>
                <a:gd name="T35" fmla="*/ 310 h 452"/>
                <a:gd name="T36" fmla="*/ 127 w 453"/>
                <a:gd name="T37" fmla="*/ 341 h 452"/>
                <a:gd name="T38" fmla="*/ 381 w 453"/>
                <a:gd name="T39" fmla="*/ 101 h 452"/>
                <a:gd name="T40" fmla="*/ 367 w 453"/>
                <a:gd name="T41" fmla="*/ 166 h 452"/>
                <a:gd name="T42" fmla="*/ 322 w 453"/>
                <a:gd name="T43" fmla="*/ 189 h 452"/>
                <a:gd name="T44" fmla="*/ 240 w 453"/>
                <a:gd name="T45" fmla="*/ 129 h 452"/>
                <a:gd name="T46" fmla="*/ 240 w 453"/>
                <a:gd name="T47" fmla="*/ 73 h 452"/>
                <a:gd name="T48" fmla="*/ 299 w 453"/>
                <a:gd name="T49" fmla="*/ 42 h 452"/>
                <a:gd name="T50" fmla="*/ 381 w 453"/>
                <a:gd name="T51" fmla="*/ 101 h 452"/>
                <a:gd name="T52" fmla="*/ 155 w 453"/>
                <a:gd name="T53" fmla="*/ 42 h 452"/>
                <a:gd name="T54" fmla="*/ 215 w 453"/>
                <a:gd name="T55" fmla="*/ 73 h 452"/>
                <a:gd name="T56" fmla="*/ 215 w 453"/>
                <a:gd name="T57" fmla="*/ 129 h 452"/>
                <a:gd name="T58" fmla="*/ 133 w 453"/>
                <a:gd name="T59" fmla="*/ 189 h 452"/>
                <a:gd name="T60" fmla="*/ 88 w 453"/>
                <a:gd name="T61" fmla="*/ 166 h 452"/>
                <a:gd name="T62" fmla="*/ 73 w 453"/>
                <a:gd name="T63" fmla="*/ 101 h 452"/>
                <a:gd name="T64" fmla="*/ 155 w 453"/>
                <a:gd name="T65" fmla="*/ 42 h 452"/>
                <a:gd name="T66" fmla="*/ 167 w 453"/>
                <a:gd name="T67" fmla="*/ 414 h 452"/>
                <a:gd name="T68" fmla="*/ 150 w 453"/>
                <a:gd name="T69" fmla="*/ 358 h 452"/>
                <a:gd name="T70" fmla="*/ 178 w 453"/>
                <a:gd name="T71" fmla="*/ 324 h 452"/>
                <a:gd name="T72" fmla="*/ 277 w 453"/>
                <a:gd name="T73" fmla="*/ 324 h 452"/>
                <a:gd name="T74" fmla="*/ 305 w 453"/>
                <a:gd name="T75" fmla="*/ 358 h 452"/>
                <a:gd name="T76" fmla="*/ 277 w 453"/>
                <a:gd name="T77" fmla="*/ 417 h 452"/>
                <a:gd name="T78" fmla="*/ 226 w 453"/>
                <a:gd name="T79" fmla="*/ 423 h 452"/>
                <a:gd name="T80" fmla="*/ 167 w 453"/>
                <a:gd name="T81" fmla="*/ 414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3" h="452">
                  <a:moveTo>
                    <a:pt x="226" y="0"/>
                  </a:moveTo>
                  <a:cubicBezTo>
                    <a:pt x="102" y="0"/>
                    <a:pt x="0" y="101"/>
                    <a:pt x="0" y="225"/>
                  </a:cubicBezTo>
                  <a:cubicBezTo>
                    <a:pt x="0" y="350"/>
                    <a:pt x="102" y="451"/>
                    <a:pt x="226" y="451"/>
                  </a:cubicBezTo>
                  <a:cubicBezTo>
                    <a:pt x="350" y="451"/>
                    <a:pt x="452" y="350"/>
                    <a:pt x="452" y="225"/>
                  </a:cubicBezTo>
                  <a:cubicBezTo>
                    <a:pt x="452" y="101"/>
                    <a:pt x="350" y="0"/>
                    <a:pt x="226" y="0"/>
                  </a:cubicBezTo>
                  <a:close/>
                  <a:moveTo>
                    <a:pt x="395" y="327"/>
                  </a:moveTo>
                  <a:lnTo>
                    <a:pt x="325" y="341"/>
                  </a:lnTo>
                  <a:lnTo>
                    <a:pt x="296" y="310"/>
                  </a:lnTo>
                  <a:lnTo>
                    <a:pt x="330" y="217"/>
                  </a:lnTo>
                  <a:lnTo>
                    <a:pt x="373" y="194"/>
                  </a:lnTo>
                  <a:lnTo>
                    <a:pt x="421" y="245"/>
                  </a:lnTo>
                  <a:cubicBezTo>
                    <a:pt x="421" y="273"/>
                    <a:pt x="409" y="302"/>
                    <a:pt x="395" y="327"/>
                  </a:cubicBezTo>
                  <a:close/>
                  <a:moveTo>
                    <a:pt x="127" y="341"/>
                  </a:moveTo>
                  <a:lnTo>
                    <a:pt x="65" y="338"/>
                  </a:lnTo>
                  <a:cubicBezTo>
                    <a:pt x="45" y="313"/>
                    <a:pt x="34" y="279"/>
                    <a:pt x="31" y="245"/>
                  </a:cubicBezTo>
                  <a:lnTo>
                    <a:pt x="79" y="194"/>
                  </a:lnTo>
                  <a:lnTo>
                    <a:pt x="121" y="217"/>
                  </a:lnTo>
                  <a:lnTo>
                    <a:pt x="155" y="310"/>
                  </a:lnTo>
                  <a:lnTo>
                    <a:pt x="127" y="341"/>
                  </a:lnTo>
                  <a:close/>
                  <a:moveTo>
                    <a:pt x="381" y="101"/>
                  </a:moveTo>
                  <a:lnTo>
                    <a:pt x="367" y="166"/>
                  </a:lnTo>
                  <a:lnTo>
                    <a:pt x="322" y="189"/>
                  </a:lnTo>
                  <a:lnTo>
                    <a:pt x="240" y="129"/>
                  </a:lnTo>
                  <a:lnTo>
                    <a:pt x="240" y="73"/>
                  </a:lnTo>
                  <a:lnTo>
                    <a:pt x="299" y="42"/>
                  </a:lnTo>
                  <a:cubicBezTo>
                    <a:pt x="330" y="53"/>
                    <a:pt x="358" y="76"/>
                    <a:pt x="381" y="101"/>
                  </a:cubicBezTo>
                  <a:close/>
                  <a:moveTo>
                    <a:pt x="155" y="42"/>
                  </a:moveTo>
                  <a:lnTo>
                    <a:pt x="215" y="73"/>
                  </a:lnTo>
                  <a:lnTo>
                    <a:pt x="215" y="129"/>
                  </a:lnTo>
                  <a:lnTo>
                    <a:pt x="133" y="189"/>
                  </a:lnTo>
                  <a:lnTo>
                    <a:pt x="88" y="166"/>
                  </a:lnTo>
                  <a:lnTo>
                    <a:pt x="73" y="101"/>
                  </a:lnTo>
                  <a:cubicBezTo>
                    <a:pt x="93" y="76"/>
                    <a:pt x="121" y="53"/>
                    <a:pt x="155" y="42"/>
                  </a:cubicBezTo>
                  <a:close/>
                  <a:moveTo>
                    <a:pt x="167" y="414"/>
                  </a:moveTo>
                  <a:lnTo>
                    <a:pt x="150" y="358"/>
                  </a:lnTo>
                  <a:lnTo>
                    <a:pt x="178" y="324"/>
                  </a:lnTo>
                  <a:lnTo>
                    <a:pt x="277" y="324"/>
                  </a:lnTo>
                  <a:lnTo>
                    <a:pt x="305" y="358"/>
                  </a:lnTo>
                  <a:lnTo>
                    <a:pt x="277" y="417"/>
                  </a:lnTo>
                  <a:cubicBezTo>
                    <a:pt x="260" y="423"/>
                    <a:pt x="243" y="423"/>
                    <a:pt x="226" y="423"/>
                  </a:cubicBezTo>
                  <a:cubicBezTo>
                    <a:pt x="206" y="423"/>
                    <a:pt x="184" y="420"/>
                    <a:pt x="167" y="4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0" name="Freeform 669">
              <a:extLst>
                <a:ext uri="{FF2B5EF4-FFF2-40B4-BE49-F238E27FC236}">
                  <a16:creationId xmlns:a16="http://schemas.microsoft.com/office/drawing/2014/main" id="{C0E1D6B6-BD50-B14D-8C04-CF2220D8D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6163" y="3948113"/>
              <a:ext cx="73025" cy="74612"/>
            </a:xfrm>
            <a:custGeom>
              <a:avLst/>
              <a:gdLst>
                <a:gd name="T0" fmla="*/ 200 w 201"/>
                <a:gd name="T1" fmla="*/ 155 h 207"/>
                <a:gd name="T2" fmla="*/ 133 w 201"/>
                <a:gd name="T3" fmla="*/ 2 h 207"/>
                <a:gd name="T4" fmla="*/ 133 w 201"/>
                <a:gd name="T5" fmla="*/ 0 h 207"/>
                <a:gd name="T6" fmla="*/ 0 w 201"/>
                <a:gd name="T7" fmla="*/ 56 h 207"/>
                <a:gd name="T8" fmla="*/ 150 w 201"/>
                <a:gd name="T9" fmla="*/ 206 h 207"/>
                <a:gd name="T10" fmla="*/ 200 w 201"/>
                <a:gd name="T11" fmla="*/ 15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1" h="207">
                  <a:moveTo>
                    <a:pt x="200" y="155"/>
                  </a:moveTo>
                  <a:cubicBezTo>
                    <a:pt x="164" y="110"/>
                    <a:pt x="141" y="48"/>
                    <a:pt x="133" y="2"/>
                  </a:cubicBezTo>
                  <a:lnTo>
                    <a:pt x="133" y="0"/>
                  </a:lnTo>
                  <a:cubicBezTo>
                    <a:pt x="85" y="2"/>
                    <a:pt x="40" y="22"/>
                    <a:pt x="0" y="56"/>
                  </a:cubicBezTo>
                  <a:lnTo>
                    <a:pt x="150" y="206"/>
                  </a:lnTo>
                  <a:lnTo>
                    <a:pt x="200" y="1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1" name="Freeform 670">
              <a:extLst>
                <a:ext uri="{FF2B5EF4-FFF2-40B4-BE49-F238E27FC236}">
                  <a16:creationId xmlns:a16="http://schemas.microsoft.com/office/drawing/2014/main" id="{7022A47B-E9FE-C94A-BB9B-3DFB5FFD0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900" y="3948113"/>
              <a:ext cx="50800" cy="49212"/>
            </a:xfrm>
            <a:custGeom>
              <a:avLst/>
              <a:gdLst>
                <a:gd name="T0" fmla="*/ 138 w 139"/>
                <a:gd name="T1" fmla="*/ 56 h 136"/>
                <a:gd name="T2" fmla="*/ 0 w 139"/>
                <a:gd name="T3" fmla="*/ 0 h 136"/>
                <a:gd name="T4" fmla="*/ 59 w 139"/>
                <a:gd name="T5" fmla="*/ 135 h 136"/>
                <a:gd name="T6" fmla="*/ 138 w 139"/>
                <a:gd name="T7" fmla="*/ 5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36">
                  <a:moveTo>
                    <a:pt x="138" y="56"/>
                  </a:moveTo>
                  <a:cubicBezTo>
                    <a:pt x="99" y="22"/>
                    <a:pt x="51" y="2"/>
                    <a:pt x="0" y="0"/>
                  </a:cubicBezTo>
                  <a:cubicBezTo>
                    <a:pt x="8" y="42"/>
                    <a:pt x="28" y="96"/>
                    <a:pt x="59" y="135"/>
                  </a:cubicBezTo>
                  <a:lnTo>
                    <a:pt x="138" y="5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2" name="Freeform 671">
              <a:extLst>
                <a:ext uri="{FF2B5EF4-FFF2-40B4-BE49-F238E27FC236}">
                  <a16:creationId xmlns:a16="http://schemas.microsoft.com/office/drawing/2014/main" id="{F21DE7E2-26C4-B04A-8E80-B899D80D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3475" y="3975100"/>
              <a:ext cx="49213" cy="50800"/>
            </a:xfrm>
            <a:custGeom>
              <a:avLst/>
              <a:gdLst>
                <a:gd name="T0" fmla="*/ 135 w 136"/>
                <a:gd name="T1" fmla="*/ 138 h 139"/>
                <a:gd name="T2" fmla="*/ 79 w 136"/>
                <a:gd name="T3" fmla="*/ 0 h 139"/>
                <a:gd name="T4" fmla="*/ 0 w 136"/>
                <a:gd name="T5" fmla="*/ 79 h 139"/>
                <a:gd name="T6" fmla="*/ 135 w 136"/>
                <a:gd name="T7" fmla="*/ 13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" h="139">
                  <a:moveTo>
                    <a:pt x="135" y="138"/>
                  </a:moveTo>
                  <a:cubicBezTo>
                    <a:pt x="133" y="87"/>
                    <a:pt x="113" y="39"/>
                    <a:pt x="79" y="0"/>
                  </a:cubicBezTo>
                  <a:lnTo>
                    <a:pt x="0" y="79"/>
                  </a:lnTo>
                  <a:cubicBezTo>
                    <a:pt x="39" y="113"/>
                    <a:pt x="93" y="130"/>
                    <a:pt x="135" y="138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" name="Freeform 672">
              <a:extLst>
                <a:ext uri="{FF2B5EF4-FFF2-40B4-BE49-F238E27FC236}">
                  <a16:creationId xmlns:a16="http://schemas.microsoft.com/office/drawing/2014/main" id="{8628897D-BEE2-A743-81B1-EF89276A0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175" y="3975100"/>
              <a:ext cx="74613" cy="73025"/>
            </a:xfrm>
            <a:custGeom>
              <a:avLst/>
              <a:gdLst>
                <a:gd name="T0" fmla="*/ 155 w 207"/>
                <a:gd name="T1" fmla="*/ 200 h 201"/>
                <a:gd name="T2" fmla="*/ 206 w 207"/>
                <a:gd name="T3" fmla="*/ 149 h 201"/>
                <a:gd name="T4" fmla="*/ 56 w 207"/>
                <a:gd name="T5" fmla="*/ 0 h 201"/>
                <a:gd name="T6" fmla="*/ 0 w 207"/>
                <a:gd name="T7" fmla="*/ 132 h 201"/>
                <a:gd name="T8" fmla="*/ 3 w 207"/>
                <a:gd name="T9" fmla="*/ 132 h 201"/>
                <a:gd name="T10" fmla="*/ 155 w 207"/>
                <a:gd name="T11" fmla="*/ 20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7" h="201">
                  <a:moveTo>
                    <a:pt x="155" y="200"/>
                  </a:moveTo>
                  <a:lnTo>
                    <a:pt x="206" y="149"/>
                  </a:lnTo>
                  <a:lnTo>
                    <a:pt x="56" y="0"/>
                  </a:lnTo>
                  <a:cubicBezTo>
                    <a:pt x="22" y="37"/>
                    <a:pt x="3" y="84"/>
                    <a:pt x="0" y="132"/>
                  </a:cubicBezTo>
                  <a:lnTo>
                    <a:pt x="3" y="132"/>
                  </a:lnTo>
                  <a:cubicBezTo>
                    <a:pt x="48" y="141"/>
                    <a:pt x="110" y="161"/>
                    <a:pt x="155" y="20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" name="Freeform 673">
              <a:extLst>
                <a:ext uri="{FF2B5EF4-FFF2-40B4-BE49-F238E27FC236}">
                  <a16:creationId xmlns:a16="http://schemas.microsoft.com/office/drawing/2014/main" id="{3E90E0CE-6FBA-8741-A386-81DF4F06D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175" y="4033838"/>
              <a:ext cx="49213" cy="50800"/>
            </a:xfrm>
            <a:custGeom>
              <a:avLst/>
              <a:gdLst>
                <a:gd name="T0" fmla="*/ 0 w 136"/>
                <a:gd name="T1" fmla="*/ 0 h 139"/>
                <a:gd name="T2" fmla="*/ 56 w 136"/>
                <a:gd name="T3" fmla="*/ 138 h 139"/>
                <a:gd name="T4" fmla="*/ 135 w 136"/>
                <a:gd name="T5" fmla="*/ 59 h 139"/>
                <a:gd name="T6" fmla="*/ 0 w 136"/>
                <a:gd name="T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" h="139">
                  <a:moveTo>
                    <a:pt x="0" y="0"/>
                  </a:moveTo>
                  <a:cubicBezTo>
                    <a:pt x="3" y="50"/>
                    <a:pt x="22" y="98"/>
                    <a:pt x="56" y="138"/>
                  </a:cubicBezTo>
                  <a:lnTo>
                    <a:pt x="135" y="59"/>
                  </a:lnTo>
                  <a:cubicBezTo>
                    <a:pt x="96" y="25"/>
                    <a:pt x="42" y="8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" name="Freeform 674">
              <a:extLst>
                <a:ext uri="{FF2B5EF4-FFF2-40B4-BE49-F238E27FC236}">
                  <a16:creationId xmlns:a16="http://schemas.microsoft.com/office/drawing/2014/main" id="{1A78DFC3-C965-4546-A16A-B8D8556DA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6163" y="4060825"/>
              <a:ext cx="50800" cy="49213"/>
            </a:xfrm>
            <a:custGeom>
              <a:avLst/>
              <a:gdLst>
                <a:gd name="T0" fmla="*/ 0 w 139"/>
                <a:gd name="T1" fmla="*/ 79 h 136"/>
                <a:gd name="T2" fmla="*/ 138 w 139"/>
                <a:gd name="T3" fmla="*/ 135 h 136"/>
                <a:gd name="T4" fmla="*/ 79 w 139"/>
                <a:gd name="T5" fmla="*/ 0 h 136"/>
                <a:gd name="T6" fmla="*/ 0 w 139"/>
                <a:gd name="T7" fmla="*/ 7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36">
                  <a:moveTo>
                    <a:pt x="0" y="79"/>
                  </a:moveTo>
                  <a:cubicBezTo>
                    <a:pt x="40" y="113"/>
                    <a:pt x="88" y="132"/>
                    <a:pt x="138" y="135"/>
                  </a:cubicBezTo>
                  <a:cubicBezTo>
                    <a:pt x="130" y="93"/>
                    <a:pt x="110" y="39"/>
                    <a:pt x="79" y="0"/>
                  </a:cubicBezTo>
                  <a:lnTo>
                    <a:pt x="0" y="7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" name="Freeform 675">
              <a:extLst>
                <a:ext uri="{FF2B5EF4-FFF2-40B4-BE49-F238E27FC236}">
                  <a16:creationId xmlns:a16="http://schemas.microsoft.com/office/drawing/2014/main" id="{85645A98-D34A-B945-8F89-9095798FD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675" y="4035425"/>
              <a:ext cx="73025" cy="74613"/>
            </a:xfrm>
            <a:custGeom>
              <a:avLst/>
              <a:gdLst>
                <a:gd name="T0" fmla="*/ 0 w 201"/>
                <a:gd name="T1" fmla="*/ 51 h 207"/>
                <a:gd name="T2" fmla="*/ 68 w 201"/>
                <a:gd name="T3" fmla="*/ 203 h 207"/>
                <a:gd name="T4" fmla="*/ 68 w 201"/>
                <a:gd name="T5" fmla="*/ 206 h 207"/>
                <a:gd name="T6" fmla="*/ 200 w 201"/>
                <a:gd name="T7" fmla="*/ 150 h 207"/>
                <a:gd name="T8" fmla="*/ 51 w 201"/>
                <a:gd name="T9" fmla="*/ 0 h 207"/>
                <a:gd name="T10" fmla="*/ 0 w 201"/>
                <a:gd name="T11" fmla="*/ 5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1" h="207">
                  <a:moveTo>
                    <a:pt x="0" y="51"/>
                  </a:moveTo>
                  <a:cubicBezTo>
                    <a:pt x="37" y="96"/>
                    <a:pt x="59" y="158"/>
                    <a:pt x="68" y="203"/>
                  </a:cubicBezTo>
                  <a:lnTo>
                    <a:pt x="68" y="206"/>
                  </a:lnTo>
                  <a:cubicBezTo>
                    <a:pt x="116" y="203"/>
                    <a:pt x="161" y="184"/>
                    <a:pt x="200" y="150"/>
                  </a:cubicBezTo>
                  <a:lnTo>
                    <a:pt x="51" y="0"/>
                  </a:lnTo>
                  <a:lnTo>
                    <a:pt x="0" y="5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" name="Freeform 676">
              <a:extLst>
                <a:ext uri="{FF2B5EF4-FFF2-40B4-BE49-F238E27FC236}">
                  <a16:creationId xmlns:a16="http://schemas.microsoft.com/office/drawing/2014/main" id="{3D39B59C-C3D6-5449-9AEC-1264EC170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8075" y="4010025"/>
              <a:ext cx="74613" cy="73025"/>
            </a:xfrm>
            <a:custGeom>
              <a:avLst/>
              <a:gdLst>
                <a:gd name="T0" fmla="*/ 51 w 207"/>
                <a:gd name="T1" fmla="*/ 0 h 201"/>
                <a:gd name="T2" fmla="*/ 0 w 207"/>
                <a:gd name="T3" fmla="*/ 50 h 201"/>
                <a:gd name="T4" fmla="*/ 150 w 207"/>
                <a:gd name="T5" fmla="*/ 200 h 201"/>
                <a:gd name="T6" fmla="*/ 206 w 207"/>
                <a:gd name="T7" fmla="*/ 67 h 201"/>
                <a:gd name="T8" fmla="*/ 204 w 207"/>
                <a:gd name="T9" fmla="*/ 67 h 201"/>
                <a:gd name="T10" fmla="*/ 51 w 207"/>
                <a:gd name="T11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7" h="201">
                  <a:moveTo>
                    <a:pt x="51" y="0"/>
                  </a:moveTo>
                  <a:lnTo>
                    <a:pt x="0" y="50"/>
                  </a:lnTo>
                  <a:lnTo>
                    <a:pt x="150" y="200"/>
                  </a:lnTo>
                  <a:cubicBezTo>
                    <a:pt x="184" y="163"/>
                    <a:pt x="204" y="115"/>
                    <a:pt x="206" y="67"/>
                  </a:cubicBezTo>
                  <a:lnTo>
                    <a:pt x="204" y="67"/>
                  </a:lnTo>
                  <a:cubicBezTo>
                    <a:pt x="158" y="59"/>
                    <a:pt x="96" y="39"/>
                    <a:pt x="5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8" name="Freeform 677">
              <a:extLst>
                <a:ext uri="{FF2B5EF4-FFF2-40B4-BE49-F238E27FC236}">
                  <a16:creationId xmlns:a16="http://schemas.microsoft.com/office/drawing/2014/main" id="{FC2C5686-E380-F44B-8206-1C45E61C1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75" y="3948113"/>
              <a:ext cx="61913" cy="41275"/>
            </a:xfrm>
            <a:custGeom>
              <a:avLst/>
              <a:gdLst>
                <a:gd name="T0" fmla="*/ 14 w 170"/>
                <a:gd name="T1" fmla="*/ 113 h 114"/>
                <a:gd name="T2" fmla="*/ 155 w 170"/>
                <a:gd name="T3" fmla="*/ 113 h 114"/>
                <a:gd name="T4" fmla="*/ 169 w 170"/>
                <a:gd name="T5" fmla="*/ 98 h 114"/>
                <a:gd name="T6" fmla="*/ 169 w 170"/>
                <a:gd name="T7" fmla="*/ 42 h 114"/>
                <a:gd name="T8" fmla="*/ 155 w 170"/>
                <a:gd name="T9" fmla="*/ 28 h 114"/>
                <a:gd name="T10" fmla="*/ 124 w 170"/>
                <a:gd name="T11" fmla="*/ 28 h 114"/>
                <a:gd name="T12" fmla="*/ 84 w 170"/>
                <a:gd name="T13" fmla="*/ 0 h 114"/>
                <a:gd name="T14" fmla="*/ 45 w 170"/>
                <a:gd name="T15" fmla="*/ 28 h 114"/>
                <a:gd name="T16" fmla="*/ 14 w 170"/>
                <a:gd name="T17" fmla="*/ 28 h 114"/>
                <a:gd name="T18" fmla="*/ 0 w 170"/>
                <a:gd name="T19" fmla="*/ 42 h 114"/>
                <a:gd name="T20" fmla="*/ 0 w 170"/>
                <a:gd name="T21" fmla="*/ 98 h 114"/>
                <a:gd name="T22" fmla="*/ 14 w 170"/>
                <a:gd name="T23" fmla="*/ 11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" h="114">
                  <a:moveTo>
                    <a:pt x="14" y="113"/>
                  </a:moveTo>
                  <a:lnTo>
                    <a:pt x="155" y="113"/>
                  </a:lnTo>
                  <a:cubicBezTo>
                    <a:pt x="163" y="113"/>
                    <a:pt x="169" y="107"/>
                    <a:pt x="169" y="98"/>
                  </a:cubicBezTo>
                  <a:lnTo>
                    <a:pt x="169" y="42"/>
                  </a:lnTo>
                  <a:cubicBezTo>
                    <a:pt x="169" y="33"/>
                    <a:pt x="163" y="28"/>
                    <a:pt x="155" y="28"/>
                  </a:cubicBezTo>
                  <a:lnTo>
                    <a:pt x="124" y="28"/>
                  </a:lnTo>
                  <a:cubicBezTo>
                    <a:pt x="118" y="11"/>
                    <a:pt x="101" y="0"/>
                    <a:pt x="84" y="0"/>
                  </a:cubicBezTo>
                  <a:cubicBezTo>
                    <a:pt x="67" y="0"/>
                    <a:pt x="51" y="11"/>
                    <a:pt x="45" y="28"/>
                  </a:cubicBezTo>
                  <a:lnTo>
                    <a:pt x="14" y="28"/>
                  </a:lnTo>
                  <a:cubicBezTo>
                    <a:pt x="5" y="28"/>
                    <a:pt x="0" y="33"/>
                    <a:pt x="0" y="42"/>
                  </a:cubicBezTo>
                  <a:lnTo>
                    <a:pt x="0" y="98"/>
                  </a:lnTo>
                  <a:cubicBezTo>
                    <a:pt x="0" y="107"/>
                    <a:pt x="5" y="113"/>
                    <a:pt x="14" y="11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9" name="Freeform 678">
              <a:extLst>
                <a:ext uri="{FF2B5EF4-FFF2-40B4-BE49-F238E27FC236}">
                  <a16:creationId xmlns:a16="http://schemas.microsoft.com/office/drawing/2014/main" id="{1F01DA62-C21A-D746-B909-BD6F33B4E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213" y="4029075"/>
              <a:ext cx="122237" cy="80963"/>
            </a:xfrm>
            <a:custGeom>
              <a:avLst/>
              <a:gdLst>
                <a:gd name="T0" fmla="*/ 240 w 340"/>
                <a:gd name="T1" fmla="*/ 161 h 224"/>
                <a:gd name="T2" fmla="*/ 226 w 340"/>
                <a:gd name="T3" fmla="*/ 170 h 224"/>
                <a:gd name="T4" fmla="*/ 226 w 340"/>
                <a:gd name="T5" fmla="*/ 170 h 224"/>
                <a:gd name="T6" fmla="*/ 212 w 340"/>
                <a:gd name="T7" fmla="*/ 158 h 224"/>
                <a:gd name="T8" fmla="*/ 167 w 340"/>
                <a:gd name="T9" fmla="*/ 0 h 224"/>
                <a:gd name="T10" fmla="*/ 124 w 340"/>
                <a:gd name="T11" fmla="*/ 102 h 224"/>
                <a:gd name="T12" fmla="*/ 113 w 340"/>
                <a:gd name="T13" fmla="*/ 110 h 224"/>
                <a:gd name="T14" fmla="*/ 99 w 340"/>
                <a:gd name="T15" fmla="*/ 105 h 224"/>
                <a:gd name="T16" fmla="*/ 59 w 340"/>
                <a:gd name="T17" fmla="*/ 54 h 224"/>
                <a:gd name="T18" fmla="*/ 0 w 340"/>
                <a:gd name="T19" fmla="*/ 54 h 224"/>
                <a:gd name="T20" fmla="*/ 0 w 340"/>
                <a:gd name="T21" fmla="*/ 195 h 224"/>
                <a:gd name="T22" fmla="*/ 28 w 340"/>
                <a:gd name="T23" fmla="*/ 223 h 224"/>
                <a:gd name="T24" fmla="*/ 310 w 340"/>
                <a:gd name="T25" fmla="*/ 223 h 224"/>
                <a:gd name="T26" fmla="*/ 339 w 340"/>
                <a:gd name="T27" fmla="*/ 195 h 224"/>
                <a:gd name="T28" fmla="*/ 339 w 340"/>
                <a:gd name="T29" fmla="*/ 54 h 224"/>
                <a:gd name="T30" fmla="*/ 277 w 340"/>
                <a:gd name="T31" fmla="*/ 54 h 224"/>
                <a:gd name="T32" fmla="*/ 240 w 340"/>
                <a:gd name="T33" fmla="*/ 16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0" h="224">
                  <a:moveTo>
                    <a:pt x="240" y="161"/>
                  </a:moveTo>
                  <a:cubicBezTo>
                    <a:pt x="237" y="167"/>
                    <a:pt x="231" y="170"/>
                    <a:pt x="226" y="170"/>
                  </a:cubicBezTo>
                  <a:lnTo>
                    <a:pt x="226" y="170"/>
                  </a:lnTo>
                  <a:cubicBezTo>
                    <a:pt x="220" y="170"/>
                    <a:pt x="215" y="164"/>
                    <a:pt x="212" y="158"/>
                  </a:cubicBezTo>
                  <a:lnTo>
                    <a:pt x="167" y="0"/>
                  </a:lnTo>
                  <a:lnTo>
                    <a:pt x="124" y="102"/>
                  </a:lnTo>
                  <a:cubicBezTo>
                    <a:pt x="121" y="108"/>
                    <a:pt x="119" y="110"/>
                    <a:pt x="113" y="110"/>
                  </a:cubicBezTo>
                  <a:cubicBezTo>
                    <a:pt x="107" y="110"/>
                    <a:pt x="102" y="108"/>
                    <a:pt x="99" y="105"/>
                  </a:cubicBezTo>
                  <a:lnTo>
                    <a:pt x="59" y="54"/>
                  </a:lnTo>
                  <a:lnTo>
                    <a:pt x="0" y="54"/>
                  </a:lnTo>
                  <a:lnTo>
                    <a:pt x="0" y="195"/>
                  </a:lnTo>
                  <a:cubicBezTo>
                    <a:pt x="0" y="212"/>
                    <a:pt x="11" y="223"/>
                    <a:pt x="28" y="223"/>
                  </a:cubicBezTo>
                  <a:lnTo>
                    <a:pt x="310" y="223"/>
                  </a:lnTo>
                  <a:cubicBezTo>
                    <a:pt x="327" y="223"/>
                    <a:pt x="339" y="212"/>
                    <a:pt x="339" y="195"/>
                  </a:cubicBezTo>
                  <a:lnTo>
                    <a:pt x="339" y="54"/>
                  </a:lnTo>
                  <a:lnTo>
                    <a:pt x="277" y="54"/>
                  </a:lnTo>
                  <a:lnTo>
                    <a:pt x="240" y="16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0" name="Freeform 679">
              <a:extLst>
                <a:ext uri="{FF2B5EF4-FFF2-40B4-BE49-F238E27FC236}">
                  <a16:creationId xmlns:a16="http://schemas.microsoft.com/office/drawing/2014/main" id="{C01BA5D7-3D06-1E49-AAB7-30172F92C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213" y="3967163"/>
              <a:ext cx="123825" cy="100012"/>
            </a:xfrm>
            <a:custGeom>
              <a:avLst/>
              <a:gdLst>
                <a:gd name="T0" fmla="*/ 310 w 345"/>
                <a:gd name="T1" fmla="*/ 0 h 280"/>
                <a:gd name="T2" fmla="*/ 282 w 345"/>
                <a:gd name="T3" fmla="*/ 0 h 280"/>
                <a:gd name="T4" fmla="*/ 282 w 345"/>
                <a:gd name="T5" fmla="*/ 42 h 280"/>
                <a:gd name="T6" fmla="*/ 240 w 345"/>
                <a:gd name="T7" fmla="*/ 85 h 280"/>
                <a:gd name="T8" fmla="*/ 99 w 345"/>
                <a:gd name="T9" fmla="*/ 85 h 280"/>
                <a:gd name="T10" fmla="*/ 57 w 345"/>
                <a:gd name="T11" fmla="*/ 42 h 280"/>
                <a:gd name="T12" fmla="*/ 57 w 345"/>
                <a:gd name="T13" fmla="*/ 0 h 280"/>
                <a:gd name="T14" fmla="*/ 28 w 345"/>
                <a:gd name="T15" fmla="*/ 0 h 280"/>
                <a:gd name="T16" fmla="*/ 0 w 345"/>
                <a:gd name="T17" fmla="*/ 28 h 280"/>
                <a:gd name="T18" fmla="*/ 0 w 345"/>
                <a:gd name="T19" fmla="*/ 198 h 280"/>
                <a:gd name="T20" fmla="*/ 71 w 345"/>
                <a:gd name="T21" fmla="*/ 198 h 280"/>
                <a:gd name="T22" fmla="*/ 82 w 345"/>
                <a:gd name="T23" fmla="*/ 203 h 280"/>
                <a:gd name="T24" fmla="*/ 110 w 345"/>
                <a:gd name="T25" fmla="*/ 240 h 280"/>
                <a:gd name="T26" fmla="*/ 158 w 345"/>
                <a:gd name="T27" fmla="*/ 121 h 280"/>
                <a:gd name="T28" fmla="*/ 172 w 345"/>
                <a:gd name="T29" fmla="*/ 113 h 280"/>
                <a:gd name="T30" fmla="*/ 186 w 345"/>
                <a:gd name="T31" fmla="*/ 124 h 280"/>
                <a:gd name="T32" fmla="*/ 231 w 345"/>
                <a:gd name="T33" fmla="*/ 279 h 280"/>
                <a:gd name="T34" fmla="*/ 260 w 345"/>
                <a:gd name="T35" fmla="*/ 206 h 280"/>
                <a:gd name="T36" fmla="*/ 274 w 345"/>
                <a:gd name="T37" fmla="*/ 198 h 280"/>
                <a:gd name="T38" fmla="*/ 344 w 345"/>
                <a:gd name="T39" fmla="*/ 198 h 280"/>
                <a:gd name="T40" fmla="*/ 344 w 345"/>
                <a:gd name="T41" fmla="*/ 28 h 280"/>
                <a:gd name="T42" fmla="*/ 310 w 345"/>
                <a:gd name="T4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5" h="280">
                  <a:moveTo>
                    <a:pt x="310" y="0"/>
                  </a:moveTo>
                  <a:lnTo>
                    <a:pt x="282" y="0"/>
                  </a:lnTo>
                  <a:lnTo>
                    <a:pt x="282" y="42"/>
                  </a:lnTo>
                  <a:cubicBezTo>
                    <a:pt x="282" y="65"/>
                    <a:pt x="263" y="85"/>
                    <a:pt x="240" y="85"/>
                  </a:cubicBezTo>
                  <a:lnTo>
                    <a:pt x="99" y="85"/>
                  </a:lnTo>
                  <a:cubicBezTo>
                    <a:pt x="76" y="85"/>
                    <a:pt x="57" y="65"/>
                    <a:pt x="57" y="42"/>
                  </a:cubicBezTo>
                  <a:lnTo>
                    <a:pt x="57" y="0"/>
                  </a:lnTo>
                  <a:lnTo>
                    <a:pt x="28" y="0"/>
                  </a:lnTo>
                  <a:cubicBezTo>
                    <a:pt x="11" y="0"/>
                    <a:pt x="0" y="11"/>
                    <a:pt x="0" y="28"/>
                  </a:cubicBezTo>
                  <a:lnTo>
                    <a:pt x="0" y="198"/>
                  </a:lnTo>
                  <a:lnTo>
                    <a:pt x="71" y="198"/>
                  </a:lnTo>
                  <a:cubicBezTo>
                    <a:pt x="76" y="198"/>
                    <a:pt x="79" y="200"/>
                    <a:pt x="82" y="203"/>
                  </a:cubicBezTo>
                  <a:lnTo>
                    <a:pt x="110" y="240"/>
                  </a:lnTo>
                  <a:lnTo>
                    <a:pt x="158" y="121"/>
                  </a:lnTo>
                  <a:cubicBezTo>
                    <a:pt x="161" y="116"/>
                    <a:pt x="167" y="113"/>
                    <a:pt x="172" y="113"/>
                  </a:cubicBezTo>
                  <a:cubicBezTo>
                    <a:pt x="178" y="113"/>
                    <a:pt x="183" y="119"/>
                    <a:pt x="186" y="124"/>
                  </a:cubicBezTo>
                  <a:lnTo>
                    <a:pt x="231" y="279"/>
                  </a:lnTo>
                  <a:lnTo>
                    <a:pt x="260" y="206"/>
                  </a:lnTo>
                  <a:cubicBezTo>
                    <a:pt x="263" y="200"/>
                    <a:pt x="268" y="198"/>
                    <a:pt x="274" y="198"/>
                  </a:cubicBezTo>
                  <a:lnTo>
                    <a:pt x="344" y="198"/>
                  </a:lnTo>
                  <a:lnTo>
                    <a:pt x="344" y="28"/>
                  </a:lnTo>
                  <a:cubicBezTo>
                    <a:pt x="339" y="11"/>
                    <a:pt x="327" y="0"/>
                    <a:pt x="31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" name="Freeform 680">
              <a:extLst>
                <a:ext uri="{FF2B5EF4-FFF2-40B4-BE49-F238E27FC236}">
                  <a16:creationId xmlns:a16="http://schemas.microsoft.com/office/drawing/2014/main" id="{C2B21C4D-DF36-3E4B-A076-7F3F4C8B5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013" y="2320925"/>
              <a:ext cx="123825" cy="163513"/>
            </a:xfrm>
            <a:custGeom>
              <a:avLst/>
              <a:gdLst>
                <a:gd name="T0" fmla="*/ 324 w 342"/>
                <a:gd name="T1" fmla="*/ 399 h 456"/>
                <a:gd name="T2" fmla="*/ 110 w 342"/>
                <a:gd name="T3" fmla="*/ 399 h 456"/>
                <a:gd name="T4" fmla="*/ 84 w 342"/>
                <a:gd name="T5" fmla="*/ 373 h 456"/>
                <a:gd name="T6" fmla="*/ 84 w 342"/>
                <a:gd name="T7" fmla="*/ 74 h 456"/>
                <a:gd name="T8" fmla="*/ 81 w 342"/>
                <a:gd name="T9" fmla="*/ 63 h 456"/>
                <a:gd name="T10" fmla="*/ 25 w 342"/>
                <a:gd name="T11" fmla="*/ 6 h 456"/>
                <a:gd name="T12" fmla="*/ 5 w 342"/>
                <a:gd name="T13" fmla="*/ 6 h 456"/>
                <a:gd name="T14" fmla="*/ 5 w 342"/>
                <a:gd name="T15" fmla="*/ 26 h 456"/>
                <a:gd name="T16" fmla="*/ 59 w 342"/>
                <a:gd name="T17" fmla="*/ 80 h 456"/>
                <a:gd name="T18" fmla="*/ 59 w 342"/>
                <a:gd name="T19" fmla="*/ 373 h 456"/>
                <a:gd name="T20" fmla="*/ 31 w 342"/>
                <a:gd name="T21" fmla="*/ 413 h 456"/>
                <a:gd name="T22" fmla="*/ 73 w 342"/>
                <a:gd name="T23" fmla="*/ 455 h 456"/>
                <a:gd name="T24" fmla="*/ 113 w 342"/>
                <a:gd name="T25" fmla="*/ 427 h 456"/>
                <a:gd name="T26" fmla="*/ 327 w 342"/>
                <a:gd name="T27" fmla="*/ 427 h 456"/>
                <a:gd name="T28" fmla="*/ 341 w 342"/>
                <a:gd name="T29" fmla="*/ 413 h 456"/>
                <a:gd name="T30" fmla="*/ 324 w 342"/>
                <a:gd name="T31" fmla="*/ 399 h 456"/>
                <a:gd name="T32" fmla="*/ 70 w 342"/>
                <a:gd name="T33" fmla="*/ 427 h 456"/>
                <a:gd name="T34" fmla="*/ 56 w 342"/>
                <a:gd name="T35" fmla="*/ 413 h 456"/>
                <a:gd name="T36" fmla="*/ 70 w 342"/>
                <a:gd name="T37" fmla="*/ 399 h 456"/>
                <a:gd name="T38" fmla="*/ 84 w 342"/>
                <a:gd name="T39" fmla="*/ 413 h 456"/>
                <a:gd name="T40" fmla="*/ 70 w 342"/>
                <a:gd name="T41" fmla="*/ 427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456">
                  <a:moveTo>
                    <a:pt x="324" y="399"/>
                  </a:moveTo>
                  <a:lnTo>
                    <a:pt x="110" y="399"/>
                  </a:lnTo>
                  <a:cubicBezTo>
                    <a:pt x="104" y="387"/>
                    <a:pt x="96" y="376"/>
                    <a:pt x="84" y="373"/>
                  </a:cubicBezTo>
                  <a:lnTo>
                    <a:pt x="84" y="74"/>
                  </a:lnTo>
                  <a:cubicBezTo>
                    <a:pt x="84" y="71"/>
                    <a:pt x="81" y="66"/>
                    <a:pt x="81" y="63"/>
                  </a:cubicBezTo>
                  <a:lnTo>
                    <a:pt x="25" y="6"/>
                  </a:lnTo>
                  <a:cubicBezTo>
                    <a:pt x="19" y="1"/>
                    <a:pt x="11" y="0"/>
                    <a:pt x="5" y="6"/>
                  </a:cubicBezTo>
                  <a:cubicBezTo>
                    <a:pt x="0" y="11"/>
                    <a:pt x="0" y="20"/>
                    <a:pt x="5" y="26"/>
                  </a:cubicBezTo>
                  <a:lnTo>
                    <a:pt x="59" y="80"/>
                  </a:lnTo>
                  <a:lnTo>
                    <a:pt x="59" y="373"/>
                  </a:lnTo>
                  <a:cubicBezTo>
                    <a:pt x="42" y="379"/>
                    <a:pt x="31" y="396"/>
                    <a:pt x="31" y="413"/>
                  </a:cubicBezTo>
                  <a:cubicBezTo>
                    <a:pt x="31" y="435"/>
                    <a:pt x="50" y="455"/>
                    <a:pt x="73" y="455"/>
                  </a:cubicBezTo>
                  <a:cubicBezTo>
                    <a:pt x="93" y="455"/>
                    <a:pt x="107" y="444"/>
                    <a:pt x="113" y="427"/>
                  </a:cubicBezTo>
                  <a:lnTo>
                    <a:pt x="327" y="427"/>
                  </a:lnTo>
                  <a:cubicBezTo>
                    <a:pt x="335" y="427"/>
                    <a:pt x="341" y="421"/>
                    <a:pt x="341" y="413"/>
                  </a:cubicBezTo>
                  <a:cubicBezTo>
                    <a:pt x="341" y="404"/>
                    <a:pt x="333" y="399"/>
                    <a:pt x="324" y="399"/>
                  </a:cubicBezTo>
                  <a:close/>
                  <a:moveTo>
                    <a:pt x="70" y="427"/>
                  </a:moveTo>
                  <a:cubicBezTo>
                    <a:pt x="62" y="427"/>
                    <a:pt x="56" y="421"/>
                    <a:pt x="56" y="413"/>
                  </a:cubicBezTo>
                  <a:cubicBezTo>
                    <a:pt x="56" y="404"/>
                    <a:pt x="62" y="399"/>
                    <a:pt x="70" y="399"/>
                  </a:cubicBezTo>
                  <a:cubicBezTo>
                    <a:pt x="79" y="399"/>
                    <a:pt x="84" y="404"/>
                    <a:pt x="84" y="413"/>
                  </a:cubicBezTo>
                  <a:cubicBezTo>
                    <a:pt x="84" y="421"/>
                    <a:pt x="79" y="427"/>
                    <a:pt x="70" y="4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2" name="Freeform 681">
              <a:extLst>
                <a:ext uri="{FF2B5EF4-FFF2-40B4-BE49-F238E27FC236}">
                  <a16:creationId xmlns:a16="http://schemas.microsoft.com/office/drawing/2014/main" id="{3DF4DCF5-973D-B743-A300-8E68D9287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8700" y="2403475"/>
              <a:ext cx="71438" cy="50800"/>
            </a:xfrm>
            <a:custGeom>
              <a:avLst/>
              <a:gdLst>
                <a:gd name="T0" fmla="*/ 183 w 198"/>
                <a:gd name="T1" fmla="*/ 141 h 142"/>
                <a:gd name="T2" fmla="*/ 197 w 198"/>
                <a:gd name="T3" fmla="*/ 127 h 142"/>
                <a:gd name="T4" fmla="*/ 197 w 198"/>
                <a:gd name="T5" fmla="*/ 14 h 142"/>
                <a:gd name="T6" fmla="*/ 183 w 198"/>
                <a:gd name="T7" fmla="*/ 0 h 142"/>
                <a:gd name="T8" fmla="*/ 126 w 198"/>
                <a:gd name="T9" fmla="*/ 0 h 142"/>
                <a:gd name="T10" fmla="*/ 126 w 198"/>
                <a:gd name="T11" fmla="*/ 57 h 142"/>
                <a:gd name="T12" fmla="*/ 70 w 198"/>
                <a:gd name="T13" fmla="*/ 57 h 142"/>
                <a:gd name="T14" fmla="*/ 70 w 198"/>
                <a:gd name="T15" fmla="*/ 0 h 142"/>
                <a:gd name="T16" fmla="*/ 14 w 198"/>
                <a:gd name="T17" fmla="*/ 0 h 142"/>
                <a:gd name="T18" fmla="*/ 0 w 198"/>
                <a:gd name="T19" fmla="*/ 14 h 142"/>
                <a:gd name="T20" fmla="*/ 0 w 198"/>
                <a:gd name="T21" fmla="*/ 127 h 142"/>
                <a:gd name="T22" fmla="*/ 14 w 198"/>
                <a:gd name="T23" fmla="*/ 141 h 142"/>
                <a:gd name="T24" fmla="*/ 183 w 198"/>
                <a:gd name="T25" fmla="*/ 14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" h="142">
                  <a:moveTo>
                    <a:pt x="183" y="141"/>
                  </a:moveTo>
                  <a:cubicBezTo>
                    <a:pt x="191" y="141"/>
                    <a:pt x="197" y="136"/>
                    <a:pt x="197" y="127"/>
                  </a:cubicBezTo>
                  <a:lnTo>
                    <a:pt x="197" y="14"/>
                  </a:lnTo>
                  <a:cubicBezTo>
                    <a:pt x="197" y="6"/>
                    <a:pt x="191" y="0"/>
                    <a:pt x="183" y="0"/>
                  </a:cubicBezTo>
                  <a:lnTo>
                    <a:pt x="126" y="0"/>
                  </a:lnTo>
                  <a:lnTo>
                    <a:pt x="126" y="57"/>
                  </a:lnTo>
                  <a:lnTo>
                    <a:pt x="70" y="57"/>
                  </a:lnTo>
                  <a:lnTo>
                    <a:pt x="70" y="0"/>
                  </a:lnTo>
                  <a:lnTo>
                    <a:pt x="14" y="0"/>
                  </a:lnTo>
                  <a:cubicBezTo>
                    <a:pt x="5" y="0"/>
                    <a:pt x="0" y="6"/>
                    <a:pt x="0" y="14"/>
                  </a:cubicBezTo>
                  <a:lnTo>
                    <a:pt x="0" y="127"/>
                  </a:lnTo>
                  <a:cubicBezTo>
                    <a:pt x="5" y="130"/>
                    <a:pt x="11" y="136"/>
                    <a:pt x="14" y="141"/>
                  </a:cubicBezTo>
                  <a:lnTo>
                    <a:pt x="183" y="1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3" name="Freeform 682">
              <a:extLst>
                <a:ext uri="{FF2B5EF4-FFF2-40B4-BE49-F238E27FC236}">
                  <a16:creationId xmlns:a16="http://schemas.microsoft.com/office/drawing/2014/main" id="{30A89AEC-316D-0D43-9C73-9A29FA088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8700" y="2363788"/>
              <a:ext cx="50800" cy="31750"/>
            </a:xfrm>
            <a:custGeom>
              <a:avLst/>
              <a:gdLst>
                <a:gd name="T0" fmla="*/ 141 w 142"/>
                <a:gd name="T1" fmla="*/ 15 h 86"/>
                <a:gd name="T2" fmla="*/ 126 w 142"/>
                <a:gd name="T3" fmla="*/ 0 h 86"/>
                <a:gd name="T4" fmla="*/ 84 w 142"/>
                <a:gd name="T5" fmla="*/ 0 h 86"/>
                <a:gd name="T6" fmla="*/ 84 w 142"/>
                <a:gd name="T7" fmla="*/ 29 h 86"/>
                <a:gd name="T8" fmla="*/ 56 w 142"/>
                <a:gd name="T9" fmla="*/ 29 h 86"/>
                <a:gd name="T10" fmla="*/ 56 w 142"/>
                <a:gd name="T11" fmla="*/ 0 h 86"/>
                <a:gd name="T12" fmla="*/ 14 w 142"/>
                <a:gd name="T13" fmla="*/ 0 h 86"/>
                <a:gd name="T14" fmla="*/ 0 w 142"/>
                <a:gd name="T15" fmla="*/ 15 h 86"/>
                <a:gd name="T16" fmla="*/ 0 w 142"/>
                <a:gd name="T17" fmla="*/ 85 h 86"/>
                <a:gd name="T18" fmla="*/ 141 w 142"/>
                <a:gd name="T19" fmla="*/ 85 h 86"/>
                <a:gd name="T20" fmla="*/ 141 w 142"/>
                <a:gd name="T21" fmla="*/ 1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2" h="86">
                  <a:moveTo>
                    <a:pt x="141" y="15"/>
                  </a:moveTo>
                  <a:cubicBezTo>
                    <a:pt x="141" y="6"/>
                    <a:pt x="135" y="0"/>
                    <a:pt x="126" y="0"/>
                  </a:cubicBezTo>
                  <a:lnTo>
                    <a:pt x="84" y="0"/>
                  </a:lnTo>
                  <a:lnTo>
                    <a:pt x="84" y="29"/>
                  </a:lnTo>
                  <a:lnTo>
                    <a:pt x="56" y="29"/>
                  </a:lnTo>
                  <a:lnTo>
                    <a:pt x="56" y="0"/>
                  </a:lnTo>
                  <a:lnTo>
                    <a:pt x="14" y="0"/>
                  </a:lnTo>
                  <a:cubicBezTo>
                    <a:pt x="5" y="0"/>
                    <a:pt x="0" y="6"/>
                    <a:pt x="0" y="15"/>
                  </a:cubicBezTo>
                  <a:lnTo>
                    <a:pt x="0" y="85"/>
                  </a:lnTo>
                  <a:lnTo>
                    <a:pt x="141" y="85"/>
                  </a:lnTo>
                  <a:lnTo>
                    <a:pt x="141" y="1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" name="Freeform 683">
              <a:extLst>
                <a:ext uri="{FF2B5EF4-FFF2-40B4-BE49-F238E27FC236}">
                  <a16:creationId xmlns:a16="http://schemas.microsoft.com/office/drawing/2014/main" id="{7F6FB4AB-DD90-3144-B530-75D3CB785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5575" y="4384675"/>
              <a:ext cx="163513" cy="101600"/>
            </a:xfrm>
            <a:custGeom>
              <a:avLst/>
              <a:gdLst>
                <a:gd name="T0" fmla="*/ 364 w 452"/>
                <a:gd name="T1" fmla="*/ 113 h 283"/>
                <a:gd name="T2" fmla="*/ 225 w 452"/>
                <a:gd name="T3" fmla="*/ 0 h 283"/>
                <a:gd name="T4" fmla="*/ 96 w 452"/>
                <a:gd name="T5" fmla="*/ 85 h 283"/>
                <a:gd name="T6" fmla="*/ 0 w 452"/>
                <a:gd name="T7" fmla="*/ 183 h 283"/>
                <a:gd name="T8" fmla="*/ 98 w 452"/>
                <a:gd name="T9" fmla="*/ 282 h 283"/>
                <a:gd name="T10" fmla="*/ 366 w 452"/>
                <a:gd name="T11" fmla="*/ 282 h 283"/>
                <a:gd name="T12" fmla="*/ 451 w 452"/>
                <a:gd name="T13" fmla="*/ 198 h 283"/>
                <a:gd name="T14" fmla="*/ 364 w 452"/>
                <a:gd name="T15" fmla="*/ 11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283">
                  <a:moveTo>
                    <a:pt x="364" y="113"/>
                  </a:moveTo>
                  <a:cubicBezTo>
                    <a:pt x="350" y="48"/>
                    <a:pt x="293" y="0"/>
                    <a:pt x="225" y="0"/>
                  </a:cubicBezTo>
                  <a:cubicBezTo>
                    <a:pt x="169" y="0"/>
                    <a:pt x="118" y="34"/>
                    <a:pt x="96" y="85"/>
                  </a:cubicBezTo>
                  <a:cubicBezTo>
                    <a:pt x="42" y="85"/>
                    <a:pt x="0" y="130"/>
                    <a:pt x="0" y="183"/>
                  </a:cubicBezTo>
                  <a:cubicBezTo>
                    <a:pt x="0" y="237"/>
                    <a:pt x="45" y="282"/>
                    <a:pt x="98" y="282"/>
                  </a:cubicBezTo>
                  <a:lnTo>
                    <a:pt x="366" y="282"/>
                  </a:lnTo>
                  <a:cubicBezTo>
                    <a:pt x="414" y="282"/>
                    <a:pt x="451" y="246"/>
                    <a:pt x="451" y="198"/>
                  </a:cubicBezTo>
                  <a:cubicBezTo>
                    <a:pt x="451" y="150"/>
                    <a:pt x="412" y="113"/>
                    <a:pt x="364" y="11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" name="Freeform 684">
              <a:extLst>
                <a:ext uri="{FF2B5EF4-FFF2-40B4-BE49-F238E27FC236}">
                  <a16:creationId xmlns:a16="http://schemas.microsoft.com/office/drawing/2014/main" id="{6DE57866-BCD3-4E45-B919-7CC138803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700" y="4375150"/>
              <a:ext cx="50800" cy="49213"/>
            </a:xfrm>
            <a:custGeom>
              <a:avLst/>
              <a:gdLst>
                <a:gd name="T0" fmla="*/ 76 w 142"/>
                <a:gd name="T1" fmla="*/ 116 h 136"/>
                <a:gd name="T2" fmla="*/ 124 w 142"/>
                <a:gd name="T3" fmla="*/ 135 h 136"/>
                <a:gd name="T4" fmla="*/ 141 w 142"/>
                <a:gd name="T5" fmla="*/ 85 h 136"/>
                <a:gd name="T6" fmla="*/ 56 w 142"/>
                <a:gd name="T7" fmla="*/ 0 h 136"/>
                <a:gd name="T8" fmla="*/ 0 w 142"/>
                <a:gd name="T9" fmla="*/ 22 h 136"/>
                <a:gd name="T10" fmla="*/ 76 w 142"/>
                <a:gd name="T11" fmla="*/ 11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136">
                  <a:moveTo>
                    <a:pt x="76" y="116"/>
                  </a:moveTo>
                  <a:cubicBezTo>
                    <a:pt x="93" y="118"/>
                    <a:pt x="110" y="127"/>
                    <a:pt x="124" y="135"/>
                  </a:cubicBezTo>
                  <a:cubicBezTo>
                    <a:pt x="136" y="121"/>
                    <a:pt x="141" y="104"/>
                    <a:pt x="141" y="85"/>
                  </a:cubicBezTo>
                  <a:cubicBezTo>
                    <a:pt x="141" y="37"/>
                    <a:pt x="104" y="0"/>
                    <a:pt x="56" y="0"/>
                  </a:cubicBezTo>
                  <a:cubicBezTo>
                    <a:pt x="34" y="0"/>
                    <a:pt x="14" y="8"/>
                    <a:pt x="0" y="22"/>
                  </a:cubicBezTo>
                  <a:cubicBezTo>
                    <a:pt x="34" y="42"/>
                    <a:pt x="62" y="76"/>
                    <a:pt x="76" y="11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" name="Freeform 685">
              <a:extLst>
                <a:ext uri="{FF2B5EF4-FFF2-40B4-BE49-F238E27FC236}">
                  <a16:creationId xmlns:a16="http://schemas.microsoft.com/office/drawing/2014/main" id="{57C5BA3D-1580-D846-A693-9D4D93EAE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975" y="4364038"/>
              <a:ext cx="163513" cy="101600"/>
            </a:xfrm>
            <a:custGeom>
              <a:avLst/>
              <a:gdLst>
                <a:gd name="T0" fmla="*/ 367 w 453"/>
                <a:gd name="T1" fmla="*/ 113 h 283"/>
                <a:gd name="T2" fmla="*/ 226 w 453"/>
                <a:gd name="T3" fmla="*/ 0 h 283"/>
                <a:gd name="T4" fmla="*/ 96 w 453"/>
                <a:gd name="T5" fmla="*/ 84 h 283"/>
                <a:gd name="T6" fmla="*/ 0 w 453"/>
                <a:gd name="T7" fmla="*/ 183 h 283"/>
                <a:gd name="T8" fmla="*/ 99 w 453"/>
                <a:gd name="T9" fmla="*/ 282 h 283"/>
                <a:gd name="T10" fmla="*/ 367 w 453"/>
                <a:gd name="T11" fmla="*/ 282 h 283"/>
                <a:gd name="T12" fmla="*/ 452 w 453"/>
                <a:gd name="T13" fmla="*/ 197 h 283"/>
                <a:gd name="T14" fmla="*/ 367 w 453"/>
                <a:gd name="T15" fmla="*/ 11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3" h="283">
                  <a:moveTo>
                    <a:pt x="367" y="113"/>
                  </a:moveTo>
                  <a:cubicBezTo>
                    <a:pt x="350" y="48"/>
                    <a:pt x="294" y="0"/>
                    <a:pt x="226" y="0"/>
                  </a:cubicBezTo>
                  <a:cubicBezTo>
                    <a:pt x="170" y="0"/>
                    <a:pt x="119" y="33"/>
                    <a:pt x="96" y="84"/>
                  </a:cubicBezTo>
                  <a:cubicBezTo>
                    <a:pt x="43" y="84"/>
                    <a:pt x="0" y="129"/>
                    <a:pt x="0" y="183"/>
                  </a:cubicBezTo>
                  <a:cubicBezTo>
                    <a:pt x="0" y="237"/>
                    <a:pt x="46" y="282"/>
                    <a:pt x="99" y="282"/>
                  </a:cubicBezTo>
                  <a:lnTo>
                    <a:pt x="367" y="282"/>
                  </a:lnTo>
                  <a:cubicBezTo>
                    <a:pt x="415" y="282"/>
                    <a:pt x="452" y="245"/>
                    <a:pt x="452" y="197"/>
                  </a:cubicBezTo>
                  <a:cubicBezTo>
                    <a:pt x="452" y="149"/>
                    <a:pt x="415" y="113"/>
                    <a:pt x="367" y="11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" name="Freeform 686">
              <a:extLst>
                <a:ext uri="{FF2B5EF4-FFF2-40B4-BE49-F238E27FC236}">
                  <a16:creationId xmlns:a16="http://schemas.microsoft.com/office/drawing/2014/main" id="{E230FC60-2C5C-BD44-98A5-9E395BBBB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3100" y="4475163"/>
              <a:ext cx="30163" cy="42862"/>
            </a:xfrm>
            <a:custGeom>
              <a:avLst/>
              <a:gdLst>
                <a:gd name="T0" fmla="*/ 31 w 85"/>
                <a:gd name="T1" fmla="*/ 9 h 117"/>
                <a:gd name="T2" fmla="*/ 0 w 85"/>
                <a:gd name="T3" fmla="*/ 74 h 117"/>
                <a:gd name="T4" fmla="*/ 42 w 85"/>
                <a:gd name="T5" fmla="*/ 116 h 117"/>
                <a:gd name="T6" fmla="*/ 84 w 85"/>
                <a:gd name="T7" fmla="*/ 74 h 117"/>
                <a:gd name="T8" fmla="*/ 53 w 85"/>
                <a:gd name="T9" fmla="*/ 9 h 117"/>
                <a:gd name="T10" fmla="*/ 31 w 85"/>
                <a:gd name="T11" fmla="*/ 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117">
                  <a:moveTo>
                    <a:pt x="31" y="9"/>
                  </a:moveTo>
                  <a:cubicBezTo>
                    <a:pt x="22" y="23"/>
                    <a:pt x="0" y="54"/>
                    <a:pt x="0" y="74"/>
                  </a:cubicBezTo>
                  <a:cubicBezTo>
                    <a:pt x="0" y="96"/>
                    <a:pt x="20" y="116"/>
                    <a:pt x="42" y="116"/>
                  </a:cubicBezTo>
                  <a:cubicBezTo>
                    <a:pt x="65" y="116"/>
                    <a:pt x="84" y="96"/>
                    <a:pt x="84" y="74"/>
                  </a:cubicBezTo>
                  <a:cubicBezTo>
                    <a:pt x="84" y="57"/>
                    <a:pt x="62" y="23"/>
                    <a:pt x="53" y="9"/>
                  </a:cubicBezTo>
                  <a:cubicBezTo>
                    <a:pt x="48" y="0"/>
                    <a:pt x="37" y="0"/>
                    <a:pt x="31" y="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" name="Freeform 687">
              <a:extLst>
                <a:ext uri="{FF2B5EF4-FFF2-40B4-BE49-F238E27FC236}">
                  <a16:creationId xmlns:a16="http://schemas.microsoft.com/office/drawing/2014/main" id="{9E0D1E23-9C0F-2542-9322-DC617C3EC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063" y="4475163"/>
              <a:ext cx="30162" cy="42862"/>
            </a:xfrm>
            <a:custGeom>
              <a:avLst/>
              <a:gdLst>
                <a:gd name="T0" fmla="*/ 31 w 85"/>
                <a:gd name="T1" fmla="*/ 9 h 117"/>
                <a:gd name="T2" fmla="*/ 0 w 85"/>
                <a:gd name="T3" fmla="*/ 74 h 117"/>
                <a:gd name="T4" fmla="*/ 42 w 85"/>
                <a:gd name="T5" fmla="*/ 116 h 117"/>
                <a:gd name="T6" fmla="*/ 84 w 85"/>
                <a:gd name="T7" fmla="*/ 74 h 117"/>
                <a:gd name="T8" fmla="*/ 53 w 85"/>
                <a:gd name="T9" fmla="*/ 9 h 117"/>
                <a:gd name="T10" fmla="*/ 31 w 85"/>
                <a:gd name="T11" fmla="*/ 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117">
                  <a:moveTo>
                    <a:pt x="31" y="9"/>
                  </a:moveTo>
                  <a:cubicBezTo>
                    <a:pt x="22" y="23"/>
                    <a:pt x="0" y="54"/>
                    <a:pt x="0" y="74"/>
                  </a:cubicBezTo>
                  <a:cubicBezTo>
                    <a:pt x="0" y="96"/>
                    <a:pt x="20" y="116"/>
                    <a:pt x="42" y="116"/>
                  </a:cubicBezTo>
                  <a:cubicBezTo>
                    <a:pt x="65" y="116"/>
                    <a:pt x="84" y="96"/>
                    <a:pt x="84" y="74"/>
                  </a:cubicBezTo>
                  <a:cubicBezTo>
                    <a:pt x="84" y="57"/>
                    <a:pt x="62" y="23"/>
                    <a:pt x="53" y="9"/>
                  </a:cubicBezTo>
                  <a:cubicBezTo>
                    <a:pt x="48" y="0"/>
                    <a:pt x="37" y="0"/>
                    <a:pt x="31" y="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" name="Freeform 688">
              <a:extLst>
                <a:ext uri="{FF2B5EF4-FFF2-40B4-BE49-F238E27FC236}">
                  <a16:creationId xmlns:a16="http://schemas.microsoft.com/office/drawing/2014/main" id="{22E25CF8-6F17-6E48-8C04-36C88A438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2613" y="4475163"/>
              <a:ext cx="31750" cy="42862"/>
            </a:xfrm>
            <a:custGeom>
              <a:avLst/>
              <a:gdLst>
                <a:gd name="T0" fmla="*/ 31 w 86"/>
                <a:gd name="T1" fmla="*/ 9 h 117"/>
                <a:gd name="T2" fmla="*/ 0 w 86"/>
                <a:gd name="T3" fmla="*/ 74 h 117"/>
                <a:gd name="T4" fmla="*/ 42 w 86"/>
                <a:gd name="T5" fmla="*/ 116 h 117"/>
                <a:gd name="T6" fmla="*/ 85 w 86"/>
                <a:gd name="T7" fmla="*/ 74 h 117"/>
                <a:gd name="T8" fmla="*/ 53 w 86"/>
                <a:gd name="T9" fmla="*/ 9 h 117"/>
                <a:gd name="T10" fmla="*/ 31 w 86"/>
                <a:gd name="T11" fmla="*/ 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17">
                  <a:moveTo>
                    <a:pt x="31" y="9"/>
                  </a:moveTo>
                  <a:cubicBezTo>
                    <a:pt x="22" y="23"/>
                    <a:pt x="0" y="54"/>
                    <a:pt x="0" y="74"/>
                  </a:cubicBezTo>
                  <a:cubicBezTo>
                    <a:pt x="0" y="96"/>
                    <a:pt x="20" y="116"/>
                    <a:pt x="42" y="116"/>
                  </a:cubicBezTo>
                  <a:cubicBezTo>
                    <a:pt x="65" y="116"/>
                    <a:pt x="85" y="96"/>
                    <a:pt x="85" y="74"/>
                  </a:cubicBezTo>
                  <a:cubicBezTo>
                    <a:pt x="85" y="57"/>
                    <a:pt x="62" y="23"/>
                    <a:pt x="53" y="9"/>
                  </a:cubicBezTo>
                  <a:cubicBezTo>
                    <a:pt x="48" y="0"/>
                    <a:pt x="37" y="0"/>
                    <a:pt x="31" y="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0" name="Freeform 689">
              <a:extLst>
                <a:ext uri="{FF2B5EF4-FFF2-40B4-BE49-F238E27FC236}">
                  <a16:creationId xmlns:a16="http://schemas.microsoft.com/office/drawing/2014/main" id="{20C1789A-744B-C84A-8705-ED1109109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3" y="4475163"/>
              <a:ext cx="30162" cy="42862"/>
            </a:xfrm>
            <a:custGeom>
              <a:avLst/>
              <a:gdLst>
                <a:gd name="T0" fmla="*/ 31 w 85"/>
                <a:gd name="T1" fmla="*/ 9 h 117"/>
                <a:gd name="T2" fmla="*/ 0 w 85"/>
                <a:gd name="T3" fmla="*/ 74 h 117"/>
                <a:gd name="T4" fmla="*/ 42 w 85"/>
                <a:gd name="T5" fmla="*/ 116 h 117"/>
                <a:gd name="T6" fmla="*/ 84 w 85"/>
                <a:gd name="T7" fmla="*/ 74 h 117"/>
                <a:gd name="T8" fmla="*/ 53 w 85"/>
                <a:gd name="T9" fmla="*/ 9 h 117"/>
                <a:gd name="T10" fmla="*/ 31 w 85"/>
                <a:gd name="T11" fmla="*/ 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117">
                  <a:moveTo>
                    <a:pt x="31" y="9"/>
                  </a:moveTo>
                  <a:cubicBezTo>
                    <a:pt x="22" y="23"/>
                    <a:pt x="0" y="54"/>
                    <a:pt x="0" y="74"/>
                  </a:cubicBezTo>
                  <a:cubicBezTo>
                    <a:pt x="0" y="96"/>
                    <a:pt x="20" y="116"/>
                    <a:pt x="42" y="116"/>
                  </a:cubicBezTo>
                  <a:cubicBezTo>
                    <a:pt x="65" y="116"/>
                    <a:pt x="84" y="96"/>
                    <a:pt x="84" y="74"/>
                  </a:cubicBezTo>
                  <a:cubicBezTo>
                    <a:pt x="84" y="57"/>
                    <a:pt x="62" y="23"/>
                    <a:pt x="53" y="9"/>
                  </a:cubicBezTo>
                  <a:cubicBezTo>
                    <a:pt x="48" y="0"/>
                    <a:pt x="37" y="0"/>
                    <a:pt x="31" y="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" name="Freeform 690">
              <a:extLst>
                <a:ext uri="{FF2B5EF4-FFF2-40B4-BE49-F238E27FC236}">
                  <a16:creationId xmlns:a16="http://schemas.microsoft.com/office/drawing/2014/main" id="{B0D665B1-6A43-F740-86A3-C6A1CAA86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9338" y="4475163"/>
              <a:ext cx="31750" cy="42862"/>
            </a:xfrm>
            <a:custGeom>
              <a:avLst/>
              <a:gdLst>
                <a:gd name="T0" fmla="*/ 31 w 86"/>
                <a:gd name="T1" fmla="*/ 9 h 117"/>
                <a:gd name="T2" fmla="*/ 0 w 86"/>
                <a:gd name="T3" fmla="*/ 74 h 117"/>
                <a:gd name="T4" fmla="*/ 42 w 86"/>
                <a:gd name="T5" fmla="*/ 116 h 117"/>
                <a:gd name="T6" fmla="*/ 85 w 86"/>
                <a:gd name="T7" fmla="*/ 74 h 117"/>
                <a:gd name="T8" fmla="*/ 54 w 86"/>
                <a:gd name="T9" fmla="*/ 9 h 117"/>
                <a:gd name="T10" fmla="*/ 31 w 86"/>
                <a:gd name="T11" fmla="*/ 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17">
                  <a:moveTo>
                    <a:pt x="31" y="9"/>
                  </a:moveTo>
                  <a:cubicBezTo>
                    <a:pt x="23" y="23"/>
                    <a:pt x="0" y="54"/>
                    <a:pt x="0" y="74"/>
                  </a:cubicBezTo>
                  <a:cubicBezTo>
                    <a:pt x="0" y="96"/>
                    <a:pt x="20" y="116"/>
                    <a:pt x="42" y="116"/>
                  </a:cubicBezTo>
                  <a:cubicBezTo>
                    <a:pt x="65" y="116"/>
                    <a:pt x="85" y="96"/>
                    <a:pt x="85" y="74"/>
                  </a:cubicBezTo>
                  <a:cubicBezTo>
                    <a:pt x="85" y="57"/>
                    <a:pt x="62" y="23"/>
                    <a:pt x="54" y="9"/>
                  </a:cubicBezTo>
                  <a:cubicBezTo>
                    <a:pt x="48" y="0"/>
                    <a:pt x="37" y="0"/>
                    <a:pt x="31" y="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2" name="Freeform 691">
              <a:extLst>
                <a:ext uri="{FF2B5EF4-FFF2-40B4-BE49-F238E27FC236}">
                  <a16:creationId xmlns:a16="http://schemas.microsoft.com/office/drawing/2014/main" id="{B5627904-C6D4-1449-AFBF-718EE9EFD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2663" y="4435475"/>
              <a:ext cx="42862" cy="80963"/>
            </a:xfrm>
            <a:custGeom>
              <a:avLst/>
              <a:gdLst>
                <a:gd name="T0" fmla="*/ 101 w 119"/>
                <a:gd name="T1" fmla="*/ 85 h 227"/>
                <a:gd name="T2" fmla="*/ 73 w 119"/>
                <a:gd name="T3" fmla="*/ 85 h 227"/>
                <a:gd name="T4" fmla="*/ 73 w 119"/>
                <a:gd name="T5" fmla="*/ 14 h 227"/>
                <a:gd name="T6" fmla="*/ 62 w 119"/>
                <a:gd name="T7" fmla="*/ 0 h 227"/>
                <a:gd name="T8" fmla="*/ 45 w 119"/>
                <a:gd name="T9" fmla="*/ 9 h 227"/>
                <a:gd name="T10" fmla="*/ 3 w 119"/>
                <a:gd name="T11" fmla="*/ 122 h 227"/>
                <a:gd name="T12" fmla="*/ 5 w 119"/>
                <a:gd name="T13" fmla="*/ 136 h 227"/>
                <a:gd name="T14" fmla="*/ 17 w 119"/>
                <a:gd name="T15" fmla="*/ 141 h 227"/>
                <a:gd name="T16" fmla="*/ 45 w 119"/>
                <a:gd name="T17" fmla="*/ 141 h 227"/>
                <a:gd name="T18" fmla="*/ 45 w 119"/>
                <a:gd name="T19" fmla="*/ 212 h 227"/>
                <a:gd name="T20" fmla="*/ 56 w 119"/>
                <a:gd name="T21" fmla="*/ 226 h 227"/>
                <a:gd name="T22" fmla="*/ 59 w 119"/>
                <a:gd name="T23" fmla="*/ 226 h 227"/>
                <a:gd name="T24" fmla="*/ 73 w 119"/>
                <a:gd name="T25" fmla="*/ 217 h 227"/>
                <a:gd name="T26" fmla="*/ 115 w 119"/>
                <a:gd name="T27" fmla="*/ 105 h 227"/>
                <a:gd name="T28" fmla="*/ 113 w 119"/>
                <a:gd name="T29" fmla="*/ 90 h 227"/>
                <a:gd name="T30" fmla="*/ 101 w 119"/>
                <a:gd name="T31" fmla="*/ 8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9" h="227">
                  <a:moveTo>
                    <a:pt x="101" y="85"/>
                  </a:moveTo>
                  <a:lnTo>
                    <a:pt x="73" y="85"/>
                  </a:lnTo>
                  <a:lnTo>
                    <a:pt x="73" y="14"/>
                  </a:lnTo>
                  <a:cubicBezTo>
                    <a:pt x="73" y="9"/>
                    <a:pt x="67" y="3"/>
                    <a:pt x="62" y="0"/>
                  </a:cubicBezTo>
                  <a:cubicBezTo>
                    <a:pt x="56" y="0"/>
                    <a:pt x="48" y="3"/>
                    <a:pt x="45" y="9"/>
                  </a:cubicBezTo>
                  <a:lnTo>
                    <a:pt x="3" y="122"/>
                  </a:lnTo>
                  <a:cubicBezTo>
                    <a:pt x="0" y="127"/>
                    <a:pt x="3" y="130"/>
                    <a:pt x="5" y="136"/>
                  </a:cubicBezTo>
                  <a:cubicBezTo>
                    <a:pt x="8" y="138"/>
                    <a:pt x="11" y="141"/>
                    <a:pt x="17" y="141"/>
                  </a:cubicBezTo>
                  <a:lnTo>
                    <a:pt x="45" y="141"/>
                  </a:lnTo>
                  <a:lnTo>
                    <a:pt x="45" y="212"/>
                  </a:lnTo>
                  <a:cubicBezTo>
                    <a:pt x="45" y="217"/>
                    <a:pt x="50" y="223"/>
                    <a:pt x="56" y="226"/>
                  </a:cubicBezTo>
                  <a:lnTo>
                    <a:pt x="59" y="226"/>
                  </a:lnTo>
                  <a:cubicBezTo>
                    <a:pt x="65" y="226"/>
                    <a:pt x="70" y="223"/>
                    <a:pt x="73" y="217"/>
                  </a:cubicBezTo>
                  <a:lnTo>
                    <a:pt x="115" y="105"/>
                  </a:lnTo>
                  <a:cubicBezTo>
                    <a:pt x="118" y="99"/>
                    <a:pt x="115" y="96"/>
                    <a:pt x="113" y="90"/>
                  </a:cubicBezTo>
                  <a:cubicBezTo>
                    <a:pt x="110" y="88"/>
                    <a:pt x="107" y="85"/>
                    <a:pt x="101" y="8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3" name="Freeform 692">
              <a:extLst>
                <a:ext uri="{FF2B5EF4-FFF2-40B4-BE49-F238E27FC236}">
                  <a16:creationId xmlns:a16="http://schemas.microsoft.com/office/drawing/2014/main" id="{246A4260-6784-B445-89E6-3FE8D93F8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375" y="4364038"/>
              <a:ext cx="163513" cy="101600"/>
            </a:xfrm>
            <a:custGeom>
              <a:avLst/>
              <a:gdLst>
                <a:gd name="T0" fmla="*/ 367 w 453"/>
                <a:gd name="T1" fmla="*/ 113 h 283"/>
                <a:gd name="T2" fmla="*/ 226 w 453"/>
                <a:gd name="T3" fmla="*/ 0 h 283"/>
                <a:gd name="T4" fmla="*/ 96 w 453"/>
                <a:gd name="T5" fmla="*/ 84 h 283"/>
                <a:gd name="T6" fmla="*/ 0 w 453"/>
                <a:gd name="T7" fmla="*/ 183 h 283"/>
                <a:gd name="T8" fmla="*/ 37 w 453"/>
                <a:gd name="T9" fmla="*/ 259 h 283"/>
                <a:gd name="T10" fmla="*/ 59 w 453"/>
                <a:gd name="T11" fmla="*/ 197 h 283"/>
                <a:gd name="T12" fmla="*/ 107 w 453"/>
                <a:gd name="T13" fmla="*/ 169 h 283"/>
                <a:gd name="T14" fmla="*/ 141 w 453"/>
                <a:gd name="T15" fmla="*/ 211 h 283"/>
                <a:gd name="T16" fmla="*/ 141 w 453"/>
                <a:gd name="T17" fmla="*/ 254 h 283"/>
                <a:gd name="T18" fmla="*/ 175 w 453"/>
                <a:gd name="T19" fmla="*/ 271 h 283"/>
                <a:gd name="T20" fmla="*/ 181 w 453"/>
                <a:gd name="T21" fmla="*/ 282 h 283"/>
                <a:gd name="T22" fmla="*/ 367 w 453"/>
                <a:gd name="T23" fmla="*/ 282 h 283"/>
                <a:gd name="T24" fmla="*/ 452 w 453"/>
                <a:gd name="T25" fmla="*/ 197 h 283"/>
                <a:gd name="T26" fmla="*/ 367 w 453"/>
                <a:gd name="T27" fmla="*/ 11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3" h="283">
                  <a:moveTo>
                    <a:pt x="367" y="113"/>
                  </a:moveTo>
                  <a:cubicBezTo>
                    <a:pt x="350" y="48"/>
                    <a:pt x="294" y="0"/>
                    <a:pt x="226" y="0"/>
                  </a:cubicBezTo>
                  <a:cubicBezTo>
                    <a:pt x="170" y="0"/>
                    <a:pt x="119" y="33"/>
                    <a:pt x="96" y="84"/>
                  </a:cubicBezTo>
                  <a:cubicBezTo>
                    <a:pt x="43" y="84"/>
                    <a:pt x="0" y="129"/>
                    <a:pt x="0" y="183"/>
                  </a:cubicBezTo>
                  <a:cubicBezTo>
                    <a:pt x="0" y="214"/>
                    <a:pt x="14" y="239"/>
                    <a:pt x="37" y="259"/>
                  </a:cubicBezTo>
                  <a:lnTo>
                    <a:pt x="59" y="197"/>
                  </a:lnTo>
                  <a:cubicBezTo>
                    <a:pt x="68" y="177"/>
                    <a:pt x="88" y="166"/>
                    <a:pt x="107" y="169"/>
                  </a:cubicBezTo>
                  <a:cubicBezTo>
                    <a:pt x="127" y="172"/>
                    <a:pt x="141" y="192"/>
                    <a:pt x="141" y="211"/>
                  </a:cubicBezTo>
                  <a:lnTo>
                    <a:pt x="141" y="254"/>
                  </a:lnTo>
                  <a:cubicBezTo>
                    <a:pt x="155" y="254"/>
                    <a:pt x="170" y="259"/>
                    <a:pt x="175" y="271"/>
                  </a:cubicBezTo>
                  <a:cubicBezTo>
                    <a:pt x="178" y="273"/>
                    <a:pt x="178" y="276"/>
                    <a:pt x="181" y="282"/>
                  </a:cubicBezTo>
                  <a:lnTo>
                    <a:pt x="367" y="282"/>
                  </a:lnTo>
                  <a:cubicBezTo>
                    <a:pt x="415" y="282"/>
                    <a:pt x="452" y="245"/>
                    <a:pt x="452" y="197"/>
                  </a:cubicBezTo>
                  <a:cubicBezTo>
                    <a:pt x="452" y="149"/>
                    <a:pt x="415" y="113"/>
                    <a:pt x="367" y="11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4" name="Freeform 693">
              <a:extLst>
                <a:ext uri="{FF2B5EF4-FFF2-40B4-BE49-F238E27FC236}">
                  <a16:creationId xmlns:a16="http://schemas.microsoft.com/office/drawing/2014/main" id="{AE5CF301-3530-5E4A-B50A-FB2ECF38D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0338" y="4413250"/>
              <a:ext cx="41275" cy="41275"/>
            </a:xfrm>
            <a:custGeom>
              <a:avLst/>
              <a:gdLst>
                <a:gd name="T0" fmla="*/ 107 w 114"/>
                <a:gd name="T1" fmla="*/ 79 h 114"/>
                <a:gd name="T2" fmla="*/ 76 w 114"/>
                <a:gd name="T3" fmla="*/ 73 h 114"/>
                <a:gd name="T4" fmla="*/ 71 w 114"/>
                <a:gd name="T5" fmla="*/ 73 h 114"/>
                <a:gd name="T6" fmla="*/ 68 w 114"/>
                <a:gd name="T7" fmla="*/ 76 h 114"/>
                <a:gd name="T8" fmla="*/ 62 w 114"/>
                <a:gd name="T9" fmla="*/ 85 h 114"/>
                <a:gd name="T10" fmla="*/ 28 w 114"/>
                <a:gd name="T11" fmla="*/ 51 h 114"/>
                <a:gd name="T12" fmla="*/ 37 w 114"/>
                <a:gd name="T13" fmla="*/ 45 h 114"/>
                <a:gd name="T14" fmla="*/ 40 w 114"/>
                <a:gd name="T15" fmla="*/ 42 h 114"/>
                <a:gd name="T16" fmla="*/ 40 w 114"/>
                <a:gd name="T17" fmla="*/ 37 h 114"/>
                <a:gd name="T18" fmla="*/ 34 w 114"/>
                <a:gd name="T19" fmla="*/ 6 h 114"/>
                <a:gd name="T20" fmla="*/ 28 w 114"/>
                <a:gd name="T21" fmla="*/ 0 h 114"/>
                <a:gd name="T22" fmla="*/ 6 w 114"/>
                <a:gd name="T23" fmla="*/ 0 h 114"/>
                <a:gd name="T24" fmla="*/ 0 w 114"/>
                <a:gd name="T25" fmla="*/ 6 h 114"/>
                <a:gd name="T26" fmla="*/ 107 w 114"/>
                <a:gd name="T27" fmla="*/ 113 h 114"/>
                <a:gd name="T28" fmla="*/ 113 w 114"/>
                <a:gd name="T29" fmla="*/ 107 h 114"/>
                <a:gd name="T30" fmla="*/ 113 w 114"/>
                <a:gd name="T31" fmla="*/ 87 h 114"/>
                <a:gd name="T32" fmla="*/ 107 w 114"/>
                <a:gd name="T33" fmla="*/ 7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114">
                  <a:moveTo>
                    <a:pt x="107" y="79"/>
                  </a:moveTo>
                  <a:cubicBezTo>
                    <a:pt x="96" y="79"/>
                    <a:pt x="88" y="76"/>
                    <a:pt x="76" y="73"/>
                  </a:cubicBezTo>
                  <a:cubicBezTo>
                    <a:pt x="74" y="73"/>
                    <a:pt x="74" y="73"/>
                    <a:pt x="71" y="73"/>
                  </a:cubicBezTo>
                  <a:cubicBezTo>
                    <a:pt x="68" y="73"/>
                    <a:pt x="68" y="76"/>
                    <a:pt x="68" y="76"/>
                  </a:cubicBezTo>
                  <a:lnTo>
                    <a:pt x="62" y="85"/>
                  </a:lnTo>
                  <a:cubicBezTo>
                    <a:pt x="48" y="76"/>
                    <a:pt x="37" y="65"/>
                    <a:pt x="28" y="51"/>
                  </a:cubicBezTo>
                  <a:lnTo>
                    <a:pt x="37" y="45"/>
                  </a:lnTo>
                  <a:cubicBezTo>
                    <a:pt x="40" y="45"/>
                    <a:pt x="40" y="42"/>
                    <a:pt x="40" y="42"/>
                  </a:cubicBezTo>
                  <a:cubicBezTo>
                    <a:pt x="40" y="39"/>
                    <a:pt x="40" y="39"/>
                    <a:pt x="40" y="37"/>
                  </a:cubicBezTo>
                  <a:cubicBezTo>
                    <a:pt x="34" y="28"/>
                    <a:pt x="34" y="17"/>
                    <a:pt x="34" y="6"/>
                  </a:cubicBezTo>
                  <a:cubicBezTo>
                    <a:pt x="34" y="3"/>
                    <a:pt x="31" y="0"/>
                    <a:pt x="28" y="0"/>
                  </a:cubicBezTo>
                  <a:lnTo>
                    <a:pt x="6" y="0"/>
                  </a:lnTo>
                  <a:cubicBezTo>
                    <a:pt x="3" y="0"/>
                    <a:pt x="0" y="3"/>
                    <a:pt x="0" y="6"/>
                  </a:cubicBezTo>
                  <a:cubicBezTo>
                    <a:pt x="0" y="65"/>
                    <a:pt x="48" y="113"/>
                    <a:pt x="107" y="113"/>
                  </a:cubicBezTo>
                  <a:cubicBezTo>
                    <a:pt x="110" y="113"/>
                    <a:pt x="113" y="110"/>
                    <a:pt x="113" y="107"/>
                  </a:cubicBezTo>
                  <a:lnTo>
                    <a:pt x="113" y="87"/>
                  </a:lnTo>
                  <a:cubicBezTo>
                    <a:pt x="113" y="82"/>
                    <a:pt x="110" y="79"/>
                    <a:pt x="107" y="7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" name="Freeform 694">
              <a:extLst>
                <a:ext uri="{FF2B5EF4-FFF2-40B4-BE49-F238E27FC236}">
                  <a16:creationId xmlns:a16="http://schemas.microsoft.com/office/drawing/2014/main" id="{CC48553D-70B0-A74D-998D-420DC6720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938" y="4354513"/>
              <a:ext cx="101600" cy="163512"/>
            </a:xfrm>
            <a:custGeom>
              <a:avLst/>
              <a:gdLst>
                <a:gd name="T0" fmla="*/ 268 w 283"/>
                <a:gd name="T1" fmla="*/ 142 h 453"/>
                <a:gd name="T2" fmla="*/ 254 w 283"/>
                <a:gd name="T3" fmla="*/ 142 h 453"/>
                <a:gd name="T4" fmla="*/ 231 w 283"/>
                <a:gd name="T5" fmla="*/ 96 h 453"/>
                <a:gd name="T6" fmla="*/ 211 w 283"/>
                <a:gd name="T7" fmla="*/ 15 h 453"/>
                <a:gd name="T8" fmla="*/ 197 w 283"/>
                <a:gd name="T9" fmla="*/ 0 h 453"/>
                <a:gd name="T10" fmla="*/ 56 w 283"/>
                <a:gd name="T11" fmla="*/ 0 h 453"/>
                <a:gd name="T12" fmla="*/ 42 w 283"/>
                <a:gd name="T13" fmla="*/ 15 h 453"/>
                <a:gd name="T14" fmla="*/ 22 w 283"/>
                <a:gd name="T15" fmla="*/ 96 h 453"/>
                <a:gd name="T16" fmla="*/ 0 w 283"/>
                <a:gd name="T17" fmla="*/ 142 h 453"/>
                <a:gd name="T18" fmla="*/ 0 w 283"/>
                <a:gd name="T19" fmla="*/ 311 h 453"/>
                <a:gd name="T20" fmla="*/ 22 w 283"/>
                <a:gd name="T21" fmla="*/ 356 h 453"/>
                <a:gd name="T22" fmla="*/ 42 w 283"/>
                <a:gd name="T23" fmla="*/ 438 h 453"/>
                <a:gd name="T24" fmla="*/ 56 w 283"/>
                <a:gd name="T25" fmla="*/ 452 h 453"/>
                <a:gd name="T26" fmla="*/ 197 w 283"/>
                <a:gd name="T27" fmla="*/ 452 h 453"/>
                <a:gd name="T28" fmla="*/ 211 w 283"/>
                <a:gd name="T29" fmla="*/ 438 h 453"/>
                <a:gd name="T30" fmla="*/ 231 w 283"/>
                <a:gd name="T31" fmla="*/ 356 h 453"/>
                <a:gd name="T32" fmla="*/ 254 w 283"/>
                <a:gd name="T33" fmla="*/ 311 h 453"/>
                <a:gd name="T34" fmla="*/ 254 w 283"/>
                <a:gd name="T35" fmla="*/ 198 h 453"/>
                <a:gd name="T36" fmla="*/ 268 w 283"/>
                <a:gd name="T37" fmla="*/ 198 h 453"/>
                <a:gd name="T38" fmla="*/ 282 w 283"/>
                <a:gd name="T39" fmla="*/ 184 h 453"/>
                <a:gd name="T40" fmla="*/ 282 w 283"/>
                <a:gd name="T41" fmla="*/ 156 h 453"/>
                <a:gd name="T42" fmla="*/ 268 w 283"/>
                <a:gd name="T43" fmla="*/ 142 h 453"/>
                <a:gd name="T44" fmla="*/ 225 w 283"/>
                <a:gd name="T45" fmla="*/ 311 h 453"/>
                <a:gd name="T46" fmla="*/ 197 w 283"/>
                <a:gd name="T47" fmla="*/ 339 h 453"/>
                <a:gd name="T48" fmla="*/ 56 w 283"/>
                <a:gd name="T49" fmla="*/ 339 h 453"/>
                <a:gd name="T50" fmla="*/ 28 w 283"/>
                <a:gd name="T51" fmla="*/ 311 h 453"/>
                <a:gd name="T52" fmla="*/ 28 w 283"/>
                <a:gd name="T53" fmla="*/ 142 h 453"/>
                <a:gd name="T54" fmla="*/ 56 w 283"/>
                <a:gd name="T55" fmla="*/ 113 h 453"/>
                <a:gd name="T56" fmla="*/ 197 w 283"/>
                <a:gd name="T57" fmla="*/ 113 h 453"/>
                <a:gd name="T58" fmla="*/ 225 w 283"/>
                <a:gd name="T59" fmla="*/ 142 h 453"/>
                <a:gd name="T60" fmla="*/ 225 w 283"/>
                <a:gd name="T61" fmla="*/ 311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3" h="453">
                  <a:moveTo>
                    <a:pt x="268" y="142"/>
                  </a:moveTo>
                  <a:lnTo>
                    <a:pt x="254" y="142"/>
                  </a:lnTo>
                  <a:cubicBezTo>
                    <a:pt x="254" y="122"/>
                    <a:pt x="245" y="105"/>
                    <a:pt x="231" y="96"/>
                  </a:cubicBezTo>
                  <a:cubicBezTo>
                    <a:pt x="220" y="71"/>
                    <a:pt x="211" y="43"/>
                    <a:pt x="211" y="15"/>
                  </a:cubicBezTo>
                  <a:cubicBezTo>
                    <a:pt x="211" y="6"/>
                    <a:pt x="206" y="0"/>
                    <a:pt x="197" y="0"/>
                  </a:cubicBezTo>
                  <a:lnTo>
                    <a:pt x="56" y="0"/>
                  </a:lnTo>
                  <a:cubicBezTo>
                    <a:pt x="48" y="0"/>
                    <a:pt x="42" y="6"/>
                    <a:pt x="42" y="15"/>
                  </a:cubicBezTo>
                  <a:cubicBezTo>
                    <a:pt x="42" y="43"/>
                    <a:pt x="36" y="71"/>
                    <a:pt x="22" y="96"/>
                  </a:cubicBezTo>
                  <a:cubicBezTo>
                    <a:pt x="8" y="108"/>
                    <a:pt x="0" y="125"/>
                    <a:pt x="0" y="142"/>
                  </a:cubicBezTo>
                  <a:lnTo>
                    <a:pt x="0" y="311"/>
                  </a:lnTo>
                  <a:cubicBezTo>
                    <a:pt x="0" y="331"/>
                    <a:pt x="8" y="348"/>
                    <a:pt x="22" y="356"/>
                  </a:cubicBezTo>
                  <a:cubicBezTo>
                    <a:pt x="33" y="381"/>
                    <a:pt x="42" y="410"/>
                    <a:pt x="42" y="438"/>
                  </a:cubicBezTo>
                  <a:cubicBezTo>
                    <a:pt x="42" y="446"/>
                    <a:pt x="48" y="452"/>
                    <a:pt x="56" y="452"/>
                  </a:cubicBezTo>
                  <a:lnTo>
                    <a:pt x="197" y="452"/>
                  </a:lnTo>
                  <a:cubicBezTo>
                    <a:pt x="206" y="452"/>
                    <a:pt x="211" y="446"/>
                    <a:pt x="211" y="438"/>
                  </a:cubicBezTo>
                  <a:cubicBezTo>
                    <a:pt x="211" y="410"/>
                    <a:pt x="217" y="381"/>
                    <a:pt x="231" y="356"/>
                  </a:cubicBezTo>
                  <a:cubicBezTo>
                    <a:pt x="245" y="345"/>
                    <a:pt x="254" y="328"/>
                    <a:pt x="254" y="311"/>
                  </a:cubicBezTo>
                  <a:lnTo>
                    <a:pt x="254" y="198"/>
                  </a:lnTo>
                  <a:lnTo>
                    <a:pt x="268" y="198"/>
                  </a:lnTo>
                  <a:cubicBezTo>
                    <a:pt x="276" y="198"/>
                    <a:pt x="282" y="192"/>
                    <a:pt x="282" y="184"/>
                  </a:cubicBezTo>
                  <a:lnTo>
                    <a:pt x="282" y="156"/>
                  </a:lnTo>
                  <a:cubicBezTo>
                    <a:pt x="282" y="147"/>
                    <a:pt x="276" y="142"/>
                    <a:pt x="268" y="142"/>
                  </a:cubicBezTo>
                  <a:close/>
                  <a:moveTo>
                    <a:pt x="225" y="311"/>
                  </a:moveTo>
                  <a:cubicBezTo>
                    <a:pt x="225" y="328"/>
                    <a:pt x="214" y="339"/>
                    <a:pt x="197" y="339"/>
                  </a:cubicBezTo>
                  <a:lnTo>
                    <a:pt x="56" y="339"/>
                  </a:lnTo>
                  <a:cubicBezTo>
                    <a:pt x="39" y="339"/>
                    <a:pt x="28" y="328"/>
                    <a:pt x="28" y="311"/>
                  </a:cubicBezTo>
                  <a:lnTo>
                    <a:pt x="28" y="142"/>
                  </a:lnTo>
                  <a:cubicBezTo>
                    <a:pt x="28" y="125"/>
                    <a:pt x="39" y="113"/>
                    <a:pt x="56" y="113"/>
                  </a:cubicBezTo>
                  <a:lnTo>
                    <a:pt x="197" y="113"/>
                  </a:lnTo>
                  <a:cubicBezTo>
                    <a:pt x="214" y="113"/>
                    <a:pt x="225" y="125"/>
                    <a:pt x="225" y="142"/>
                  </a:cubicBezTo>
                  <a:lnTo>
                    <a:pt x="225" y="3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" name="Freeform 695">
              <a:extLst>
                <a:ext uri="{FF2B5EF4-FFF2-40B4-BE49-F238E27FC236}">
                  <a16:creationId xmlns:a16="http://schemas.microsoft.com/office/drawing/2014/main" id="{5D1A57EE-7FF1-AF4E-B7F2-1FE433DCE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8" y="4354513"/>
              <a:ext cx="101600" cy="163512"/>
            </a:xfrm>
            <a:custGeom>
              <a:avLst/>
              <a:gdLst>
                <a:gd name="T0" fmla="*/ 268 w 284"/>
                <a:gd name="T1" fmla="*/ 142 h 453"/>
                <a:gd name="T2" fmla="*/ 254 w 284"/>
                <a:gd name="T3" fmla="*/ 142 h 453"/>
                <a:gd name="T4" fmla="*/ 232 w 284"/>
                <a:gd name="T5" fmla="*/ 96 h 453"/>
                <a:gd name="T6" fmla="*/ 212 w 284"/>
                <a:gd name="T7" fmla="*/ 15 h 453"/>
                <a:gd name="T8" fmla="*/ 198 w 284"/>
                <a:gd name="T9" fmla="*/ 0 h 453"/>
                <a:gd name="T10" fmla="*/ 57 w 284"/>
                <a:gd name="T11" fmla="*/ 0 h 453"/>
                <a:gd name="T12" fmla="*/ 43 w 284"/>
                <a:gd name="T13" fmla="*/ 15 h 453"/>
                <a:gd name="T14" fmla="*/ 23 w 284"/>
                <a:gd name="T15" fmla="*/ 96 h 453"/>
                <a:gd name="T16" fmla="*/ 0 w 284"/>
                <a:gd name="T17" fmla="*/ 142 h 453"/>
                <a:gd name="T18" fmla="*/ 0 w 284"/>
                <a:gd name="T19" fmla="*/ 311 h 453"/>
                <a:gd name="T20" fmla="*/ 23 w 284"/>
                <a:gd name="T21" fmla="*/ 356 h 453"/>
                <a:gd name="T22" fmla="*/ 43 w 284"/>
                <a:gd name="T23" fmla="*/ 438 h 453"/>
                <a:gd name="T24" fmla="*/ 57 w 284"/>
                <a:gd name="T25" fmla="*/ 452 h 453"/>
                <a:gd name="T26" fmla="*/ 198 w 284"/>
                <a:gd name="T27" fmla="*/ 452 h 453"/>
                <a:gd name="T28" fmla="*/ 212 w 284"/>
                <a:gd name="T29" fmla="*/ 438 h 453"/>
                <a:gd name="T30" fmla="*/ 232 w 284"/>
                <a:gd name="T31" fmla="*/ 356 h 453"/>
                <a:gd name="T32" fmla="*/ 254 w 284"/>
                <a:gd name="T33" fmla="*/ 311 h 453"/>
                <a:gd name="T34" fmla="*/ 254 w 284"/>
                <a:gd name="T35" fmla="*/ 198 h 453"/>
                <a:gd name="T36" fmla="*/ 268 w 284"/>
                <a:gd name="T37" fmla="*/ 198 h 453"/>
                <a:gd name="T38" fmla="*/ 283 w 284"/>
                <a:gd name="T39" fmla="*/ 184 h 453"/>
                <a:gd name="T40" fmla="*/ 283 w 284"/>
                <a:gd name="T41" fmla="*/ 156 h 453"/>
                <a:gd name="T42" fmla="*/ 268 w 284"/>
                <a:gd name="T43" fmla="*/ 142 h 453"/>
                <a:gd name="T44" fmla="*/ 198 w 284"/>
                <a:gd name="T45" fmla="*/ 339 h 453"/>
                <a:gd name="T46" fmla="*/ 57 w 284"/>
                <a:gd name="T47" fmla="*/ 339 h 453"/>
                <a:gd name="T48" fmla="*/ 29 w 284"/>
                <a:gd name="T49" fmla="*/ 311 h 453"/>
                <a:gd name="T50" fmla="*/ 85 w 284"/>
                <a:gd name="T51" fmla="*/ 249 h 453"/>
                <a:gd name="T52" fmla="*/ 99 w 284"/>
                <a:gd name="T53" fmla="*/ 212 h 453"/>
                <a:gd name="T54" fmla="*/ 122 w 284"/>
                <a:gd name="T55" fmla="*/ 198 h 453"/>
                <a:gd name="T56" fmla="*/ 127 w 284"/>
                <a:gd name="T57" fmla="*/ 198 h 453"/>
                <a:gd name="T58" fmla="*/ 170 w 284"/>
                <a:gd name="T59" fmla="*/ 249 h 453"/>
                <a:gd name="T60" fmla="*/ 226 w 284"/>
                <a:gd name="T61" fmla="*/ 311 h 453"/>
                <a:gd name="T62" fmla="*/ 198 w 284"/>
                <a:gd name="T63" fmla="*/ 339 h 453"/>
                <a:gd name="T64" fmla="*/ 226 w 284"/>
                <a:gd name="T65" fmla="*/ 283 h 453"/>
                <a:gd name="T66" fmla="*/ 198 w 284"/>
                <a:gd name="T67" fmla="*/ 240 h 453"/>
                <a:gd name="T68" fmla="*/ 127 w 284"/>
                <a:gd name="T69" fmla="*/ 170 h 453"/>
                <a:gd name="T70" fmla="*/ 125 w 284"/>
                <a:gd name="T71" fmla="*/ 170 h 453"/>
                <a:gd name="T72" fmla="*/ 99 w 284"/>
                <a:gd name="T73" fmla="*/ 156 h 453"/>
                <a:gd name="T74" fmla="*/ 71 w 284"/>
                <a:gd name="T75" fmla="*/ 184 h 453"/>
                <a:gd name="T76" fmla="*/ 77 w 284"/>
                <a:gd name="T77" fmla="*/ 198 h 453"/>
                <a:gd name="T78" fmla="*/ 60 w 284"/>
                <a:gd name="T79" fmla="*/ 240 h 453"/>
                <a:gd name="T80" fmla="*/ 31 w 284"/>
                <a:gd name="T81" fmla="*/ 283 h 453"/>
                <a:gd name="T82" fmla="*/ 31 w 284"/>
                <a:gd name="T83" fmla="*/ 142 h 453"/>
                <a:gd name="T84" fmla="*/ 60 w 284"/>
                <a:gd name="T85" fmla="*/ 113 h 453"/>
                <a:gd name="T86" fmla="*/ 201 w 284"/>
                <a:gd name="T87" fmla="*/ 113 h 453"/>
                <a:gd name="T88" fmla="*/ 229 w 284"/>
                <a:gd name="T89" fmla="*/ 142 h 453"/>
                <a:gd name="T90" fmla="*/ 229 w 284"/>
                <a:gd name="T91" fmla="*/ 283 h 453"/>
                <a:gd name="T92" fmla="*/ 226 w 284"/>
                <a:gd name="T93" fmla="*/ 28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4" h="453">
                  <a:moveTo>
                    <a:pt x="268" y="142"/>
                  </a:moveTo>
                  <a:lnTo>
                    <a:pt x="254" y="142"/>
                  </a:lnTo>
                  <a:cubicBezTo>
                    <a:pt x="254" y="122"/>
                    <a:pt x="246" y="105"/>
                    <a:pt x="232" y="96"/>
                  </a:cubicBezTo>
                  <a:cubicBezTo>
                    <a:pt x="221" y="71"/>
                    <a:pt x="212" y="43"/>
                    <a:pt x="212" y="15"/>
                  </a:cubicBezTo>
                  <a:cubicBezTo>
                    <a:pt x="212" y="6"/>
                    <a:pt x="206" y="0"/>
                    <a:pt x="198" y="0"/>
                  </a:cubicBezTo>
                  <a:lnTo>
                    <a:pt x="57" y="0"/>
                  </a:lnTo>
                  <a:cubicBezTo>
                    <a:pt x="48" y="0"/>
                    <a:pt x="43" y="6"/>
                    <a:pt x="43" y="15"/>
                  </a:cubicBezTo>
                  <a:cubicBezTo>
                    <a:pt x="43" y="43"/>
                    <a:pt x="37" y="71"/>
                    <a:pt x="23" y="96"/>
                  </a:cubicBezTo>
                  <a:cubicBezTo>
                    <a:pt x="9" y="108"/>
                    <a:pt x="0" y="125"/>
                    <a:pt x="0" y="142"/>
                  </a:cubicBezTo>
                  <a:lnTo>
                    <a:pt x="0" y="311"/>
                  </a:lnTo>
                  <a:cubicBezTo>
                    <a:pt x="0" y="331"/>
                    <a:pt x="9" y="348"/>
                    <a:pt x="23" y="356"/>
                  </a:cubicBezTo>
                  <a:cubicBezTo>
                    <a:pt x="34" y="381"/>
                    <a:pt x="43" y="410"/>
                    <a:pt x="43" y="438"/>
                  </a:cubicBezTo>
                  <a:cubicBezTo>
                    <a:pt x="43" y="446"/>
                    <a:pt x="48" y="452"/>
                    <a:pt x="57" y="452"/>
                  </a:cubicBezTo>
                  <a:lnTo>
                    <a:pt x="198" y="452"/>
                  </a:lnTo>
                  <a:cubicBezTo>
                    <a:pt x="206" y="452"/>
                    <a:pt x="212" y="446"/>
                    <a:pt x="212" y="438"/>
                  </a:cubicBezTo>
                  <a:cubicBezTo>
                    <a:pt x="212" y="410"/>
                    <a:pt x="218" y="381"/>
                    <a:pt x="232" y="356"/>
                  </a:cubicBezTo>
                  <a:cubicBezTo>
                    <a:pt x="246" y="345"/>
                    <a:pt x="254" y="328"/>
                    <a:pt x="254" y="311"/>
                  </a:cubicBezTo>
                  <a:lnTo>
                    <a:pt x="254" y="198"/>
                  </a:lnTo>
                  <a:lnTo>
                    <a:pt x="268" y="198"/>
                  </a:lnTo>
                  <a:cubicBezTo>
                    <a:pt x="277" y="198"/>
                    <a:pt x="283" y="192"/>
                    <a:pt x="283" y="184"/>
                  </a:cubicBezTo>
                  <a:lnTo>
                    <a:pt x="283" y="156"/>
                  </a:lnTo>
                  <a:cubicBezTo>
                    <a:pt x="283" y="147"/>
                    <a:pt x="277" y="142"/>
                    <a:pt x="268" y="142"/>
                  </a:cubicBezTo>
                  <a:close/>
                  <a:moveTo>
                    <a:pt x="198" y="339"/>
                  </a:moveTo>
                  <a:lnTo>
                    <a:pt x="57" y="339"/>
                  </a:lnTo>
                  <a:cubicBezTo>
                    <a:pt x="40" y="339"/>
                    <a:pt x="29" y="328"/>
                    <a:pt x="29" y="311"/>
                  </a:cubicBezTo>
                  <a:cubicBezTo>
                    <a:pt x="65" y="311"/>
                    <a:pt x="77" y="277"/>
                    <a:pt x="85" y="249"/>
                  </a:cubicBezTo>
                  <a:cubicBezTo>
                    <a:pt x="91" y="232"/>
                    <a:pt x="94" y="221"/>
                    <a:pt x="99" y="212"/>
                  </a:cubicBezTo>
                  <a:cubicBezTo>
                    <a:pt x="108" y="212"/>
                    <a:pt x="116" y="206"/>
                    <a:pt x="122" y="198"/>
                  </a:cubicBezTo>
                  <a:cubicBezTo>
                    <a:pt x="125" y="198"/>
                    <a:pt x="125" y="198"/>
                    <a:pt x="127" y="198"/>
                  </a:cubicBezTo>
                  <a:cubicBezTo>
                    <a:pt x="153" y="198"/>
                    <a:pt x="161" y="218"/>
                    <a:pt x="170" y="249"/>
                  </a:cubicBezTo>
                  <a:cubicBezTo>
                    <a:pt x="178" y="277"/>
                    <a:pt x="189" y="311"/>
                    <a:pt x="226" y="311"/>
                  </a:cubicBezTo>
                  <a:cubicBezTo>
                    <a:pt x="226" y="328"/>
                    <a:pt x="215" y="339"/>
                    <a:pt x="198" y="339"/>
                  </a:cubicBezTo>
                  <a:close/>
                  <a:moveTo>
                    <a:pt x="226" y="283"/>
                  </a:moveTo>
                  <a:cubicBezTo>
                    <a:pt x="212" y="283"/>
                    <a:pt x="206" y="268"/>
                    <a:pt x="198" y="240"/>
                  </a:cubicBezTo>
                  <a:cubicBezTo>
                    <a:pt x="189" y="209"/>
                    <a:pt x="175" y="170"/>
                    <a:pt x="127" y="170"/>
                  </a:cubicBezTo>
                  <a:cubicBezTo>
                    <a:pt x="125" y="170"/>
                    <a:pt x="125" y="170"/>
                    <a:pt x="125" y="170"/>
                  </a:cubicBezTo>
                  <a:cubicBezTo>
                    <a:pt x="119" y="161"/>
                    <a:pt x="110" y="156"/>
                    <a:pt x="99" y="156"/>
                  </a:cubicBezTo>
                  <a:cubicBezTo>
                    <a:pt x="82" y="156"/>
                    <a:pt x="71" y="167"/>
                    <a:pt x="71" y="184"/>
                  </a:cubicBezTo>
                  <a:cubicBezTo>
                    <a:pt x="71" y="189"/>
                    <a:pt x="74" y="195"/>
                    <a:pt x="77" y="198"/>
                  </a:cubicBezTo>
                  <a:cubicBezTo>
                    <a:pt x="68" y="212"/>
                    <a:pt x="62" y="226"/>
                    <a:pt x="60" y="240"/>
                  </a:cubicBezTo>
                  <a:cubicBezTo>
                    <a:pt x="51" y="268"/>
                    <a:pt x="46" y="283"/>
                    <a:pt x="31" y="283"/>
                  </a:cubicBezTo>
                  <a:lnTo>
                    <a:pt x="31" y="142"/>
                  </a:lnTo>
                  <a:cubicBezTo>
                    <a:pt x="31" y="125"/>
                    <a:pt x="43" y="113"/>
                    <a:pt x="60" y="113"/>
                  </a:cubicBezTo>
                  <a:lnTo>
                    <a:pt x="201" y="113"/>
                  </a:lnTo>
                  <a:cubicBezTo>
                    <a:pt x="218" y="113"/>
                    <a:pt x="229" y="125"/>
                    <a:pt x="229" y="142"/>
                  </a:cubicBezTo>
                  <a:lnTo>
                    <a:pt x="229" y="283"/>
                  </a:lnTo>
                  <a:lnTo>
                    <a:pt x="226" y="2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" name="Freeform 696">
              <a:extLst>
                <a:ext uri="{FF2B5EF4-FFF2-40B4-BE49-F238E27FC236}">
                  <a16:creationId xmlns:a16="http://schemas.microsoft.com/office/drawing/2014/main" id="{7E7784AD-289C-D44C-B4D9-B5F538F72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5163" y="4760913"/>
              <a:ext cx="161925" cy="152400"/>
            </a:xfrm>
            <a:custGeom>
              <a:avLst/>
              <a:gdLst>
                <a:gd name="T0" fmla="*/ 417 w 449"/>
                <a:gd name="T1" fmla="*/ 198 h 424"/>
                <a:gd name="T2" fmla="*/ 372 w 449"/>
                <a:gd name="T3" fmla="*/ 82 h 424"/>
                <a:gd name="T4" fmla="*/ 333 w 449"/>
                <a:gd name="T5" fmla="*/ 57 h 424"/>
                <a:gd name="T6" fmla="*/ 307 w 449"/>
                <a:gd name="T7" fmla="*/ 57 h 424"/>
                <a:gd name="T8" fmla="*/ 307 w 449"/>
                <a:gd name="T9" fmla="*/ 14 h 424"/>
                <a:gd name="T10" fmla="*/ 293 w 449"/>
                <a:gd name="T11" fmla="*/ 0 h 424"/>
                <a:gd name="T12" fmla="*/ 152 w 449"/>
                <a:gd name="T13" fmla="*/ 0 h 424"/>
                <a:gd name="T14" fmla="*/ 138 w 449"/>
                <a:gd name="T15" fmla="*/ 14 h 424"/>
                <a:gd name="T16" fmla="*/ 138 w 449"/>
                <a:gd name="T17" fmla="*/ 57 h 424"/>
                <a:gd name="T18" fmla="*/ 115 w 449"/>
                <a:gd name="T19" fmla="*/ 57 h 424"/>
                <a:gd name="T20" fmla="*/ 76 w 449"/>
                <a:gd name="T21" fmla="*/ 82 h 424"/>
                <a:gd name="T22" fmla="*/ 31 w 449"/>
                <a:gd name="T23" fmla="*/ 198 h 424"/>
                <a:gd name="T24" fmla="*/ 0 w 449"/>
                <a:gd name="T25" fmla="*/ 240 h 424"/>
                <a:gd name="T26" fmla="*/ 0 w 449"/>
                <a:gd name="T27" fmla="*/ 353 h 424"/>
                <a:gd name="T28" fmla="*/ 14 w 449"/>
                <a:gd name="T29" fmla="*/ 367 h 424"/>
                <a:gd name="T30" fmla="*/ 25 w 449"/>
                <a:gd name="T31" fmla="*/ 367 h 424"/>
                <a:gd name="T32" fmla="*/ 25 w 449"/>
                <a:gd name="T33" fmla="*/ 409 h 424"/>
                <a:gd name="T34" fmla="*/ 39 w 449"/>
                <a:gd name="T35" fmla="*/ 423 h 424"/>
                <a:gd name="T36" fmla="*/ 96 w 449"/>
                <a:gd name="T37" fmla="*/ 423 h 424"/>
                <a:gd name="T38" fmla="*/ 110 w 449"/>
                <a:gd name="T39" fmla="*/ 409 h 424"/>
                <a:gd name="T40" fmla="*/ 110 w 449"/>
                <a:gd name="T41" fmla="*/ 367 h 424"/>
                <a:gd name="T42" fmla="*/ 335 w 449"/>
                <a:gd name="T43" fmla="*/ 367 h 424"/>
                <a:gd name="T44" fmla="*/ 335 w 449"/>
                <a:gd name="T45" fmla="*/ 409 h 424"/>
                <a:gd name="T46" fmla="*/ 349 w 449"/>
                <a:gd name="T47" fmla="*/ 423 h 424"/>
                <a:gd name="T48" fmla="*/ 406 w 449"/>
                <a:gd name="T49" fmla="*/ 423 h 424"/>
                <a:gd name="T50" fmla="*/ 420 w 449"/>
                <a:gd name="T51" fmla="*/ 409 h 424"/>
                <a:gd name="T52" fmla="*/ 420 w 449"/>
                <a:gd name="T53" fmla="*/ 367 h 424"/>
                <a:gd name="T54" fmla="*/ 434 w 449"/>
                <a:gd name="T55" fmla="*/ 367 h 424"/>
                <a:gd name="T56" fmla="*/ 448 w 449"/>
                <a:gd name="T57" fmla="*/ 353 h 424"/>
                <a:gd name="T58" fmla="*/ 448 w 449"/>
                <a:gd name="T59" fmla="*/ 240 h 424"/>
                <a:gd name="T60" fmla="*/ 417 w 449"/>
                <a:gd name="T61" fmla="*/ 198 h 424"/>
                <a:gd name="T62" fmla="*/ 81 w 449"/>
                <a:gd name="T63" fmla="*/ 311 h 424"/>
                <a:gd name="T64" fmla="*/ 53 w 449"/>
                <a:gd name="T65" fmla="*/ 282 h 424"/>
                <a:gd name="T66" fmla="*/ 81 w 449"/>
                <a:gd name="T67" fmla="*/ 254 h 424"/>
                <a:gd name="T68" fmla="*/ 110 w 449"/>
                <a:gd name="T69" fmla="*/ 282 h 424"/>
                <a:gd name="T70" fmla="*/ 81 w 449"/>
                <a:gd name="T71" fmla="*/ 311 h 424"/>
                <a:gd name="T72" fmla="*/ 302 w 449"/>
                <a:gd name="T73" fmla="*/ 280 h 424"/>
                <a:gd name="T74" fmla="*/ 268 w 449"/>
                <a:gd name="T75" fmla="*/ 308 h 424"/>
                <a:gd name="T76" fmla="*/ 259 w 449"/>
                <a:gd name="T77" fmla="*/ 311 h 424"/>
                <a:gd name="T78" fmla="*/ 189 w 449"/>
                <a:gd name="T79" fmla="*/ 311 h 424"/>
                <a:gd name="T80" fmla="*/ 180 w 449"/>
                <a:gd name="T81" fmla="*/ 308 h 424"/>
                <a:gd name="T82" fmla="*/ 146 w 449"/>
                <a:gd name="T83" fmla="*/ 280 h 424"/>
                <a:gd name="T84" fmla="*/ 141 w 449"/>
                <a:gd name="T85" fmla="*/ 263 h 424"/>
                <a:gd name="T86" fmla="*/ 155 w 449"/>
                <a:gd name="T87" fmla="*/ 254 h 424"/>
                <a:gd name="T88" fmla="*/ 296 w 449"/>
                <a:gd name="T89" fmla="*/ 254 h 424"/>
                <a:gd name="T90" fmla="*/ 310 w 449"/>
                <a:gd name="T91" fmla="*/ 263 h 424"/>
                <a:gd name="T92" fmla="*/ 302 w 449"/>
                <a:gd name="T93" fmla="*/ 280 h 424"/>
                <a:gd name="T94" fmla="*/ 59 w 449"/>
                <a:gd name="T95" fmla="*/ 198 h 424"/>
                <a:gd name="T96" fmla="*/ 101 w 449"/>
                <a:gd name="T97" fmla="*/ 93 h 424"/>
                <a:gd name="T98" fmla="*/ 115 w 449"/>
                <a:gd name="T99" fmla="*/ 85 h 424"/>
                <a:gd name="T100" fmla="*/ 330 w 449"/>
                <a:gd name="T101" fmla="*/ 85 h 424"/>
                <a:gd name="T102" fmla="*/ 344 w 449"/>
                <a:gd name="T103" fmla="*/ 93 h 424"/>
                <a:gd name="T104" fmla="*/ 386 w 449"/>
                <a:gd name="T105" fmla="*/ 198 h 424"/>
                <a:gd name="T106" fmla="*/ 59 w 449"/>
                <a:gd name="T107" fmla="*/ 198 h 424"/>
                <a:gd name="T108" fmla="*/ 364 w 449"/>
                <a:gd name="T109" fmla="*/ 311 h 424"/>
                <a:gd name="T110" fmla="*/ 335 w 449"/>
                <a:gd name="T111" fmla="*/ 282 h 424"/>
                <a:gd name="T112" fmla="*/ 364 w 449"/>
                <a:gd name="T113" fmla="*/ 254 h 424"/>
                <a:gd name="T114" fmla="*/ 392 w 449"/>
                <a:gd name="T115" fmla="*/ 282 h 424"/>
                <a:gd name="T116" fmla="*/ 364 w 449"/>
                <a:gd name="T117" fmla="*/ 311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49" h="424">
                  <a:moveTo>
                    <a:pt x="417" y="198"/>
                  </a:moveTo>
                  <a:lnTo>
                    <a:pt x="372" y="82"/>
                  </a:lnTo>
                  <a:cubicBezTo>
                    <a:pt x="366" y="65"/>
                    <a:pt x="349" y="57"/>
                    <a:pt x="333" y="57"/>
                  </a:cubicBezTo>
                  <a:lnTo>
                    <a:pt x="307" y="57"/>
                  </a:lnTo>
                  <a:lnTo>
                    <a:pt x="307" y="14"/>
                  </a:lnTo>
                  <a:cubicBezTo>
                    <a:pt x="307" y="6"/>
                    <a:pt x="302" y="0"/>
                    <a:pt x="293" y="0"/>
                  </a:cubicBezTo>
                  <a:lnTo>
                    <a:pt x="152" y="0"/>
                  </a:lnTo>
                  <a:cubicBezTo>
                    <a:pt x="143" y="0"/>
                    <a:pt x="138" y="6"/>
                    <a:pt x="138" y="14"/>
                  </a:cubicBezTo>
                  <a:lnTo>
                    <a:pt x="138" y="57"/>
                  </a:lnTo>
                  <a:lnTo>
                    <a:pt x="115" y="57"/>
                  </a:lnTo>
                  <a:cubicBezTo>
                    <a:pt x="98" y="57"/>
                    <a:pt x="81" y="68"/>
                    <a:pt x="76" y="82"/>
                  </a:cubicBezTo>
                  <a:lnTo>
                    <a:pt x="31" y="198"/>
                  </a:lnTo>
                  <a:cubicBezTo>
                    <a:pt x="11" y="203"/>
                    <a:pt x="0" y="217"/>
                    <a:pt x="0" y="240"/>
                  </a:cubicBezTo>
                  <a:lnTo>
                    <a:pt x="0" y="353"/>
                  </a:lnTo>
                  <a:cubicBezTo>
                    <a:pt x="0" y="361"/>
                    <a:pt x="5" y="367"/>
                    <a:pt x="14" y="367"/>
                  </a:cubicBezTo>
                  <a:lnTo>
                    <a:pt x="25" y="367"/>
                  </a:lnTo>
                  <a:lnTo>
                    <a:pt x="25" y="409"/>
                  </a:lnTo>
                  <a:cubicBezTo>
                    <a:pt x="25" y="418"/>
                    <a:pt x="31" y="423"/>
                    <a:pt x="39" y="423"/>
                  </a:cubicBezTo>
                  <a:lnTo>
                    <a:pt x="96" y="423"/>
                  </a:lnTo>
                  <a:cubicBezTo>
                    <a:pt x="104" y="423"/>
                    <a:pt x="110" y="418"/>
                    <a:pt x="110" y="409"/>
                  </a:cubicBezTo>
                  <a:lnTo>
                    <a:pt x="110" y="367"/>
                  </a:lnTo>
                  <a:lnTo>
                    <a:pt x="335" y="367"/>
                  </a:lnTo>
                  <a:lnTo>
                    <a:pt x="335" y="409"/>
                  </a:lnTo>
                  <a:cubicBezTo>
                    <a:pt x="335" y="418"/>
                    <a:pt x="341" y="423"/>
                    <a:pt x="349" y="423"/>
                  </a:cubicBezTo>
                  <a:lnTo>
                    <a:pt x="406" y="423"/>
                  </a:lnTo>
                  <a:cubicBezTo>
                    <a:pt x="414" y="423"/>
                    <a:pt x="420" y="418"/>
                    <a:pt x="420" y="409"/>
                  </a:cubicBezTo>
                  <a:lnTo>
                    <a:pt x="420" y="367"/>
                  </a:lnTo>
                  <a:lnTo>
                    <a:pt x="434" y="367"/>
                  </a:lnTo>
                  <a:cubicBezTo>
                    <a:pt x="443" y="367"/>
                    <a:pt x="448" y="361"/>
                    <a:pt x="448" y="353"/>
                  </a:cubicBezTo>
                  <a:lnTo>
                    <a:pt x="448" y="240"/>
                  </a:lnTo>
                  <a:cubicBezTo>
                    <a:pt x="448" y="220"/>
                    <a:pt x="434" y="203"/>
                    <a:pt x="417" y="198"/>
                  </a:cubicBezTo>
                  <a:close/>
                  <a:moveTo>
                    <a:pt x="81" y="311"/>
                  </a:moveTo>
                  <a:cubicBezTo>
                    <a:pt x="64" y="311"/>
                    <a:pt x="53" y="299"/>
                    <a:pt x="53" y="282"/>
                  </a:cubicBezTo>
                  <a:cubicBezTo>
                    <a:pt x="53" y="265"/>
                    <a:pt x="64" y="254"/>
                    <a:pt x="81" y="254"/>
                  </a:cubicBezTo>
                  <a:cubicBezTo>
                    <a:pt x="98" y="254"/>
                    <a:pt x="110" y="265"/>
                    <a:pt x="110" y="282"/>
                  </a:cubicBezTo>
                  <a:cubicBezTo>
                    <a:pt x="110" y="299"/>
                    <a:pt x="98" y="311"/>
                    <a:pt x="81" y="311"/>
                  </a:cubicBezTo>
                  <a:close/>
                  <a:moveTo>
                    <a:pt x="302" y="280"/>
                  </a:moveTo>
                  <a:lnTo>
                    <a:pt x="268" y="308"/>
                  </a:lnTo>
                  <a:cubicBezTo>
                    <a:pt x="265" y="311"/>
                    <a:pt x="262" y="311"/>
                    <a:pt x="259" y="311"/>
                  </a:cubicBezTo>
                  <a:lnTo>
                    <a:pt x="189" y="311"/>
                  </a:lnTo>
                  <a:cubicBezTo>
                    <a:pt x="186" y="311"/>
                    <a:pt x="183" y="311"/>
                    <a:pt x="180" y="308"/>
                  </a:cubicBezTo>
                  <a:lnTo>
                    <a:pt x="146" y="280"/>
                  </a:lnTo>
                  <a:cubicBezTo>
                    <a:pt x="141" y="277"/>
                    <a:pt x="141" y="268"/>
                    <a:pt x="141" y="263"/>
                  </a:cubicBezTo>
                  <a:cubicBezTo>
                    <a:pt x="143" y="257"/>
                    <a:pt x="149" y="254"/>
                    <a:pt x="155" y="254"/>
                  </a:cubicBezTo>
                  <a:lnTo>
                    <a:pt x="296" y="254"/>
                  </a:lnTo>
                  <a:cubicBezTo>
                    <a:pt x="302" y="254"/>
                    <a:pt x="307" y="257"/>
                    <a:pt x="310" y="263"/>
                  </a:cubicBezTo>
                  <a:cubicBezTo>
                    <a:pt x="307" y="268"/>
                    <a:pt x="307" y="277"/>
                    <a:pt x="302" y="280"/>
                  </a:cubicBezTo>
                  <a:close/>
                  <a:moveTo>
                    <a:pt x="59" y="198"/>
                  </a:moveTo>
                  <a:lnTo>
                    <a:pt x="101" y="93"/>
                  </a:lnTo>
                  <a:cubicBezTo>
                    <a:pt x="104" y="88"/>
                    <a:pt x="110" y="85"/>
                    <a:pt x="115" y="85"/>
                  </a:cubicBezTo>
                  <a:lnTo>
                    <a:pt x="330" y="85"/>
                  </a:lnTo>
                  <a:cubicBezTo>
                    <a:pt x="335" y="85"/>
                    <a:pt x="341" y="88"/>
                    <a:pt x="344" y="93"/>
                  </a:cubicBezTo>
                  <a:lnTo>
                    <a:pt x="386" y="198"/>
                  </a:lnTo>
                  <a:lnTo>
                    <a:pt x="59" y="198"/>
                  </a:lnTo>
                  <a:close/>
                  <a:moveTo>
                    <a:pt x="364" y="311"/>
                  </a:moveTo>
                  <a:cubicBezTo>
                    <a:pt x="347" y="311"/>
                    <a:pt x="335" y="299"/>
                    <a:pt x="335" y="282"/>
                  </a:cubicBezTo>
                  <a:cubicBezTo>
                    <a:pt x="335" y="265"/>
                    <a:pt x="347" y="254"/>
                    <a:pt x="364" y="254"/>
                  </a:cubicBezTo>
                  <a:cubicBezTo>
                    <a:pt x="381" y="254"/>
                    <a:pt x="392" y="265"/>
                    <a:pt x="392" y="282"/>
                  </a:cubicBezTo>
                  <a:cubicBezTo>
                    <a:pt x="392" y="299"/>
                    <a:pt x="381" y="311"/>
                    <a:pt x="364" y="3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8" name="Freeform 697">
              <a:extLst>
                <a:ext uri="{FF2B5EF4-FFF2-40B4-BE49-F238E27FC236}">
                  <a16:creationId xmlns:a16="http://schemas.microsoft.com/office/drawing/2014/main" id="{AB7E674F-43C2-7C4B-BB4C-CB4E50B63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800600"/>
              <a:ext cx="138113" cy="82550"/>
            </a:xfrm>
            <a:custGeom>
              <a:avLst/>
              <a:gdLst>
                <a:gd name="T0" fmla="*/ 364 w 382"/>
                <a:gd name="T1" fmla="*/ 130 h 230"/>
                <a:gd name="T2" fmla="*/ 246 w 382"/>
                <a:gd name="T3" fmla="*/ 20 h 230"/>
                <a:gd name="T4" fmla="*/ 198 w 382"/>
                <a:gd name="T5" fmla="*/ 0 h 230"/>
                <a:gd name="T6" fmla="*/ 14 w 382"/>
                <a:gd name="T7" fmla="*/ 0 h 230"/>
                <a:gd name="T8" fmla="*/ 0 w 382"/>
                <a:gd name="T9" fmla="*/ 14 h 230"/>
                <a:gd name="T10" fmla="*/ 14 w 382"/>
                <a:gd name="T11" fmla="*/ 28 h 230"/>
                <a:gd name="T12" fmla="*/ 28 w 382"/>
                <a:gd name="T13" fmla="*/ 28 h 230"/>
                <a:gd name="T14" fmla="*/ 42 w 382"/>
                <a:gd name="T15" fmla="*/ 43 h 230"/>
                <a:gd name="T16" fmla="*/ 28 w 382"/>
                <a:gd name="T17" fmla="*/ 57 h 230"/>
                <a:gd name="T18" fmla="*/ 14 w 382"/>
                <a:gd name="T19" fmla="*/ 57 h 230"/>
                <a:gd name="T20" fmla="*/ 0 w 382"/>
                <a:gd name="T21" fmla="*/ 71 h 230"/>
                <a:gd name="T22" fmla="*/ 0 w 382"/>
                <a:gd name="T23" fmla="*/ 99 h 230"/>
                <a:gd name="T24" fmla="*/ 14 w 382"/>
                <a:gd name="T25" fmla="*/ 113 h 230"/>
                <a:gd name="T26" fmla="*/ 28 w 382"/>
                <a:gd name="T27" fmla="*/ 113 h 230"/>
                <a:gd name="T28" fmla="*/ 42 w 382"/>
                <a:gd name="T29" fmla="*/ 127 h 230"/>
                <a:gd name="T30" fmla="*/ 28 w 382"/>
                <a:gd name="T31" fmla="*/ 141 h 230"/>
                <a:gd name="T32" fmla="*/ 14 w 382"/>
                <a:gd name="T33" fmla="*/ 141 h 230"/>
                <a:gd name="T34" fmla="*/ 0 w 382"/>
                <a:gd name="T35" fmla="*/ 155 h 230"/>
                <a:gd name="T36" fmla="*/ 14 w 382"/>
                <a:gd name="T37" fmla="*/ 170 h 230"/>
                <a:gd name="T38" fmla="*/ 71 w 382"/>
                <a:gd name="T39" fmla="*/ 170 h 230"/>
                <a:gd name="T40" fmla="*/ 85 w 382"/>
                <a:gd name="T41" fmla="*/ 184 h 230"/>
                <a:gd name="T42" fmla="*/ 71 w 382"/>
                <a:gd name="T43" fmla="*/ 201 h 230"/>
                <a:gd name="T44" fmla="*/ 14 w 382"/>
                <a:gd name="T45" fmla="*/ 201 h 230"/>
                <a:gd name="T46" fmla="*/ 0 w 382"/>
                <a:gd name="T47" fmla="*/ 215 h 230"/>
                <a:gd name="T48" fmla="*/ 14 w 382"/>
                <a:gd name="T49" fmla="*/ 229 h 230"/>
                <a:gd name="T50" fmla="*/ 325 w 382"/>
                <a:gd name="T51" fmla="*/ 229 h 230"/>
                <a:gd name="T52" fmla="*/ 381 w 382"/>
                <a:gd name="T53" fmla="*/ 172 h 230"/>
                <a:gd name="T54" fmla="*/ 364 w 382"/>
                <a:gd name="T55" fmla="*/ 130 h 230"/>
                <a:gd name="T56" fmla="*/ 268 w 382"/>
                <a:gd name="T57" fmla="*/ 116 h 230"/>
                <a:gd name="T58" fmla="*/ 243 w 382"/>
                <a:gd name="T59" fmla="*/ 116 h 230"/>
                <a:gd name="T60" fmla="*/ 237 w 382"/>
                <a:gd name="T61" fmla="*/ 116 h 230"/>
                <a:gd name="T62" fmla="*/ 217 w 382"/>
                <a:gd name="T63" fmla="*/ 113 h 230"/>
                <a:gd name="T64" fmla="*/ 215 w 382"/>
                <a:gd name="T65" fmla="*/ 113 h 230"/>
                <a:gd name="T66" fmla="*/ 99 w 382"/>
                <a:gd name="T67" fmla="*/ 31 h 230"/>
                <a:gd name="T68" fmla="*/ 195 w 382"/>
                <a:gd name="T69" fmla="*/ 31 h 230"/>
                <a:gd name="T70" fmla="*/ 223 w 382"/>
                <a:gd name="T71" fmla="*/ 43 h 230"/>
                <a:gd name="T72" fmla="*/ 302 w 382"/>
                <a:gd name="T73" fmla="*/ 116 h 230"/>
                <a:gd name="T74" fmla="*/ 268 w 382"/>
                <a:gd name="T75" fmla="*/ 116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2" h="230">
                  <a:moveTo>
                    <a:pt x="364" y="130"/>
                  </a:moveTo>
                  <a:lnTo>
                    <a:pt x="246" y="20"/>
                  </a:lnTo>
                  <a:cubicBezTo>
                    <a:pt x="231" y="9"/>
                    <a:pt x="215" y="0"/>
                    <a:pt x="198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3"/>
                    <a:pt x="6" y="28"/>
                    <a:pt x="14" y="28"/>
                  </a:cubicBezTo>
                  <a:lnTo>
                    <a:pt x="28" y="28"/>
                  </a:lnTo>
                  <a:cubicBezTo>
                    <a:pt x="37" y="28"/>
                    <a:pt x="42" y="35"/>
                    <a:pt x="42" y="43"/>
                  </a:cubicBezTo>
                  <a:cubicBezTo>
                    <a:pt x="42" y="52"/>
                    <a:pt x="37" y="57"/>
                    <a:pt x="28" y="57"/>
                  </a:cubicBezTo>
                  <a:lnTo>
                    <a:pt x="14" y="57"/>
                  </a:lnTo>
                  <a:cubicBezTo>
                    <a:pt x="6" y="57"/>
                    <a:pt x="0" y="62"/>
                    <a:pt x="0" y="71"/>
                  </a:cubicBezTo>
                  <a:lnTo>
                    <a:pt x="0" y="99"/>
                  </a:lnTo>
                  <a:cubicBezTo>
                    <a:pt x="0" y="107"/>
                    <a:pt x="6" y="113"/>
                    <a:pt x="14" y="113"/>
                  </a:cubicBezTo>
                  <a:lnTo>
                    <a:pt x="28" y="113"/>
                  </a:lnTo>
                  <a:cubicBezTo>
                    <a:pt x="37" y="113"/>
                    <a:pt x="42" y="119"/>
                    <a:pt x="42" y="127"/>
                  </a:cubicBezTo>
                  <a:cubicBezTo>
                    <a:pt x="42" y="136"/>
                    <a:pt x="37" y="141"/>
                    <a:pt x="28" y="141"/>
                  </a:cubicBezTo>
                  <a:lnTo>
                    <a:pt x="14" y="141"/>
                  </a:lnTo>
                  <a:cubicBezTo>
                    <a:pt x="6" y="141"/>
                    <a:pt x="0" y="147"/>
                    <a:pt x="0" y="155"/>
                  </a:cubicBezTo>
                  <a:cubicBezTo>
                    <a:pt x="0" y="164"/>
                    <a:pt x="6" y="170"/>
                    <a:pt x="14" y="170"/>
                  </a:cubicBezTo>
                  <a:lnTo>
                    <a:pt x="71" y="170"/>
                  </a:lnTo>
                  <a:cubicBezTo>
                    <a:pt x="79" y="170"/>
                    <a:pt x="85" y="176"/>
                    <a:pt x="85" y="184"/>
                  </a:cubicBezTo>
                  <a:cubicBezTo>
                    <a:pt x="85" y="193"/>
                    <a:pt x="79" y="201"/>
                    <a:pt x="71" y="201"/>
                  </a:cubicBezTo>
                  <a:lnTo>
                    <a:pt x="14" y="201"/>
                  </a:lnTo>
                  <a:cubicBezTo>
                    <a:pt x="6" y="201"/>
                    <a:pt x="0" y="207"/>
                    <a:pt x="0" y="215"/>
                  </a:cubicBezTo>
                  <a:cubicBezTo>
                    <a:pt x="0" y="224"/>
                    <a:pt x="6" y="229"/>
                    <a:pt x="14" y="229"/>
                  </a:cubicBezTo>
                  <a:lnTo>
                    <a:pt x="325" y="229"/>
                  </a:lnTo>
                  <a:cubicBezTo>
                    <a:pt x="356" y="229"/>
                    <a:pt x="381" y="203"/>
                    <a:pt x="381" y="172"/>
                  </a:cubicBezTo>
                  <a:cubicBezTo>
                    <a:pt x="381" y="155"/>
                    <a:pt x="375" y="141"/>
                    <a:pt x="364" y="130"/>
                  </a:cubicBezTo>
                  <a:close/>
                  <a:moveTo>
                    <a:pt x="268" y="116"/>
                  </a:moveTo>
                  <a:cubicBezTo>
                    <a:pt x="260" y="116"/>
                    <a:pt x="251" y="116"/>
                    <a:pt x="243" y="116"/>
                  </a:cubicBezTo>
                  <a:cubicBezTo>
                    <a:pt x="240" y="116"/>
                    <a:pt x="240" y="116"/>
                    <a:pt x="237" y="116"/>
                  </a:cubicBezTo>
                  <a:cubicBezTo>
                    <a:pt x="231" y="116"/>
                    <a:pt x="223" y="116"/>
                    <a:pt x="217" y="113"/>
                  </a:cubicBezTo>
                  <a:cubicBezTo>
                    <a:pt x="217" y="113"/>
                    <a:pt x="217" y="113"/>
                    <a:pt x="215" y="113"/>
                  </a:cubicBezTo>
                  <a:cubicBezTo>
                    <a:pt x="130" y="102"/>
                    <a:pt x="104" y="60"/>
                    <a:pt x="99" y="31"/>
                  </a:cubicBezTo>
                  <a:lnTo>
                    <a:pt x="195" y="31"/>
                  </a:lnTo>
                  <a:cubicBezTo>
                    <a:pt x="206" y="31"/>
                    <a:pt x="215" y="34"/>
                    <a:pt x="223" y="43"/>
                  </a:cubicBezTo>
                  <a:lnTo>
                    <a:pt x="302" y="116"/>
                  </a:lnTo>
                  <a:lnTo>
                    <a:pt x="268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" name="Freeform 698">
              <a:extLst>
                <a:ext uri="{FF2B5EF4-FFF2-40B4-BE49-F238E27FC236}">
                  <a16:creationId xmlns:a16="http://schemas.microsoft.com/office/drawing/2014/main" id="{A20C2231-1098-C24A-A1F9-D45E4EC41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975" y="4770438"/>
              <a:ext cx="61913" cy="142875"/>
            </a:xfrm>
            <a:custGeom>
              <a:avLst/>
              <a:gdLst>
                <a:gd name="T0" fmla="*/ 98 w 170"/>
                <a:gd name="T1" fmla="*/ 367 h 396"/>
                <a:gd name="T2" fmla="*/ 28 w 170"/>
                <a:gd name="T3" fmla="*/ 198 h 396"/>
                <a:gd name="T4" fmla="*/ 98 w 170"/>
                <a:gd name="T5" fmla="*/ 29 h 396"/>
                <a:gd name="T6" fmla="*/ 135 w 170"/>
                <a:gd name="T7" fmla="*/ 57 h 396"/>
                <a:gd name="T8" fmla="*/ 169 w 170"/>
                <a:gd name="T9" fmla="*/ 57 h 396"/>
                <a:gd name="T10" fmla="*/ 98 w 170"/>
                <a:gd name="T11" fmla="*/ 0 h 396"/>
                <a:gd name="T12" fmla="*/ 0 w 170"/>
                <a:gd name="T13" fmla="*/ 198 h 396"/>
                <a:gd name="T14" fmla="*/ 98 w 170"/>
                <a:gd name="T15" fmla="*/ 395 h 396"/>
                <a:gd name="T16" fmla="*/ 169 w 170"/>
                <a:gd name="T17" fmla="*/ 339 h 396"/>
                <a:gd name="T18" fmla="*/ 138 w 170"/>
                <a:gd name="T19" fmla="*/ 339 h 396"/>
                <a:gd name="T20" fmla="*/ 98 w 170"/>
                <a:gd name="T21" fmla="*/ 367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396">
                  <a:moveTo>
                    <a:pt x="98" y="367"/>
                  </a:moveTo>
                  <a:cubicBezTo>
                    <a:pt x="64" y="367"/>
                    <a:pt x="28" y="297"/>
                    <a:pt x="28" y="198"/>
                  </a:cubicBezTo>
                  <a:cubicBezTo>
                    <a:pt x="28" y="99"/>
                    <a:pt x="64" y="29"/>
                    <a:pt x="98" y="29"/>
                  </a:cubicBezTo>
                  <a:cubicBezTo>
                    <a:pt x="112" y="29"/>
                    <a:pt x="124" y="40"/>
                    <a:pt x="135" y="57"/>
                  </a:cubicBezTo>
                  <a:lnTo>
                    <a:pt x="169" y="57"/>
                  </a:lnTo>
                  <a:cubicBezTo>
                    <a:pt x="152" y="23"/>
                    <a:pt x="127" y="0"/>
                    <a:pt x="98" y="0"/>
                  </a:cubicBezTo>
                  <a:cubicBezTo>
                    <a:pt x="42" y="0"/>
                    <a:pt x="0" y="88"/>
                    <a:pt x="0" y="198"/>
                  </a:cubicBezTo>
                  <a:cubicBezTo>
                    <a:pt x="0" y="308"/>
                    <a:pt x="42" y="395"/>
                    <a:pt x="98" y="395"/>
                  </a:cubicBezTo>
                  <a:cubicBezTo>
                    <a:pt x="127" y="395"/>
                    <a:pt x="149" y="373"/>
                    <a:pt x="169" y="339"/>
                  </a:cubicBezTo>
                  <a:lnTo>
                    <a:pt x="138" y="339"/>
                  </a:lnTo>
                  <a:cubicBezTo>
                    <a:pt x="124" y="356"/>
                    <a:pt x="112" y="367"/>
                    <a:pt x="98" y="3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" name="Freeform 699">
              <a:extLst>
                <a:ext uri="{FF2B5EF4-FFF2-40B4-BE49-F238E27FC236}">
                  <a16:creationId xmlns:a16="http://schemas.microsoft.com/office/drawing/2014/main" id="{7DB3C209-179B-2242-BC93-EF7B5C943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5" y="4862513"/>
              <a:ext cx="31750" cy="61912"/>
            </a:xfrm>
            <a:custGeom>
              <a:avLst/>
              <a:gdLst>
                <a:gd name="T0" fmla="*/ 71 w 86"/>
                <a:gd name="T1" fmla="*/ 0 h 171"/>
                <a:gd name="T2" fmla="*/ 14 w 86"/>
                <a:gd name="T3" fmla="*/ 0 h 171"/>
                <a:gd name="T4" fmla="*/ 0 w 86"/>
                <a:gd name="T5" fmla="*/ 14 h 171"/>
                <a:gd name="T6" fmla="*/ 0 w 86"/>
                <a:gd name="T7" fmla="*/ 156 h 171"/>
                <a:gd name="T8" fmla="*/ 14 w 86"/>
                <a:gd name="T9" fmla="*/ 170 h 171"/>
                <a:gd name="T10" fmla="*/ 71 w 86"/>
                <a:gd name="T11" fmla="*/ 170 h 171"/>
                <a:gd name="T12" fmla="*/ 85 w 86"/>
                <a:gd name="T13" fmla="*/ 156 h 171"/>
                <a:gd name="T14" fmla="*/ 85 w 86"/>
                <a:gd name="T15" fmla="*/ 14 h 171"/>
                <a:gd name="T16" fmla="*/ 71 w 86"/>
                <a:gd name="T1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171">
                  <a:moveTo>
                    <a:pt x="71" y="0"/>
                  </a:move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lnTo>
                    <a:pt x="0" y="156"/>
                  </a:lnTo>
                  <a:cubicBezTo>
                    <a:pt x="0" y="164"/>
                    <a:pt x="6" y="170"/>
                    <a:pt x="14" y="170"/>
                  </a:cubicBezTo>
                  <a:lnTo>
                    <a:pt x="71" y="170"/>
                  </a:lnTo>
                  <a:cubicBezTo>
                    <a:pt x="79" y="170"/>
                    <a:pt x="85" y="164"/>
                    <a:pt x="85" y="156"/>
                  </a:cubicBezTo>
                  <a:lnTo>
                    <a:pt x="85" y="14"/>
                  </a:lnTo>
                  <a:cubicBezTo>
                    <a:pt x="85" y="6"/>
                    <a:pt x="79" y="0"/>
                    <a:pt x="7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" name="Freeform 700">
              <a:extLst>
                <a:ext uri="{FF2B5EF4-FFF2-40B4-BE49-F238E27FC236}">
                  <a16:creationId xmlns:a16="http://schemas.microsoft.com/office/drawing/2014/main" id="{81E41F14-F6F3-6246-93D9-BCBA9D0E6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8613" y="4862513"/>
              <a:ext cx="31750" cy="61912"/>
            </a:xfrm>
            <a:custGeom>
              <a:avLst/>
              <a:gdLst>
                <a:gd name="T0" fmla="*/ 70 w 86"/>
                <a:gd name="T1" fmla="*/ 0 h 171"/>
                <a:gd name="T2" fmla="*/ 14 w 86"/>
                <a:gd name="T3" fmla="*/ 0 h 171"/>
                <a:gd name="T4" fmla="*/ 0 w 86"/>
                <a:gd name="T5" fmla="*/ 14 h 171"/>
                <a:gd name="T6" fmla="*/ 0 w 86"/>
                <a:gd name="T7" fmla="*/ 156 h 171"/>
                <a:gd name="T8" fmla="*/ 14 w 86"/>
                <a:gd name="T9" fmla="*/ 170 h 171"/>
                <a:gd name="T10" fmla="*/ 70 w 86"/>
                <a:gd name="T11" fmla="*/ 170 h 171"/>
                <a:gd name="T12" fmla="*/ 85 w 86"/>
                <a:gd name="T13" fmla="*/ 156 h 171"/>
                <a:gd name="T14" fmla="*/ 85 w 86"/>
                <a:gd name="T15" fmla="*/ 14 h 171"/>
                <a:gd name="T16" fmla="*/ 70 w 86"/>
                <a:gd name="T1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171">
                  <a:moveTo>
                    <a:pt x="70" y="0"/>
                  </a:move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lnTo>
                    <a:pt x="0" y="156"/>
                  </a:lnTo>
                  <a:cubicBezTo>
                    <a:pt x="0" y="164"/>
                    <a:pt x="6" y="170"/>
                    <a:pt x="14" y="170"/>
                  </a:cubicBezTo>
                  <a:lnTo>
                    <a:pt x="70" y="170"/>
                  </a:lnTo>
                  <a:cubicBezTo>
                    <a:pt x="79" y="170"/>
                    <a:pt x="85" y="164"/>
                    <a:pt x="85" y="156"/>
                  </a:cubicBezTo>
                  <a:lnTo>
                    <a:pt x="85" y="14"/>
                  </a:lnTo>
                  <a:cubicBezTo>
                    <a:pt x="85" y="6"/>
                    <a:pt x="79" y="0"/>
                    <a:pt x="7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" name="Freeform 701">
              <a:extLst>
                <a:ext uri="{FF2B5EF4-FFF2-40B4-BE49-F238E27FC236}">
                  <a16:creationId xmlns:a16="http://schemas.microsoft.com/office/drawing/2014/main" id="{8F6B0055-A134-1449-8065-181F2B96C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6538" y="4760913"/>
              <a:ext cx="93662" cy="152400"/>
            </a:xfrm>
            <a:custGeom>
              <a:avLst/>
              <a:gdLst>
                <a:gd name="T0" fmla="*/ 240 w 258"/>
                <a:gd name="T1" fmla="*/ 28 h 424"/>
                <a:gd name="T2" fmla="*/ 169 w 258"/>
                <a:gd name="T3" fmla="*/ 28 h 424"/>
                <a:gd name="T4" fmla="*/ 169 w 258"/>
                <a:gd name="T5" fmla="*/ 14 h 424"/>
                <a:gd name="T6" fmla="*/ 155 w 258"/>
                <a:gd name="T7" fmla="*/ 0 h 424"/>
                <a:gd name="T8" fmla="*/ 99 w 258"/>
                <a:gd name="T9" fmla="*/ 0 h 424"/>
                <a:gd name="T10" fmla="*/ 85 w 258"/>
                <a:gd name="T11" fmla="*/ 14 h 424"/>
                <a:gd name="T12" fmla="*/ 85 w 258"/>
                <a:gd name="T13" fmla="*/ 28 h 424"/>
                <a:gd name="T14" fmla="*/ 14 w 258"/>
                <a:gd name="T15" fmla="*/ 28 h 424"/>
                <a:gd name="T16" fmla="*/ 0 w 258"/>
                <a:gd name="T17" fmla="*/ 43 h 424"/>
                <a:gd name="T18" fmla="*/ 14 w 258"/>
                <a:gd name="T19" fmla="*/ 57 h 424"/>
                <a:gd name="T20" fmla="*/ 85 w 258"/>
                <a:gd name="T21" fmla="*/ 57 h 424"/>
                <a:gd name="T22" fmla="*/ 85 w 258"/>
                <a:gd name="T23" fmla="*/ 71 h 424"/>
                <a:gd name="T24" fmla="*/ 99 w 258"/>
                <a:gd name="T25" fmla="*/ 85 h 424"/>
                <a:gd name="T26" fmla="*/ 113 w 258"/>
                <a:gd name="T27" fmla="*/ 85 h 424"/>
                <a:gd name="T28" fmla="*/ 113 w 258"/>
                <a:gd name="T29" fmla="*/ 282 h 424"/>
                <a:gd name="T30" fmla="*/ 102 w 258"/>
                <a:gd name="T31" fmla="*/ 288 h 424"/>
                <a:gd name="T32" fmla="*/ 62 w 258"/>
                <a:gd name="T33" fmla="*/ 339 h 424"/>
                <a:gd name="T34" fmla="*/ 28 w 258"/>
                <a:gd name="T35" fmla="*/ 339 h 424"/>
                <a:gd name="T36" fmla="*/ 28 w 258"/>
                <a:gd name="T37" fmla="*/ 423 h 424"/>
                <a:gd name="T38" fmla="*/ 226 w 258"/>
                <a:gd name="T39" fmla="*/ 423 h 424"/>
                <a:gd name="T40" fmla="*/ 226 w 258"/>
                <a:gd name="T41" fmla="*/ 339 h 424"/>
                <a:gd name="T42" fmla="*/ 192 w 258"/>
                <a:gd name="T43" fmla="*/ 339 h 424"/>
                <a:gd name="T44" fmla="*/ 155 w 258"/>
                <a:gd name="T45" fmla="*/ 288 h 424"/>
                <a:gd name="T46" fmla="*/ 144 w 258"/>
                <a:gd name="T47" fmla="*/ 282 h 424"/>
                <a:gd name="T48" fmla="*/ 144 w 258"/>
                <a:gd name="T49" fmla="*/ 282 h 424"/>
                <a:gd name="T50" fmla="*/ 144 w 258"/>
                <a:gd name="T51" fmla="*/ 85 h 424"/>
                <a:gd name="T52" fmla="*/ 158 w 258"/>
                <a:gd name="T53" fmla="*/ 85 h 424"/>
                <a:gd name="T54" fmla="*/ 172 w 258"/>
                <a:gd name="T55" fmla="*/ 71 h 424"/>
                <a:gd name="T56" fmla="*/ 172 w 258"/>
                <a:gd name="T57" fmla="*/ 57 h 424"/>
                <a:gd name="T58" fmla="*/ 243 w 258"/>
                <a:gd name="T59" fmla="*/ 57 h 424"/>
                <a:gd name="T60" fmla="*/ 257 w 258"/>
                <a:gd name="T61" fmla="*/ 43 h 424"/>
                <a:gd name="T62" fmla="*/ 240 w 258"/>
                <a:gd name="T63" fmla="*/ 28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8" h="424">
                  <a:moveTo>
                    <a:pt x="240" y="28"/>
                  </a:moveTo>
                  <a:lnTo>
                    <a:pt x="169" y="28"/>
                  </a:lnTo>
                  <a:lnTo>
                    <a:pt x="169" y="14"/>
                  </a:lnTo>
                  <a:cubicBezTo>
                    <a:pt x="169" y="6"/>
                    <a:pt x="164" y="0"/>
                    <a:pt x="155" y="0"/>
                  </a:cubicBezTo>
                  <a:lnTo>
                    <a:pt x="99" y="0"/>
                  </a:lnTo>
                  <a:cubicBezTo>
                    <a:pt x="90" y="0"/>
                    <a:pt x="85" y="6"/>
                    <a:pt x="85" y="14"/>
                  </a:cubicBezTo>
                  <a:lnTo>
                    <a:pt x="85" y="28"/>
                  </a:lnTo>
                  <a:lnTo>
                    <a:pt x="14" y="28"/>
                  </a:lnTo>
                  <a:cubicBezTo>
                    <a:pt x="6" y="28"/>
                    <a:pt x="0" y="35"/>
                    <a:pt x="0" y="43"/>
                  </a:cubicBezTo>
                  <a:cubicBezTo>
                    <a:pt x="0" y="52"/>
                    <a:pt x="6" y="57"/>
                    <a:pt x="14" y="57"/>
                  </a:cubicBezTo>
                  <a:lnTo>
                    <a:pt x="85" y="57"/>
                  </a:lnTo>
                  <a:lnTo>
                    <a:pt x="85" y="71"/>
                  </a:lnTo>
                  <a:cubicBezTo>
                    <a:pt x="85" y="79"/>
                    <a:pt x="90" y="85"/>
                    <a:pt x="99" y="85"/>
                  </a:cubicBezTo>
                  <a:lnTo>
                    <a:pt x="113" y="85"/>
                  </a:lnTo>
                  <a:lnTo>
                    <a:pt x="113" y="282"/>
                  </a:lnTo>
                  <a:cubicBezTo>
                    <a:pt x="107" y="282"/>
                    <a:pt x="104" y="285"/>
                    <a:pt x="102" y="288"/>
                  </a:cubicBezTo>
                  <a:lnTo>
                    <a:pt x="62" y="339"/>
                  </a:lnTo>
                  <a:lnTo>
                    <a:pt x="28" y="339"/>
                  </a:lnTo>
                  <a:lnTo>
                    <a:pt x="28" y="423"/>
                  </a:lnTo>
                  <a:lnTo>
                    <a:pt x="226" y="423"/>
                  </a:lnTo>
                  <a:lnTo>
                    <a:pt x="226" y="339"/>
                  </a:lnTo>
                  <a:lnTo>
                    <a:pt x="192" y="339"/>
                  </a:lnTo>
                  <a:lnTo>
                    <a:pt x="155" y="288"/>
                  </a:lnTo>
                  <a:cubicBezTo>
                    <a:pt x="152" y="285"/>
                    <a:pt x="150" y="282"/>
                    <a:pt x="144" y="282"/>
                  </a:cubicBezTo>
                  <a:lnTo>
                    <a:pt x="144" y="282"/>
                  </a:lnTo>
                  <a:lnTo>
                    <a:pt x="144" y="85"/>
                  </a:lnTo>
                  <a:lnTo>
                    <a:pt x="158" y="85"/>
                  </a:lnTo>
                  <a:cubicBezTo>
                    <a:pt x="166" y="85"/>
                    <a:pt x="172" y="79"/>
                    <a:pt x="172" y="71"/>
                  </a:cubicBezTo>
                  <a:lnTo>
                    <a:pt x="172" y="57"/>
                  </a:lnTo>
                  <a:lnTo>
                    <a:pt x="243" y="57"/>
                  </a:lnTo>
                  <a:cubicBezTo>
                    <a:pt x="251" y="57"/>
                    <a:pt x="257" y="52"/>
                    <a:pt x="257" y="43"/>
                  </a:cubicBezTo>
                  <a:cubicBezTo>
                    <a:pt x="257" y="35"/>
                    <a:pt x="248" y="28"/>
                    <a:pt x="240" y="28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3" name="Freeform 702">
              <a:extLst>
                <a:ext uri="{FF2B5EF4-FFF2-40B4-BE49-F238E27FC236}">
                  <a16:creationId xmlns:a16="http://schemas.microsoft.com/office/drawing/2014/main" id="{AE1F0149-010A-9E44-BD43-5C3A672F9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775" y="4781550"/>
              <a:ext cx="163513" cy="131763"/>
            </a:xfrm>
            <a:custGeom>
              <a:avLst/>
              <a:gdLst>
                <a:gd name="T0" fmla="*/ 437 w 453"/>
                <a:gd name="T1" fmla="*/ 282 h 367"/>
                <a:gd name="T2" fmla="*/ 423 w 453"/>
                <a:gd name="T3" fmla="*/ 282 h 367"/>
                <a:gd name="T4" fmla="*/ 423 w 453"/>
                <a:gd name="T5" fmla="*/ 211 h 367"/>
                <a:gd name="T6" fmla="*/ 395 w 453"/>
                <a:gd name="T7" fmla="*/ 155 h 367"/>
                <a:gd name="T8" fmla="*/ 395 w 453"/>
                <a:gd name="T9" fmla="*/ 98 h 367"/>
                <a:gd name="T10" fmla="*/ 296 w 453"/>
                <a:gd name="T11" fmla="*/ 0 h 367"/>
                <a:gd name="T12" fmla="*/ 155 w 453"/>
                <a:gd name="T13" fmla="*/ 0 h 367"/>
                <a:gd name="T14" fmla="*/ 57 w 453"/>
                <a:gd name="T15" fmla="*/ 98 h 367"/>
                <a:gd name="T16" fmla="*/ 57 w 453"/>
                <a:gd name="T17" fmla="*/ 155 h 367"/>
                <a:gd name="T18" fmla="*/ 28 w 453"/>
                <a:gd name="T19" fmla="*/ 211 h 367"/>
                <a:gd name="T20" fmla="*/ 28 w 453"/>
                <a:gd name="T21" fmla="*/ 282 h 367"/>
                <a:gd name="T22" fmla="*/ 14 w 453"/>
                <a:gd name="T23" fmla="*/ 282 h 367"/>
                <a:gd name="T24" fmla="*/ 0 w 453"/>
                <a:gd name="T25" fmla="*/ 296 h 367"/>
                <a:gd name="T26" fmla="*/ 14 w 453"/>
                <a:gd name="T27" fmla="*/ 310 h 367"/>
                <a:gd name="T28" fmla="*/ 42 w 453"/>
                <a:gd name="T29" fmla="*/ 310 h 367"/>
                <a:gd name="T30" fmla="*/ 57 w 453"/>
                <a:gd name="T31" fmla="*/ 310 h 367"/>
                <a:gd name="T32" fmla="*/ 57 w 453"/>
                <a:gd name="T33" fmla="*/ 352 h 367"/>
                <a:gd name="T34" fmla="*/ 71 w 453"/>
                <a:gd name="T35" fmla="*/ 366 h 367"/>
                <a:gd name="T36" fmla="*/ 127 w 453"/>
                <a:gd name="T37" fmla="*/ 366 h 367"/>
                <a:gd name="T38" fmla="*/ 141 w 453"/>
                <a:gd name="T39" fmla="*/ 352 h 367"/>
                <a:gd name="T40" fmla="*/ 141 w 453"/>
                <a:gd name="T41" fmla="*/ 310 h 367"/>
                <a:gd name="T42" fmla="*/ 310 w 453"/>
                <a:gd name="T43" fmla="*/ 310 h 367"/>
                <a:gd name="T44" fmla="*/ 310 w 453"/>
                <a:gd name="T45" fmla="*/ 352 h 367"/>
                <a:gd name="T46" fmla="*/ 325 w 453"/>
                <a:gd name="T47" fmla="*/ 366 h 367"/>
                <a:gd name="T48" fmla="*/ 381 w 453"/>
                <a:gd name="T49" fmla="*/ 366 h 367"/>
                <a:gd name="T50" fmla="*/ 395 w 453"/>
                <a:gd name="T51" fmla="*/ 352 h 367"/>
                <a:gd name="T52" fmla="*/ 395 w 453"/>
                <a:gd name="T53" fmla="*/ 310 h 367"/>
                <a:gd name="T54" fmla="*/ 409 w 453"/>
                <a:gd name="T55" fmla="*/ 310 h 367"/>
                <a:gd name="T56" fmla="*/ 437 w 453"/>
                <a:gd name="T57" fmla="*/ 310 h 367"/>
                <a:gd name="T58" fmla="*/ 452 w 453"/>
                <a:gd name="T59" fmla="*/ 296 h 367"/>
                <a:gd name="T60" fmla="*/ 437 w 453"/>
                <a:gd name="T61" fmla="*/ 282 h 367"/>
                <a:gd name="T62" fmla="*/ 113 w 453"/>
                <a:gd name="T63" fmla="*/ 254 h 367"/>
                <a:gd name="T64" fmla="*/ 85 w 453"/>
                <a:gd name="T65" fmla="*/ 225 h 367"/>
                <a:gd name="T66" fmla="*/ 113 w 453"/>
                <a:gd name="T67" fmla="*/ 197 h 367"/>
                <a:gd name="T68" fmla="*/ 141 w 453"/>
                <a:gd name="T69" fmla="*/ 225 h 367"/>
                <a:gd name="T70" fmla="*/ 113 w 453"/>
                <a:gd name="T71" fmla="*/ 254 h 367"/>
                <a:gd name="T72" fmla="*/ 184 w 453"/>
                <a:gd name="T73" fmla="*/ 194 h 367"/>
                <a:gd name="T74" fmla="*/ 144 w 453"/>
                <a:gd name="T75" fmla="*/ 149 h 367"/>
                <a:gd name="T76" fmla="*/ 212 w 453"/>
                <a:gd name="T77" fmla="*/ 141 h 367"/>
                <a:gd name="T78" fmla="*/ 212 w 453"/>
                <a:gd name="T79" fmla="*/ 223 h 367"/>
                <a:gd name="T80" fmla="*/ 184 w 453"/>
                <a:gd name="T81" fmla="*/ 194 h 367"/>
                <a:gd name="T82" fmla="*/ 268 w 453"/>
                <a:gd name="T83" fmla="*/ 194 h 367"/>
                <a:gd name="T84" fmla="*/ 240 w 453"/>
                <a:gd name="T85" fmla="*/ 223 h 367"/>
                <a:gd name="T86" fmla="*/ 240 w 453"/>
                <a:gd name="T87" fmla="*/ 141 h 367"/>
                <a:gd name="T88" fmla="*/ 308 w 453"/>
                <a:gd name="T89" fmla="*/ 149 h 367"/>
                <a:gd name="T90" fmla="*/ 268 w 453"/>
                <a:gd name="T91" fmla="*/ 194 h 367"/>
                <a:gd name="T92" fmla="*/ 339 w 453"/>
                <a:gd name="T93" fmla="*/ 254 h 367"/>
                <a:gd name="T94" fmla="*/ 310 w 453"/>
                <a:gd name="T95" fmla="*/ 225 h 367"/>
                <a:gd name="T96" fmla="*/ 339 w 453"/>
                <a:gd name="T97" fmla="*/ 197 h 367"/>
                <a:gd name="T98" fmla="*/ 367 w 453"/>
                <a:gd name="T99" fmla="*/ 225 h 367"/>
                <a:gd name="T100" fmla="*/ 339 w 453"/>
                <a:gd name="T101" fmla="*/ 254 h 367"/>
                <a:gd name="T102" fmla="*/ 367 w 453"/>
                <a:gd name="T103" fmla="*/ 135 h 367"/>
                <a:gd name="T104" fmla="*/ 85 w 453"/>
                <a:gd name="T105" fmla="*/ 135 h 367"/>
                <a:gd name="T106" fmla="*/ 85 w 453"/>
                <a:gd name="T107" fmla="*/ 98 h 367"/>
                <a:gd name="T108" fmla="*/ 155 w 453"/>
                <a:gd name="T109" fmla="*/ 28 h 367"/>
                <a:gd name="T110" fmla="*/ 296 w 453"/>
                <a:gd name="T111" fmla="*/ 28 h 367"/>
                <a:gd name="T112" fmla="*/ 367 w 453"/>
                <a:gd name="T113" fmla="*/ 98 h 367"/>
                <a:gd name="T114" fmla="*/ 367 w 453"/>
                <a:gd name="T115" fmla="*/ 135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3" h="367">
                  <a:moveTo>
                    <a:pt x="437" y="282"/>
                  </a:moveTo>
                  <a:lnTo>
                    <a:pt x="423" y="282"/>
                  </a:lnTo>
                  <a:lnTo>
                    <a:pt x="423" y="211"/>
                  </a:lnTo>
                  <a:cubicBezTo>
                    <a:pt x="423" y="189"/>
                    <a:pt x="412" y="169"/>
                    <a:pt x="395" y="155"/>
                  </a:cubicBezTo>
                  <a:lnTo>
                    <a:pt x="395" y="98"/>
                  </a:lnTo>
                  <a:cubicBezTo>
                    <a:pt x="395" y="45"/>
                    <a:pt x="350" y="0"/>
                    <a:pt x="296" y="0"/>
                  </a:cubicBezTo>
                  <a:lnTo>
                    <a:pt x="155" y="0"/>
                  </a:lnTo>
                  <a:cubicBezTo>
                    <a:pt x="102" y="0"/>
                    <a:pt x="57" y="45"/>
                    <a:pt x="57" y="98"/>
                  </a:cubicBezTo>
                  <a:lnTo>
                    <a:pt x="57" y="155"/>
                  </a:lnTo>
                  <a:cubicBezTo>
                    <a:pt x="40" y="169"/>
                    <a:pt x="28" y="189"/>
                    <a:pt x="28" y="211"/>
                  </a:cubicBezTo>
                  <a:lnTo>
                    <a:pt x="28" y="282"/>
                  </a:lnTo>
                  <a:lnTo>
                    <a:pt x="14" y="282"/>
                  </a:lnTo>
                  <a:cubicBezTo>
                    <a:pt x="6" y="282"/>
                    <a:pt x="0" y="288"/>
                    <a:pt x="0" y="296"/>
                  </a:cubicBezTo>
                  <a:cubicBezTo>
                    <a:pt x="0" y="305"/>
                    <a:pt x="6" y="310"/>
                    <a:pt x="14" y="310"/>
                  </a:cubicBezTo>
                  <a:lnTo>
                    <a:pt x="42" y="310"/>
                  </a:lnTo>
                  <a:lnTo>
                    <a:pt x="57" y="310"/>
                  </a:lnTo>
                  <a:lnTo>
                    <a:pt x="57" y="352"/>
                  </a:lnTo>
                  <a:cubicBezTo>
                    <a:pt x="57" y="361"/>
                    <a:pt x="62" y="366"/>
                    <a:pt x="71" y="366"/>
                  </a:cubicBezTo>
                  <a:lnTo>
                    <a:pt x="127" y="366"/>
                  </a:lnTo>
                  <a:cubicBezTo>
                    <a:pt x="136" y="366"/>
                    <a:pt x="141" y="361"/>
                    <a:pt x="141" y="352"/>
                  </a:cubicBezTo>
                  <a:lnTo>
                    <a:pt x="141" y="310"/>
                  </a:lnTo>
                  <a:lnTo>
                    <a:pt x="310" y="310"/>
                  </a:lnTo>
                  <a:lnTo>
                    <a:pt x="310" y="352"/>
                  </a:lnTo>
                  <a:cubicBezTo>
                    <a:pt x="310" y="361"/>
                    <a:pt x="316" y="366"/>
                    <a:pt x="325" y="366"/>
                  </a:cubicBezTo>
                  <a:lnTo>
                    <a:pt x="381" y="366"/>
                  </a:lnTo>
                  <a:cubicBezTo>
                    <a:pt x="390" y="366"/>
                    <a:pt x="395" y="361"/>
                    <a:pt x="395" y="352"/>
                  </a:cubicBezTo>
                  <a:lnTo>
                    <a:pt x="395" y="310"/>
                  </a:lnTo>
                  <a:lnTo>
                    <a:pt x="409" y="310"/>
                  </a:lnTo>
                  <a:lnTo>
                    <a:pt x="437" y="310"/>
                  </a:lnTo>
                  <a:cubicBezTo>
                    <a:pt x="446" y="310"/>
                    <a:pt x="452" y="305"/>
                    <a:pt x="452" y="296"/>
                  </a:cubicBezTo>
                  <a:cubicBezTo>
                    <a:pt x="452" y="288"/>
                    <a:pt x="446" y="282"/>
                    <a:pt x="437" y="282"/>
                  </a:cubicBezTo>
                  <a:close/>
                  <a:moveTo>
                    <a:pt x="113" y="254"/>
                  </a:moveTo>
                  <a:cubicBezTo>
                    <a:pt x="96" y="254"/>
                    <a:pt x="85" y="242"/>
                    <a:pt x="85" y="225"/>
                  </a:cubicBezTo>
                  <a:cubicBezTo>
                    <a:pt x="85" y="208"/>
                    <a:pt x="96" y="197"/>
                    <a:pt x="113" y="197"/>
                  </a:cubicBezTo>
                  <a:cubicBezTo>
                    <a:pt x="130" y="197"/>
                    <a:pt x="141" y="208"/>
                    <a:pt x="141" y="225"/>
                  </a:cubicBezTo>
                  <a:cubicBezTo>
                    <a:pt x="141" y="242"/>
                    <a:pt x="130" y="254"/>
                    <a:pt x="113" y="254"/>
                  </a:cubicBezTo>
                  <a:close/>
                  <a:moveTo>
                    <a:pt x="184" y="194"/>
                  </a:moveTo>
                  <a:cubicBezTo>
                    <a:pt x="178" y="175"/>
                    <a:pt x="161" y="158"/>
                    <a:pt x="144" y="149"/>
                  </a:cubicBezTo>
                  <a:cubicBezTo>
                    <a:pt x="167" y="144"/>
                    <a:pt x="189" y="144"/>
                    <a:pt x="212" y="141"/>
                  </a:cubicBezTo>
                  <a:lnTo>
                    <a:pt x="212" y="223"/>
                  </a:lnTo>
                  <a:cubicBezTo>
                    <a:pt x="198" y="220"/>
                    <a:pt x="189" y="208"/>
                    <a:pt x="184" y="194"/>
                  </a:cubicBezTo>
                  <a:close/>
                  <a:moveTo>
                    <a:pt x="268" y="194"/>
                  </a:moveTo>
                  <a:cubicBezTo>
                    <a:pt x="263" y="208"/>
                    <a:pt x="254" y="217"/>
                    <a:pt x="240" y="223"/>
                  </a:cubicBezTo>
                  <a:lnTo>
                    <a:pt x="240" y="141"/>
                  </a:lnTo>
                  <a:cubicBezTo>
                    <a:pt x="263" y="141"/>
                    <a:pt x="285" y="144"/>
                    <a:pt x="308" y="149"/>
                  </a:cubicBezTo>
                  <a:cubicBezTo>
                    <a:pt x="291" y="158"/>
                    <a:pt x="274" y="175"/>
                    <a:pt x="268" y="194"/>
                  </a:cubicBezTo>
                  <a:close/>
                  <a:moveTo>
                    <a:pt x="339" y="254"/>
                  </a:moveTo>
                  <a:cubicBezTo>
                    <a:pt x="322" y="254"/>
                    <a:pt x="310" y="242"/>
                    <a:pt x="310" y="225"/>
                  </a:cubicBezTo>
                  <a:cubicBezTo>
                    <a:pt x="310" y="208"/>
                    <a:pt x="322" y="197"/>
                    <a:pt x="339" y="197"/>
                  </a:cubicBezTo>
                  <a:cubicBezTo>
                    <a:pt x="356" y="197"/>
                    <a:pt x="367" y="208"/>
                    <a:pt x="367" y="225"/>
                  </a:cubicBezTo>
                  <a:cubicBezTo>
                    <a:pt x="367" y="242"/>
                    <a:pt x="356" y="254"/>
                    <a:pt x="339" y="254"/>
                  </a:cubicBezTo>
                  <a:close/>
                  <a:moveTo>
                    <a:pt x="367" y="135"/>
                  </a:moveTo>
                  <a:cubicBezTo>
                    <a:pt x="274" y="104"/>
                    <a:pt x="178" y="104"/>
                    <a:pt x="85" y="135"/>
                  </a:cubicBezTo>
                  <a:lnTo>
                    <a:pt x="85" y="98"/>
                  </a:lnTo>
                  <a:cubicBezTo>
                    <a:pt x="85" y="59"/>
                    <a:pt x="116" y="28"/>
                    <a:pt x="155" y="28"/>
                  </a:cubicBezTo>
                  <a:lnTo>
                    <a:pt x="296" y="28"/>
                  </a:lnTo>
                  <a:cubicBezTo>
                    <a:pt x="336" y="28"/>
                    <a:pt x="367" y="59"/>
                    <a:pt x="367" y="98"/>
                  </a:cubicBezTo>
                  <a:lnTo>
                    <a:pt x="367" y="1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" name="Freeform 703">
              <a:extLst>
                <a:ext uri="{FF2B5EF4-FFF2-40B4-BE49-F238E27FC236}">
                  <a16:creationId xmlns:a16="http://schemas.microsoft.com/office/drawing/2014/main" id="{A900704F-1839-3643-8FFB-B28360D62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0" y="4760913"/>
              <a:ext cx="138113" cy="163512"/>
            </a:xfrm>
            <a:custGeom>
              <a:avLst/>
              <a:gdLst>
                <a:gd name="T0" fmla="*/ 378 w 385"/>
                <a:gd name="T1" fmla="*/ 390 h 456"/>
                <a:gd name="T2" fmla="*/ 282 w 385"/>
                <a:gd name="T3" fmla="*/ 285 h 456"/>
                <a:gd name="T4" fmla="*/ 274 w 385"/>
                <a:gd name="T5" fmla="*/ 280 h 456"/>
                <a:gd name="T6" fmla="*/ 262 w 385"/>
                <a:gd name="T7" fmla="*/ 282 h 456"/>
                <a:gd name="T8" fmla="*/ 262 w 385"/>
                <a:gd name="T9" fmla="*/ 282 h 456"/>
                <a:gd name="T10" fmla="*/ 231 w 385"/>
                <a:gd name="T11" fmla="*/ 251 h 456"/>
                <a:gd name="T12" fmla="*/ 240 w 385"/>
                <a:gd name="T13" fmla="*/ 251 h 456"/>
                <a:gd name="T14" fmla="*/ 254 w 385"/>
                <a:gd name="T15" fmla="*/ 237 h 456"/>
                <a:gd name="T16" fmla="*/ 254 w 385"/>
                <a:gd name="T17" fmla="*/ 226 h 456"/>
                <a:gd name="T18" fmla="*/ 338 w 385"/>
                <a:gd name="T19" fmla="*/ 226 h 456"/>
                <a:gd name="T20" fmla="*/ 367 w 385"/>
                <a:gd name="T21" fmla="*/ 198 h 456"/>
                <a:gd name="T22" fmla="*/ 367 w 385"/>
                <a:gd name="T23" fmla="*/ 57 h 456"/>
                <a:gd name="T24" fmla="*/ 338 w 385"/>
                <a:gd name="T25" fmla="*/ 28 h 456"/>
                <a:gd name="T26" fmla="*/ 197 w 385"/>
                <a:gd name="T27" fmla="*/ 28 h 456"/>
                <a:gd name="T28" fmla="*/ 197 w 385"/>
                <a:gd name="T29" fmla="*/ 14 h 456"/>
                <a:gd name="T30" fmla="*/ 183 w 385"/>
                <a:gd name="T31" fmla="*/ 0 h 456"/>
                <a:gd name="T32" fmla="*/ 169 w 385"/>
                <a:gd name="T33" fmla="*/ 14 h 456"/>
                <a:gd name="T34" fmla="*/ 169 w 385"/>
                <a:gd name="T35" fmla="*/ 28 h 456"/>
                <a:gd name="T36" fmla="*/ 28 w 385"/>
                <a:gd name="T37" fmla="*/ 28 h 456"/>
                <a:gd name="T38" fmla="*/ 0 w 385"/>
                <a:gd name="T39" fmla="*/ 57 h 456"/>
                <a:gd name="T40" fmla="*/ 0 w 385"/>
                <a:gd name="T41" fmla="*/ 198 h 456"/>
                <a:gd name="T42" fmla="*/ 28 w 385"/>
                <a:gd name="T43" fmla="*/ 226 h 456"/>
                <a:gd name="T44" fmla="*/ 113 w 385"/>
                <a:gd name="T45" fmla="*/ 226 h 456"/>
                <a:gd name="T46" fmla="*/ 113 w 385"/>
                <a:gd name="T47" fmla="*/ 240 h 456"/>
                <a:gd name="T48" fmla="*/ 127 w 385"/>
                <a:gd name="T49" fmla="*/ 254 h 456"/>
                <a:gd name="T50" fmla="*/ 192 w 385"/>
                <a:gd name="T51" fmla="*/ 254 h 456"/>
                <a:gd name="T52" fmla="*/ 243 w 385"/>
                <a:gd name="T53" fmla="*/ 305 h 456"/>
                <a:gd name="T54" fmla="*/ 223 w 385"/>
                <a:gd name="T55" fmla="*/ 325 h 456"/>
                <a:gd name="T56" fmla="*/ 223 w 385"/>
                <a:gd name="T57" fmla="*/ 344 h 456"/>
                <a:gd name="T58" fmla="*/ 319 w 385"/>
                <a:gd name="T59" fmla="*/ 449 h 456"/>
                <a:gd name="T60" fmla="*/ 327 w 385"/>
                <a:gd name="T61" fmla="*/ 455 h 456"/>
                <a:gd name="T62" fmla="*/ 327 w 385"/>
                <a:gd name="T63" fmla="*/ 455 h 456"/>
                <a:gd name="T64" fmla="*/ 336 w 385"/>
                <a:gd name="T65" fmla="*/ 452 h 456"/>
                <a:gd name="T66" fmla="*/ 378 w 385"/>
                <a:gd name="T67" fmla="*/ 415 h 456"/>
                <a:gd name="T68" fmla="*/ 378 w 385"/>
                <a:gd name="T69" fmla="*/ 390 h 456"/>
                <a:gd name="T70" fmla="*/ 28 w 385"/>
                <a:gd name="T71" fmla="*/ 198 h 456"/>
                <a:gd name="T72" fmla="*/ 28 w 385"/>
                <a:gd name="T73" fmla="*/ 57 h 456"/>
                <a:gd name="T74" fmla="*/ 310 w 385"/>
                <a:gd name="T75" fmla="*/ 57 h 456"/>
                <a:gd name="T76" fmla="*/ 310 w 385"/>
                <a:gd name="T77" fmla="*/ 198 h 456"/>
                <a:gd name="T78" fmla="*/ 28 w 385"/>
                <a:gd name="T79" fmla="*/ 19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5" h="456">
                  <a:moveTo>
                    <a:pt x="378" y="390"/>
                  </a:moveTo>
                  <a:lnTo>
                    <a:pt x="282" y="285"/>
                  </a:lnTo>
                  <a:cubicBezTo>
                    <a:pt x="279" y="282"/>
                    <a:pt x="277" y="280"/>
                    <a:pt x="274" y="280"/>
                  </a:cubicBezTo>
                  <a:cubicBezTo>
                    <a:pt x="272" y="280"/>
                    <a:pt x="265" y="280"/>
                    <a:pt x="262" y="282"/>
                  </a:cubicBezTo>
                  <a:lnTo>
                    <a:pt x="262" y="282"/>
                  </a:lnTo>
                  <a:lnTo>
                    <a:pt x="231" y="251"/>
                  </a:lnTo>
                  <a:lnTo>
                    <a:pt x="240" y="251"/>
                  </a:lnTo>
                  <a:cubicBezTo>
                    <a:pt x="248" y="251"/>
                    <a:pt x="254" y="246"/>
                    <a:pt x="254" y="237"/>
                  </a:cubicBezTo>
                  <a:lnTo>
                    <a:pt x="254" y="226"/>
                  </a:lnTo>
                  <a:lnTo>
                    <a:pt x="338" y="226"/>
                  </a:lnTo>
                  <a:cubicBezTo>
                    <a:pt x="355" y="226"/>
                    <a:pt x="367" y="215"/>
                    <a:pt x="367" y="198"/>
                  </a:cubicBezTo>
                  <a:lnTo>
                    <a:pt x="367" y="57"/>
                  </a:lnTo>
                  <a:cubicBezTo>
                    <a:pt x="367" y="40"/>
                    <a:pt x="355" y="28"/>
                    <a:pt x="338" y="28"/>
                  </a:cubicBezTo>
                  <a:lnTo>
                    <a:pt x="197" y="28"/>
                  </a:lnTo>
                  <a:lnTo>
                    <a:pt x="197" y="14"/>
                  </a:lnTo>
                  <a:cubicBezTo>
                    <a:pt x="197" y="6"/>
                    <a:pt x="192" y="0"/>
                    <a:pt x="183" y="0"/>
                  </a:cubicBezTo>
                  <a:cubicBezTo>
                    <a:pt x="175" y="0"/>
                    <a:pt x="169" y="6"/>
                    <a:pt x="169" y="14"/>
                  </a:cubicBezTo>
                  <a:lnTo>
                    <a:pt x="169" y="28"/>
                  </a:lnTo>
                  <a:lnTo>
                    <a:pt x="28" y="28"/>
                  </a:lnTo>
                  <a:cubicBezTo>
                    <a:pt x="11" y="28"/>
                    <a:pt x="0" y="40"/>
                    <a:pt x="0" y="57"/>
                  </a:cubicBezTo>
                  <a:lnTo>
                    <a:pt x="0" y="198"/>
                  </a:lnTo>
                  <a:cubicBezTo>
                    <a:pt x="0" y="215"/>
                    <a:pt x="11" y="226"/>
                    <a:pt x="28" y="226"/>
                  </a:cubicBezTo>
                  <a:lnTo>
                    <a:pt x="113" y="226"/>
                  </a:lnTo>
                  <a:lnTo>
                    <a:pt x="113" y="240"/>
                  </a:lnTo>
                  <a:cubicBezTo>
                    <a:pt x="113" y="249"/>
                    <a:pt x="118" y="254"/>
                    <a:pt x="127" y="254"/>
                  </a:cubicBezTo>
                  <a:lnTo>
                    <a:pt x="192" y="254"/>
                  </a:lnTo>
                  <a:lnTo>
                    <a:pt x="243" y="305"/>
                  </a:lnTo>
                  <a:lnTo>
                    <a:pt x="223" y="325"/>
                  </a:lnTo>
                  <a:cubicBezTo>
                    <a:pt x="217" y="330"/>
                    <a:pt x="217" y="339"/>
                    <a:pt x="223" y="344"/>
                  </a:cubicBezTo>
                  <a:lnTo>
                    <a:pt x="319" y="449"/>
                  </a:lnTo>
                  <a:cubicBezTo>
                    <a:pt x="322" y="452"/>
                    <a:pt x="324" y="455"/>
                    <a:pt x="327" y="455"/>
                  </a:cubicBezTo>
                  <a:lnTo>
                    <a:pt x="327" y="455"/>
                  </a:lnTo>
                  <a:cubicBezTo>
                    <a:pt x="330" y="455"/>
                    <a:pt x="333" y="455"/>
                    <a:pt x="336" y="452"/>
                  </a:cubicBezTo>
                  <a:lnTo>
                    <a:pt x="378" y="415"/>
                  </a:lnTo>
                  <a:cubicBezTo>
                    <a:pt x="381" y="404"/>
                    <a:pt x="384" y="395"/>
                    <a:pt x="378" y="390"/>
                  </a:cubicBezTo>
                  <a:close/>
                  <a:moveTo>
                    <a:pt x="28" y="198"/>
                  </a:moveTo>
                  <a:lnTo>
                    <a:pt x="28" y="57"/>
                  </a:lnTo>
                  <a:lnTo>
                    <a:pt x="310" y="57"/>
                  </a:lnTo>
                  <a:lnTo>
                    <a:pt x="310" y="198"/>
                  </a:lnTo>
                  <a:lnTo>
                    <a:pt x="28" y="1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" name="Freeform 704">
              <a:extLst>
                <a:ext uri="{FF2B5EF4-FFF2-40B4-BE49-F238E27FC236}">
                  <a16:creationId xmlns:a16="http://schemas.microsoft.com/office/drawing/2014/main" id="{064C7390-2D43-F24C-BE5D-2C7285779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900" y="4791075"/>
              <a:ext cx="31750" cy="31750"/>
            </a:xfrm>
            <a:custGeom>
              <a:avLst/>
              <a:gdLst>
                <a:gd name="T0" fmla="*/ 76 w 86"/>
                <a:gd name="T1" fmla="*/ 31 h 86"/>
                <a:gd name="T2" fmla="*/ 20 w 86"/>
                <a:gd name="T3" fmla="*/ 3 h 86"/>
                <a:gd name="T4" fmla="*/ 6 w 86"/>
                <a:gd name="T5" fmla="*/ 3 h 86"/>
                <a:gd name="T6" fmla="*/ 0 w 86"/>
                <a:gd name="T7" fmla="*/ 14 h 86"/>
                <a:gd name="T8" fmla="*/ 0 w 86"/>
                <a:gd name="T9" fmla="*/ 70 h 86"/>
                <a:gd name="T10" fmla="*/ 6 w 86"/>
                <a:gd name="T11" fmla="*/ 82 h 86"/>
                <a:gd name="T12" fmla="*/ 14 w 86"/>
                <a:gd name="T13" fmla="*/ 85 h 86"/>
                <a:gd name="T14" fmla="*/ 20 w 86"/>
                <a:gd name="T15" fmla="*/ 82 h 86"/>
                <a:gd name="T16" fmla="*/ 76 w 86"/>
                <a:gd name="T17" fmla="*/ 53 h 86"/>
                <a:gd name="T18" fmla="*/ 85 w 86"/>
                <a:gd name="T19" fmla="*/ 42 h 86"/>
                <a:gd name="T20" fmla="*/ 76 w 86"/>
                <a:gd name="T21" fmla="*/ 3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86">
                  <a:moveTo>
                    <a:pt x="76" y="31"/>
                  </a:moveTo>
                  <a:lnTo>
                    <a:pt x="20" y="3"/>
                  </a:lnTo>
                  <a:cubicBezTo>
                    <a:pt x="14" y="0"/>
                    <a:pt x="12" y="1"/>
                    <a:pt x="6" y="3"/>
                  </a:cubicBezTo>
                  <a:cubicBezTo>
                    <a:pt x="1" y="6"/>
                    <a:pt x="0" y="11"/>
                    <a:pt x="0" y="14"/>
                  </a:cubicBezTo>
                  <a:lnTo>
                    <a:pt x="0" y="70"/>
                  </a:lnTo>
                  <a:cubicBezTo>
                    <a:pt x="0" y="76"/>
                    <a:pt x="3" y="79"/>
                    <a:pt x="6" y="82"/>
                  </a:cubicBezTo>
                  <a:cubicBezTo>
                    <a:pt x="8" y="82"/>
                    <a:pt x="11" y="85"/>
                    <a:pt x="14" y="85"/>
                  </a:cubicBezTo>
                  <a:cubicBezTo>
                    <a:pt x="17" y="85"/>
                    <a:pt x="20" y="85"/>
                    <a:pt x="20" y="82"/>
                  </a:cubicBezTo>
                  <a:lnTo>
                    <a:pt x="76" y="53"/>
                  </a:lnTo>
                  <a:cubicBezTo>
                    <a:pt x="82" y="51"/>
                    <a:pt x="85" y="45"/>
                    <a:pt x="85" y="42"/>
                  </a:cubicBezTo>
                  <a:cubicBezTo>
                    <a:pt x="85" y="39"/>
                    <a:pt x="82" y="31"/>
                    <a:pt x="76" y="3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" name="Freeform 705">
              <a:extLst>
                <a:ext uri="{FF2B5EF4-FFF2-40B4-BE49-F238E27FC236}">
                  <a16:creationId xmlns:a16="http://schemas.microsoft.com/office/drawing/2014/main" id="{C8FD4654-4F38-9246-9524-918EBD90B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2613" y="4781550"/>
              <a:ext cx="122237" cy="11113"/>
            </a:xfrm>
            <a:custGeom>
              <a:avLst/>
              <a:gdLst>
                <a:gd name="T0" fmla="*/ 310 w 339"/>
                <a:gd name="T1" fmla="*/ 0 h 29"/>
                <a:gd name="T2" fmla="*/ 28 w 339"/>
                <a:gd name="T3" fmla="*/ 0 h 29"/>
                <a:gd name="T4" fmla="*/ 0 w 339"/>
                <a:gd name="T5" fmla="*/ 28 h 29"/>
                <a:gd name="T6" fmla="*/ 338 w 339"/>
                <a:gd name="T7" fmla="*/ 28 h 29"/>
                <a:gd name="T8" fmla="*/ 310 w 339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29">
                  <a:moveTo>
                    <a:pt x="310" y="0"/>
                  </a:moveTo>
                  <a:lnTo>
                    <a:pt x="28" y="0"/>
                  </a:lnTo>
                  <a:cubicBezTo>
                    <a:pt x="11" y="0"/>
                    <a:pt x="0" y="11"/>
                    <a:pt x="0" y="28"/>
                  </a:cubicBezTo>
                  <a:lnTo>
                    <a:pt x="338" y="28"/>
                  </a:lnTo>
                  <a:cubicBezTo>
                    <a:pt x="338" y="11"/>
                    <a:pt x="327" y="0"/>
                    <a:pt x="31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" name="Freeform 706">
              <a:extLst>
                <a:ext uri="{FF2B5EF4-FFF2-40B4-BE49-F238E27FC236}">
                  <a16:creationId xmlns:a16="http://schemas.microsoft.com/office/drawing/2014/main" id="{60A14580-41A8-8246-A0D4-7A68815B9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975" y="4800600"/>
              <a:ext cx="163513" cy="101600"/>
            </a:xfrm>
            <a:custGeom>
              <a:avLst/>
              <a:gdLst>
                <a:gd name="T0" fmla="*/ 424 w 453"/>
                <a:gd name="T1" fmla="*/ 0 h 283"/>
                <a:gd name="T2" fmla="*/ 29 w 453"/>
                <a:gd name="T3" fmla="*/ 0 h 283"/>
                <a:gd name="T4" fmla="*/ 0 w 453"/>
                <a:gd name="T5" fmla="*/ 28 h 283"/>
                <a:gd name="T6" fmla="*/ 0 w 453"/>
                <a:gd name="T7" fmla="*/ 254 h 283"/>
                <a:gd name="T8" fmla="*/ 29 w 453"/>
                <a:gd name="T9" fmla="*/ 282 h 283"/>
                <a:gd name="T10" fmla="*/ 127 w 453"/>
                <a:gd name="T11" fmla="*/ 282 h 283"/>
                <a:gd name="T12" fmla="*/ 178 w 453"/>
                <a:gd name="T13" fmla="*/ 248 h 283"/>
                <a:gd name="T14" fmla="*/ 212 w 453"/>
                <a:gd name="T15" fmla="*/ 175 h 283"/>
                <a:gd name="T16" fmla="*/ 226 w 453"/>
                <a:gd name="T17" fmla="*/ 167 h 283"/>
                <a:gd name="T18" fmla="*/ 240 w 453"/>
                <a:gd name="T19" fmla="*/ 175 h 283"/>
                <a:gd name="T20" fmla="*/ 274 w 453"/>
                <a:gd name="T21" fmla="*/ 248 h 283"/>
                <a:gd name="T22" fmla="*/ 325 w 453"/>
                <a:gd name="T23" fmla="*/ 282 h 283"/>
                <a:gd name="T24" fmla="*/ 424 w 453"/>
                <a:gd name="T25" fmla="*/ 282 h 283"/>
                <a:gd name="T26" fmla="*/ 452 w 453"/>
                <a:gd name="T27" fmla="*/ 254 h 283"/>
                <a:gd name="T28" fmla="*/ 452 w 453"/>
                <a:gd name="T29" fmla="*/ 28 h 283"/>
                <a:gd name="T30" fmla="*/ 424 w 453"/>
                <a:gd name="T31" fmla="*/ 0 h 283"/>
                <a:gd name="T32" fmla="*/ 113 w 453"/>
                <a:gd name="T33" fmla="*/ 169 h 283"/>
                <a:gd name="T34" fmla="*/ 57 w 453"/>
                <a:gd name="T35" fmla="*/ 113 h 283"/>
                <a:gd name="T36" fmla="*/ 113 w 453"/>
                <a:gd name="T37" fmla="*/ 57 h 283"/>
                <a:gd name="T38" fmla="*/ 170 w 453"/>
                <a:gd name="T39" fmla="*/ 113 h 283"/>
                <a:gd name="T40" fmla="*/ 113 w 453"/>
                <a:gd name="T41" fmla="*/ 169 h 283"/>
                <a:gd name="T42" fmla="*/ 339 w 453"/>
                <a:gd name="T43" fmla="*/ 169 h 283"/>
                <a:gd name="T44" fmla="*/ 283 w 453"/>
                <a:gd name="T45" fmla="*/ 113 h 283"/>
                <a:gd name="T46" fmla="*/ 339 w 453"/>
                <a:gd name="T47" fmla="*/ 57 h 283"/>
                <a:gd name="T48" fmla="*/ 395 w 453"/>
                <a:gd name="T49" fmla="*/ 113 h 283"/>
                <a:gd name="T50" fmla="*/ 339 w 453"/>
                <a:gd name="T51" fmla="*/ 16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53" h="283">
                  <a:moveTo>
                    <a:pt x="424" y="0"/>
                  </a:moveTo>
                  <a:lnTo>
                    <a:pt x="29" y="0"/>
                  </a:lnTo>
                  <a:cubicBezTo>
                    <a:pt x="12" y="0"/>
                    <a:pt x="0" y="11"/>
                    <a:pt x="0" y="28"/>
                  </a:cubicBezTo>
                  <a:lnTo>
                    <a:pt x="0" y="254"/>
                  </a:lnTo>
                  <a:cubicBezTo>
                    <a:pt x="0" y="271"/>
                    <a:pt x="12" y="282"/>
                    <a:pt x="29" y="282"/>
                  </a:cubicBezTo>
                  <a:lnTo>
                    <a:pt x="127" y="282"/>
                  </a:lnTo>
                  <a:cubicBezTo>
                    <a:pt x="150" y="282"/>
                    <a:pt x="170" y="268"/>
                    <a:pt x="178" y="248"/>
                  </a:cubicBezTo>
                  <a:lnTo>
                    <a:pt x="212" y="175"/>
                  </a:lnTo>
                  <a:cubicBezTo>
                    <a:pt x="215" y="167"/>
                    <a:pt x="223" y="167"/>
                    <a:pt x="226" y="167"/>
                  </a:cubicBezTo>
                  <a:cubicBezTo>
                    <a:pt x="229" y="167"/>
                    <a:pt x="235" y="167"/>
                    <a:pt x="240" y="175"/>
                  </a:cubicBezTo>
                  <a:lnTo>
                    <a:pt x="274" y="248"/>
                  </a:lnTo>
                  <a:cubicBezTo>
                    <a:pt x="283" y="268"/>
                    <a:pt x="302" y="282"/>
                    <a:pt x="325" y="282"/>
                  </a:cubicBezTo>
                  <a:lnTo>
                    <a:pt x="424" y="282"/>
                  </a:lnTo>
                  <a:cubicBezTo>
                    <a:pt x="441" y="282"/>
                    <a:pt x="452" y="271"/>
                    <a:pt x="452" y="254"/>
                  </a:cubicBezTo>
                  <a:lnTo>
                    <a:pt x="452" y="28"/>
                  </a:lnTo>
                  <a:cubicBezTo>
                    <a:pt x="452" y="11"/>
                    <a:pt x="441" y="0"/>
                    <a:pt x="424" y="0"/>
                  </a:cubicBezTo>
                  <a:close/>
                  <a:moveTo>
                    <a:pt x="113" y="169"/>
                  </a:moveTo>
                  <a:cubicBezTo>
                    <a:pt x="82" y="169"/>
                    <a:pt x="57" y="144"/>
                    <a:pt x="57" y="113"/>
                  </a:cubicBezTo>
                  <a:cubicBezTo>
                    <a:pt x="57" y="82"/>
                    <a:pt x="82" y="57"/>
                    <a:pt x="113" y="57"/>
                  </a:cubicBezTo>
                  <a:cubicBezTo>
                    <a:pt x="144" y="57"/>
                    <a:pt x="170" y="82"/>
                    <a:pt x="170" y="113"/>
                  </a:cubicBezTo>
                  <a:cubicBezTo>
                    <a:pt x="170" y="144"/>
                    <a:pt x="144" y="169"/>
                    <a:pt x="113" y="169"/>
                  </a:cubicBezTo>
                  <a:close/>
                  <a:moveTo>
                    <a:pt x="339" y="169"/>
                  </a:moveTo>
                  <a:cubicBezTo>
                    <a:pt x="308" y="169"/>
                    <a:pt x="283" y="144"/>
                    <a:pt x="283" y="113"/>
                  </a:cubicBezTo>
                  <a:cubicBezTo>
                    <a:pt x="283" y="82"/>
                    <a:pt x="308" y="57"/>
                    <a:pt x="339" y="57"/>
                  </a:cubicBezTo>
                  <a:cubicBezTo>
                    <a:pt x="370" y="57"/>
                    <a:pt x="395" y="82"/>
                    <a:pt x="395" y="113"/>
                  </a:cubicBezTo>
                  <a:cubicBezTo>
                    <a:pt x="395" y="144"/>
                    <a:pt x="370" y="169"/>
                    <a:pt x="339" y="1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" name="Freeform 707">
              <a:extLst>
                <a:ext uri="{FF2B5EF4-FFF2-40B4-BE49-F238E27FC236}">
                  <a16:creationId xmlns:a16="http://schemas.microsoft.com/office/drawing/2014/main" id="{08A19AA6-0F4B-C549-AB90-E10FD5035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375" y="4760913"/>
              <a:ext cx="163513" cy="163512"/>
            </a:xfrm>
            <a:custGeom>
              <a:avLst/>
              <a:gdLst>
                <a:gd name="T0" fmla="*/ 325 w 453"/>
                <a:gd name="T1" fmla="*/ 0 h 453"/>
                <a:gd name="T2" fmla="*/ 325 w 453"/>
                <a:gd name="T3" fmla="*/ 28 h 453"/>
                <a:gd name="T4" fmla="*/ 367 w 453"/>
                <a:gd name="T5" fmla="*/ 57 h 453"/>
                <a:gd name="T6" fmla="*/ 339 w 453"/>
                <a:gd name="T7" fmla="*/ 71 h 453"/>
                <a:gd name="T8" fmla="*/ 342 w 453"/>
                <a:gd name="T9" fmla="*/ 113 h 453"/>
                <a:gd name="T10" fmla="*/ 127 w 453"/>
                <a:gd name="T11" fmla="*/ 113 h 453"/>
                <a:gd name="T12" fmla="*/ 113 w 453"/>
                <a:gd name="T13" fmla="*/ 99 h 453"/>
                <a:gd name="T14" fmla="*/ 99 w 453"/>
                <a:gd name="T15" fmla="*/ 57 h 453"/>
                <a:gd name="T16" fmla="*/ 85 w 453"/>
                <a:gd name="T17" fmla="*/ 28 h 453"/>
                <a:gd name="T18" fmla="*/ 141 w 453"/>
                <a:gd name="T19" fmla="*/ 14 h 453"/>
                <a:gd name="T20" fmla="*/ 14 w 453"/>
                <a:gd name="T21" fmla="*/ 0 h 453"/>
                <a:gd name="T22" fmla="*/ 14 w 453"/>
                <a:gd name="T23" fmla="*/ 28 h 453"/>
                <a:gd name="T24" fmla="*/ 57 w 453"/>
                <a:gd name="T25" fmla="*/ 57 h 453"/>
                <a:gd name="T26" fmla="*/ 28 w 453"/>
                <a:gd name="T27" fmla="*/ 71 h 453"/>
                <a:gd name="T28" fmla="*/ 71 w 453"/>
                <a:gd name="T29" fmla="*/ 141 h 453"/>
                <a:gd name="T30" fmla="*/ 130 w 453"/>
                <a:gd name="T31" fmla="*/ 198 h 453"/>
                <a:gd name="T32" fmla="*/ 28 w 453"/>
                <a:gd name="T33" fmla="*/ 350 h 453"/>
                <a:gd name="T34" fmla="*/ 43 w 453"/>
                <a:gd name="T35" fmla="*/ 367 h 453"/>
                <a:gd name="T36" fmla="*/ 71 w 453"/>
                <a:gd name="T37" fmla="*/ 282 h 453"/>
                <a:gd name="T38" fmla="*/ 178 w 453"/>
                <a:gd name="T39" fmla="*/ 254 h 453"/>
                <a:gd name="T40" fmla="*/ 198 w 453"/>
                <a:gd name="T41" fmla="*/ 288 h 453"/>
                <a:gd name="T42" fmla="*/ 226 w 453"/>
                <a:gd name="T43" fmla="*/ 452 h 453"/>
                <a:gd name="T44" fmla="*/ 254 w 453"/>
                <a:gd name="T45" fmla="*/ 288 h 453"/>
                <a:gd name="T46" fmla="*/ 274 w 453"/>
                <a:gd name="T47" fmla="*/ 254 h 453"/>
                <a:gd name="T48" fmla="*/ 381 w 453"/>
                <a:gd name="T49" fmla="*/ 282 h 453"/>
                <a:gd name="T50" fmla="*/ 409 w 453"/>
                <a:gd name="T51" fmla="*/ 367 h 453"/>
                <a:gd name="T52" fmla="*/ 423 w 453"/>
                <a:gd name="T53" fmla="*/ 350 h 453"/>
                <a:gd name="T54" fmla="*/ 322 w 453"/>
                <a:gd name="T55" fmla="*/ 198 h 453"/>
                <a:gd name="T56" fmla="*/ 381 w 453"/>
                <a:gd name="T57" fmla="*/ 141 h 453"/>
                <a:gd name="T58" fmla="*/ 423 w 453"/>
                <a:gd name="T59" fmla="*/ 71 h 453"/>
                <a:gd name="T60" fmla="*/ 395 w 453"/>
                <a:gd name="T61" fmla="*/ 57 h 453"/>
                <a:gd name="T62" fmla="*/ 438 w 453"/>
                <a:gd name="T63" fmla="*/ 28 h 453"/>
                <a:gd name="T64" fmla="*/ 438 w 453"/>
                <a:gd name="T65" fmla="*/ 0 h 453"/>
                <a:gd name="T66" fmla="*/ 226 w 453"/>
                <a:gd name="T67" fmla="*/ 325 h 453"/>
                <a:gd name="T68" fmla="*/ 226 w 453"/>
                <a:gd name="T69" fmla="*/ 296 h 453"/>
                <a:gd name="T70" fmla="*/ 268 w 453"/>
                <a:gd name="T71" fmla="*/ 381 h 453"/>
                <a:gd name="T72" fmla="*/ 184 w 453"/>
                <a:gd name="T73" fmla="*/ 381 h 453"/>
                <a:gd name="T74" fmla="*/ 268 w 453"/>
                <a:gd name="T75" fmla="*/ 381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3" h="453">
                  <a:moveTo>
                    <a:pt x="438" y="0"/>
                  </a:moveTo>
                  <a:lnTo>
                    <a:pt x="325" y="0"/>
                  </a:lnTo>
                  <a:cubicBezTo>
                    <a:pt x="316" y="0"/>
                    <a:pt x="311" y="6"/>
                    <a:pt x="311" y="14"/>
                  </a:cubicBezTo>
                  <a:cubicBezTo>
                    <a:pt x="311" y="23"/>
                    <a:pt x="316" y="28"/>
                    <a:pt x="325" y="28"/>
                  </a:cubicBezTo>
                  <a:lnTo>
                    <a:pt x="367" y="28"/>
                  </a:lnTo>
                  <a:lnTo>
                    <a:pt x="367" y="57"/>
                  </a:lnTo>
                  <a:lnTo>
                    <a:pt x="353" y="57"/>
                  </a:lnTo>
                  <a:cubicBezTo>
                    <a:pt x="344" y="57"/>
                    <a:pt x="339" y="62"/>
                    <a:pt x="339" y="71"/>
                  </a:cubicBezTo>
                  <a:lnTo>
                    <a:pt x="339" y="99"/>
                  </a:lnTo>
                  <a:cubicBezTo>
                    <a:pt x="339" y="105"/>
                    <a:pt x="339" y="107"/>
                    <a:pt x="342" y="113"/>
                  </a:cubicBezTo>
                  <a:lnTo>
                    <a:pt x="325" y="113"/>
                  </a:lnTo>
                  <a:lnTo>
                    <a:pt x="127" y="113"/>
                  </a:lnTo>
                  <a:lnTo>
                    <a:pt x="110" y="113"/>
                  </a:lnTo>
                  <a:cubicBezTo>
                    <a:pt x="113" y="107"/>
                    <a:pt x="113" y="105"/>
                    <a:pt x="113" y="99"/>
                  </a:cubicBezTo>
                  <a:lnTo>
                    <a:pt x="113" y="71"/>
                  </a:lnTo>
                  <a:cubicBezTo>
                    <a:pt x="113" y="62"/>
                    <a:pt x="107" y="57"/>
                    <a:pt x="99" y="57"/>
                  </a:cubicBezTo>
                  <a:lnTo>
                    <a:pt x="85" y="57"/>
                  </a:lnTo>
                  <a:lnTo>
                    <a:pt x="85" y="28"/>
                  </a:lnTo>
                  <a:lnTo>
                    <a:pt x="127" y="28"/>
                  </a:lnTo>
                  <a:cubicBezTo>
                    <a:pt x="136" y="28"/>
                    <a:pt x="141" y="23"/>
                    <a:pt x="141" y="14"/>
                  </a:cubicBezTo>
                  <a:cubicBezTo>
                    <a:pt x="141" y="6"/>
                    <a:pt x="136" y="0"/>
                    <a:pt x="12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3"/>
                    <a:pt x="6" y="28"/>
                    <a:pt x="14" y="28"/>
                  </a:cubicBezTo>
                  <a:lnTo>
                    <a:pt x="57" y="28"/>
                  </a:lnTo>
                  <a:lnTo>
                    <a:pt x="57" y="57"/>
                  </a:lnTo>
                  <a:lnTo>
                    <a:pt x="43" y="57"/>
                  </a:lnTo>
                  <a:cubicBezTo>
                    <a:pt x="34" y="57"/>
                    <a:pt x="28" y="62"/>
                    <a:pt x="28" y="71"/>
                  </a:cubicBezTo>
                  <a:lnTo>
                    <a:pt x="28" y="99"/>
                  </a:lnTo>
                  <a:cubicBezTo>
                    <a:pt x="28" y="122"/>
                    <a:pt x="48" y="141"/>
                    <a:pt x="71" y="141"/>
                  </a:cubicBezTo>
                  <a:lnTo>
                    <a:pt x="116" y="141"/>
                  </a:lnTo>
                  <a:lnTo>
                    <a:pt x="130" y="198"/>
                  </a:lnTo>
                  <a:cubicBezTo>
                    <a:pt x="88" y="203"/>
                    <a:pt x="51" y="234"/>
                    <a:pt x="43" y="277"/>
                  </a:cubicBezTo>
                  <a:lnTo>
                    <a:pt x="28" y="350"/>
                  </a:lnTo>
                  <a:cubicBezTo>
                    <a:pt x="26" y="359"/>
                    <a:pt x="31" y="364"/>
                    <a:pt x="40" y="367"/>
                  </a:cubicBezTo>
                  <a:lnTo>
                    <a:pt x="43" y="367"/>
                  </a:lnTo>
                  <a:cubicBezTo>
                    <a:pt x="48" y="367"/>
                    <a:pt x="54" y="361"/>
                    <a:pt x="57" y="356"/>
                  </a:cubicBezTo>
                  <a:lnTo>
                    <a:pt x="71" y="282"/>
                  </a:lnTo>
                  <a:cubicBezTo>
                    <a:pt x="76" y="251"/>
                    <a:pt x="105" y="226"/>
                    <a:pt x="138" y="226"/>
                  </a:cubicBezTo>
                  <a:cubicBezTo>
                    <a:pt x="144" y="243"/>
                    <a:pt x="161" y="254"/>
                    <a:pt x="178" y="254"/>
                  </a:cubicBezTo>
                  <a:lnTo>
                    <a:pt x="198" y="254"/>
                  </a:lnTo>
                  <a:lnTo>
                    <a:pt x="198" y="288"/>
                  </a:lnTo>
                  <a:cubicBezTo>
                    <a:pt x="164" y="299"/>
                    <a:pt x="141" y="330"/>
                    <a:pt x="141" y="367"/>
                  </a:cubicBezTo>
                  <a:cubicBezTo>
                    <a:pt x="141" y="415"/>
                    <a:pt x="178" y="452"/>
                    <a:pt x="226" y="452"/>
                  </a:cubicBezTo>
                  <a:cubicBezTo>
                    <a:pt x="274" y="452"/>
                    <a:pt x="311" y="415"/>
                    <a:pt x="311" y="367"/>
                  </a:cubicBezTo>
                  <a:cubicBezTo>
                    <a:pt x="311" y="330"/>
                    <a:pt x="288" y="299"/>
                    <a:pt x="254" y="288"/>
                  </a:cubicBezTo>
                  <a:lnTo>
                    <a:pt x="254" y="254"/>
                  </a:lnTo>
                  <a:lnTo>
                    <a:pt x="274" y="254"/>
                  </a:lnTo>
                  <a:cubicBezTo>
                    <a:pt x="291" y="254"/>
                    <a:pt x="308" y="243"/>
                    <a:pt x="313" y="226"/>
                  </a:cubicBezTo>
                  <a:cubicBezTo>
                    <a:pt x="347" y="226"/>
                    <a:pt x="373" y="251"/>
                    <a:pt x="381" y="282"/>
                  </a:cubicBezTo>
                  <a:lnTo>
                    <a:pt x="395" y="356"/>
                  </a:lnTo>
                  <a:cubicBezTo>
                    <a:pt x="395" y="361"/>
                    <a:pt x="404" y="367"/>
                    <a:pt x="409" y="367"/>
                  </a:cubicBezTo>
                  <a:lnTo>
                    <a:pt x="412" y="367"/>
                  </a:lnTo>
                  <a:cubicBezTo>
                    <a:pt x="421" y="364"/>
                    <a:pt x="423" y="359"/>
                    <a:pt x="423" y="350"/>
                  </a:cubicBezTo>
                  <a:lnTo>
                    <a:pt x="409" y="277"/>
                  </a:lnTo>
                  <a:cubicBezTo>
                    <a:pt x="401" y="234"/>
                    <a:pt x="364" y="203"/>
                    <a:pt x="322" y="198"/>
                  </a:cubicBezTo>
                  <a:lnTo>
                    <a:pt x="336" y="141"/>
                  </a:lnTo>
                  <a:lnTo>
                    <a:pt x="381" y="141"/>
                  </a:lnTo>
                  <a:cubicBezTo>
                    <a:pt x="404" y="141"/>
                    <a:pt x="423" y="122"/>
                    <a:pt x="423" y="99"/>
                  </a:cubicBezTo>
                  <a:lnTo>
                    <a:pt x="423" y="71"/>
                  </a:lnTo>
                  <a:cubicBezTo>
                    <a:pt x="423" y="62"/>
                    <a:pt x="418" y="57"/>
                    <a:pt x="409" y="57"/>
                  </a:cubicBezTo>
                  <a:lnTo>
                    <a:pt x="395" y="57"/>
                  </a:lnTo>
                  <a:lnTo>
                    <a:pt x="395" y="28"/>
                  </a:lnTo>
                  <a:lnTo>
                    <a:pt x="438" y="28"/>
                  </a:lnTo>
                  <a:cubicBezTo>
                    <a:pt x="446" y="28"/>
                    <a:pt x="452" y="23"/>
                    <a:pt x="452" y="14"/>
                  </a:cubicBezTo>
                  <a:cubicBezTo>
                    <a:pt x="452" y="6"/>
                    <a:pt x="446" y="0"/>
                    <a:pt x="438" y="0"/>
                  </a:cubicBezTo>
                  <a:close/>
                  <a:moveTo>
                    <a:pt x="240" y="311"/>
                  </a:moveTo>
                  <a:cubicBezTo>
                    <a:pt x="240" y="319"/>
                    <a:pt x="235" y="325"/>
                    <a:pt x="226" y="325"/>
                  </a:cubicBezTo>
                  <a:cubicBezTo>
                    <a:pt x="218" y="325"/>
                    <a:pt x="212" y="320"/>
                    <a:pt x="212" y="311"/>
                  </a:cubicBezTo>
                  <a:cubicBezTo>
                    <a:pt x="212" y="303"/>
                    <a:pt x="218" y="296"/>
                    <a:pt x="226" y="296"/>
                  </a:cubicBezTo>
                  <a:cubicBezTo>
                    <a:pt x="235" y="296"/>
                    <a:pt x="240" y="302"/>
                    <a:pt x="240" y="311"/>
                  </a:cubicBezTo>
                  <a:close/>
                  <a:moveTo>
                    <a:pt x="268" y="381"/>
                  </a:moveTo>
                  <a:cubicBezTo>
                    <a:pt x="268" y="404"/>
                    <a:pt x="249" y="423"/>
                    <a:pt x="226" y="423"/>
                  </a:cubicBezTo>
                  <a:cubicBezTo>
                    <a:pt x="203" y="423"/>
                    <a:pt x="184" y="404"/>
                    <a:pt x="184" y="381"/>
                  </a:cubicBezTo>
                  <a:cubicBezTo>
                    <a:pt x="184" y="359"/>
                    <a:pt x="203" y="339"/>
                    <a:pt x="226" y="339"/>
                  </a:cubicBezTo>
                  <a:cubicBezTo>
                    <a:pt x="249" y="339"/>
                    <a:pt x="268" y="359"/>
                    <a:pt x="268" y="3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" name="Freeform 708">
              <a:extLst>
                <a:ext uri="{FF2B5EF4-FFF2-40B4-BE49-F238E27FC236}">
                  <a16:creationId xmlns:a16="http://schemas.microsoft.com/office/drawing/2014/main" id="{BB941D4E-705C-8F44-868D-09D922BF1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4775" y="4770438"/>
              <a:ext cx="163513" cy="142875"/>
            </a:xfrm>
            <a:custGeom>
              <a:avLst/>
              <a:gdLst>
                <a:gd name="T0" fmla="*/ 381 w 452"/>
                <a:gd name="T1" fmla="*/ 0 h 396"/>
                <a:gd name="T2" fmla="*/ 353 w 452"/>
                <a:gd name="T3" fmla="*/ 0 h 396"/>
                <a:gd name="T4" fmla="*/ 339 w 452"/>
                <a:gd name="T5" fmla="*/ 15 h 396"/>
                <a:gd name="T6" fmla="*/ 353 w 452"/>
                <a:gd name="T7" fmla="*/ 29 h 396"/>
                <a:gd name="T8" fmla="*/ 381 w 452"/>
                <a:gd name="T9" fmla="*/ 29 h 396"/>
                <a:gd name="T10" fmla="*/ 423 w 452"/>
                <a:gd name="T11" fmla="*/ 71 h 396"/>
                <a:gd name="T12" fmla="*/ 423 w 452"/>
                <a:gd name="T13" fmla="*/ 198 h 396"/>
                <a:gd name="T14" fmla="*/ 28 w 452"/>
                <a:gd name="T15" fmla="*/ 198 h 396"/>
                <a:gd name="T16" fmla="*/ 28 w 452"/>
                <a:gd name="T17" fmla="*/ 71 h 396"/>
                <a:gd name="T18" fmla="*/ 71 w 452"/>
                <a:gd name="T19" fmla="*/ 29 h 396"/>
                <a:gd name="T20" fmla="*/ 99 w 452"/>
                <a:gd name="T21" fmla="*/ 29 h 396"/>
                <a:gd name="T22" fmla="*/ 113 w 452"/>
                <a:gd name="T23" fmla="*/ 15 h 396"/>
                <a:gd name="T24" fmla="*/ 99 w 452"/>
                <a:gd name="T25" fmla="*/ 0 h 396"/>
                <a:gd name="T26" fmla="*/ 71 w 452"/>
                <a:gd name="T27" fmla="*/ 0 h 396"/>
                <a:gd name="T28" fmla="*/ 0 w 452"/>
                <a:gd name="T29" fmla="*/ 71 h 396"/>
                <a:gd name="T30" fmla="*/ 0 w 452"/>
                <a:gd name="T31" fmla="*/ 212 h 396"/>
                <a:gd name="T32" fmla="*/ 0 w 452"/>
                <a:gd name="T33" fmla="*/ 381 h 396"/>
                <a:gd name="T34" fmla="*/ 14 w 452"/>
                <a:gd name="T35" fmla="*/ 395 h 396"/>
                <a:gd name="T36" fmla="*/ 169 w 452"/>
                <a:gd name="T37" fmla="*/ 395 h 396"/>
                <a:gd name="T38" fmla="*/ 183 w 452"/>
                <a:gd name="T39" fmla="*/ 384 h 396"/>
                <a:gd name="T40" fmla="*/ 209 w 452"/>
                <a:gd name="T41" fmla="*/ 283 h 396"/>
                <a:gd name="T42" fmla="*/ 243 w 452"/>
                <a:gd name="T43" fmla="*/ 283 h 396"/>
                <a:gd name="T44" fmla="*/ 268 w 452"/>
                <a:gd name="T45" fmla="*/ 384 h 396"/>
                <a:gd name="T46" fmla="*/ 282 w 452"/>
                <a:gd name="T47" fmla="*/ 395 h 396"/>
                <a:gd name="T48" fmla="*/ 437 w 452"/>
                <a:gd name="T49" fmla="*/ 395 h 396"/>
                <a:gd name="T50" fmla="*/ 451 w 452"/>
                <a:gd name="T51" fmla="*/ 381 h 396"/>
                <a:gd name="T52" fmla="*/ 451 w 452"/>
                <a:gd name="T53" fmla="*/ 212 h 396"/>
                <a:gd name="T54" fmla="*/ 451 w 452"/>
                <a:gd name="T55" fmla="*/ 71 h 396"/>
                <a:gd name="T56" fmla="*/ 381 w 452"/>
                <a:gd name="T57" fmla="*/ 0 h 396"/>
                <a:gd name="T58" fmla="*/ 155 w 452"/>
                <a:gd name="T59" fmla="*/ 271 h 396"/>
                <a:gd name="T60" fmla="*/ 141 w 452"/>
                <a:gd name="T61" fmla="*/ 328 h 396"/>
                <a:gd name="T62" fmla="*/ 127 w 452"/>
                <a:gd name="T63" fmla="*/ 339 h 396"/>
                <a:gd name="T64" fmla="*/ 71 w 452"/>
                <a:gd name="T65" fmla="*/ 339 h 396"/>
                <a:gd name="T66" fmla="*/ 56 w 452"/>
                <a:gd name="T67" fmla="*/ 325 h 396"/>
                <a:gd name="T68" fmla="*/ 56 w 452"/>
                <a:gd name="T69" fmla="*/ 268 h 396"/>
                <a:gd name="T70" fmla="*/ 71 w 452"/>
                <a:gd name="T71" fmla="*/ 254 h 396"/>
                <a:gd name="T72" fmla="*/ 141 w 452"/>
                <a:gd name="T73" fmla="*/ 254 h 396"/>
                <a:gd name="T74" fmla="*/ 152 w 452"/>
                <a:gd name="T75" fmla="*/ 260 h 396"/>
                <a:gd name="T76" fmla="*/ 155 w 452"/>
                <a:gd name="T77" fmla="*/ 271 h 396"/>
                <a:gd name="T78" fmla="*/ 395 w 452"/>
                <a:gd name="T79" fmla="*/ 325 h 396"/>
                <a:gd name="T80" fmla="*/ 381 w 452"/>
                <a:gd name="T81" fmla="*/ 339 h 396"/>
                <a:gd name="T82" fmla="*/ 324 w 452"/>
                <a:gd name="T83" fmla="*/ 339 h 396"/>
                <a:gd name="T84" fmla="*/ 310 w 452"/>
                <a:gd name="T85" fmla="*/ 328 h 396"/>
                <a:gd name="T86" fmla="*/ 296 w 452"/>
                <a:gd name="T87" fmla="*/ 271 h 396"/>
                <a:gd name="T88" fmla="*/ 299 w 452"/>
                <a:gd name="T89" fmla="*/ 260 h 396"/>
                <a:gd name="T90" fmla="*/ 310 w 452"/>
                <a:gd name="T91" fmla="*/ 254 h 396"/>
                <a:gd name="T92" fmla="*/ 381 w 452"/>
                <a:gd name="T93" fmla="*/ 254 h 396"/>
                <a:gd name="T94" fmla="*/ 395 w 452"/>
                <a:gd name="T95" fmla="*/ 268 h 396"/>
                <a:gd name="T96" fmla="*/ 395 w 452"/>
                <a:gd name="T97" fmla="*/ 325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" h="396">
                  <a:moveTo>
                    <a:pt x="381" y="0"/>
                  </a:moveTo>
                  <a:lnTo>
                    <a:pt x="353" y="0"/>
                  </a:lnTo>
                  <a:cubicBezTo>
                    <a:pt x="344" y="0"/>
                    <a:pt x="339" y="7"/>
                    <a:pt x="339" y="15"/>
                  </a:cubicBezTo>
                  <a:cubicBezTo>
                    <a:pt x="339" y="24"/>
                    <a:pt x="344" y="29"/>
                    <a:pt x="353" y="29"/>
                  </a:cubicBezTo>
                  <a:lnTo>
                    <a:pt x="381" y="29"/>
                  </a:lnTo>
                  <a:cubicBezTo>
                    <a:pt x="404" y="29"/>
                    <a:pt x="423" y="48"/>
                    <a:pt x="423" y="71"/>
                  </a:cubicBezTo>
                  <a:lnTo>
                    <a:pt x="423" y="198"/>
                  </a:lnTo>
                  <a:lnTo>
                    <a:pt x="28" y="198"/>
                  </a:lnTo>
                  <a:lnTo>
                    <a:pt x="28" y="71"/>
                  </a:lnTo>
                  <a:cubicBezTo>
                    <a:pt x="28" y="48"/>
                    <a:pt x="48" y="29"/>
                    <a:pt x="71" y="29"/>
                  </a:cubicBezTo>
                  <a:lnTo>
                    <a:pt x="99" y="29"/>
                  </a:lnTo>
                  <a:cubicBezTo>
                    <a:pt x="107" y="29"/>
                    <a:pt x="113" y="24"/>
                    <a:pt x="113" y="15"/>
                  </a:cubicBezTo>
                  <a:cubicBezTo>
                    <a:pt x="113" y="7"/>
                    <a:pt x="107" y="0"/>
                    <a:pt x="99" y="0"/>
                  </a:cubicBezTo>
                  <a:lnTo>
                    <a:pt x="71" y="0"/>
                  </a:lnTo>
                  <a:cubicBezTo>
                    <a:pt x="31" y="0"/>
                    <a:pt x="0" y="31"/>
                    <a:pt x="0" y="71"/>
                  </a:cubicBezTo>
                  <a:lnTo>
                    <a:pt x="0" y="212"/>
                  </a:lnTo>
                  <a:lnTo>
                    <a:pt x="0" y="381"/>
                  </a:lnTo>
                  <a:cubicBezTo>
                    <a:pt x="0" y="390"/>
                    <a:pt x="6" y="395"/>
                    <a:pt x="14" y="395"/>
                  </a:cubicBezTo>
                  <a:lnTo>
                    <a:pt x="169" y="395"/>
                  </a:lnTo>
                  <a:cubicBezTo>
                    <a:pt x="175" y="395"/>
                    <a:pt x="181" y="390"/>
                    <a:pt x="183" y="384"/>
                  </a:cubicBezTo>
                  <a:lnTo>
                    <a:pt x="209" y="283"/>
                  </a:lnTo>
                  <a:lnTo>
                    <a:pt x="243" y="283"/>
                  </a:lnTo>
                  <a:lnTo>
                    <a:pt x="268" y="384"/>
                  </a:lnTo>
                  <a:cubicBezTo>
                    <a:pt x="271" y="390"/>
                    <a:pt x="277" y="395"/>
                    <a:pt x="282" y="395"/>
                  </a:cubicBezTo>
                  <a:lnTo>
                    <a:pt x="437" y="395"/>
                  </a:lnTo>
                  <a:cubicBezTo>
                    <a:pt x="446" y="395"/>
                    <a:pt x="451" y="390"/>
                    <a:pt x="451" y="381"/>
                  </a:cubicBezTo>
                  <a:lnTo>
                    <a:pt x="451" y="212"/>
                  </a:lnTo>
                  <a:lnTo>
                    <a:pt x="451" y="71"/>
                  </a:lnTo>
                  <a:cubicBezTo>
                    <a:pt x="451" y="31"/>
                    <a:pt x="420" y="0"/>
                    <a:pt x="381" y="0"/>
                  </a:cubicBezTo>
                  <a:close/>
                  <a:moveTo>
                    <a:pt x="155" y="271"/>
                  </a:moveTo>
                  <a:lnTo>
                    <a:pt x="141" y="328"/>
                  </a:lnTo>
                  <a:cubicBezTo>
                    <a:pt x="138" y="333"/>
                    <a:pt x="133" y="339"/>
                    <a:pt x="127" y="339"/>
                  </a:cubicBezTo>
                  <a:lnTo>
                    <a:pt x="71" y="339"/>
                  </a:lnTo>
                  <a:cubicBezTo>
                    <a:pt x="62" y="339"/>
                    <a:pt x="56" y="333"/>
                    <a:pt x="56" y="325"/>
                  </a:cubicBezTo>
                  <a:lnTo>
                    <a:pt x="56" y="268"/>
                  </a:lnTo>
                  <a:cubicBezTo>
                    <a:pt x="56" y="260"/>
                    <a:pt x="62" y="254"/>
                    <a:pt x="71" y="254"/>
                  </a:cubicBezTo>
                  <a:lnTo>
                    <a:pt x="141" y="254"/>
                  </a:lnTo>
                  <a:cubicBezTo>
                    <a:pt x="147" y="254"/>
                    <a:pt x="150" y="257"/>
                    <a:pt x="152" y="260"/>
                  </a:cubicBezTo>
                  <a:cubicBezTo>
                    <a:pt x="155" y="263"/>
                    <a:pt x="155" y="268"/>
                    <a:pt x="155" y="271"/>
                  </a:cubicBezTo>
                  <a:close/>
                  <a:moveTo>
                    <a:pt x="395" y="325"/>
                  </a:moveTo>
                  <a:cubicBezTo>
                    <a:pt x="395" y="333"/>
                    <a:pt x="389" y="339"/>
                    <a:pt x="381" y="339"/>
                  </a:cubicBezTo>
                  <a:lnTo>
                    <a:pt x="324" y="339"/>
                  </a:lnTo>
                  <a:cubicBezTo>
                    <a:pt x="319" y="339"/>
                    <a:pt x="313" y="333"/>
                    <a:pt x="310" y="328"/>
                  </a:cubicBezTo>
                  <a:lnTo>
                    <a:pt x="296" y="271"/>
                  </a:lnTo>
                  <a:cubicBezTo>
                    <a:pt x="296" y="268"/>
                    <a:pt x="296" y="263"/>
                    <a:pt x="299" y="260"/>
                  </a:cubicBezTo>
                  <a:cubicBezTo>
                    <a:pt x="302" y="257"/>
                    <a:pt x="305" y="254"/>
                    <a:pt x="310" y="254"/>
                  </a:cubicBezTo>
                  <a:lnTo>
                    <a:pt x="381" y="254"/>
                  </a:lnTo>
                  <a:cubicBezTo>
                    <a:pt x="389" y="254"/>
                    <a:pt x="395" y="260"/>
                    <a:pt x="395" y="268"/>
                  </a:cubicBezTo>
                  <a:lnTo>
                    <a:pt x="395" y="3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" name="Freeform 709">
              <a:extLst>
                <a:ext uri="{FF2B5EF4-FFF2-40B4-BE49-F238E27FC236}">
                  <a16:creationId xmlns:a16="http://schemas.microsoft.com/office/drawing/2014/main" id="{0DF0F2D7-A740-A44D-B983-E69A8BE2D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1175" y="4781550"/>
              <a:ext cx="163513" cy="122238"/>
            </a:xfrm>
            <a:custGeom>
              <a:avLst/>
              <a:gdLst>
                <a:gd name="T0" fmla="*/ 423 w 452"/>
                <a:gd name="T1" fmla="*/ 0 h 339"/>
                <a:gd name="T2" fmla="*/ 197 w 452"/>
                <a:gd name="T3" fmla="*/ 0 h 339"/>
                <a:gd name="T4" fmla="*/ 169 w 452"/>
                <a:gd name="T5" fmla="*/ 28 h 339"/>
                <a:gd name="T6" fmla="*/ 141 w 452"/>
                <a:gd name="T7" fmla="*/ 28 h 339"/>
                <a:gd name="T8" fmla="*/ 141 w 452"/>
                <a:gd name="T9" fmla="*/ 14 h 339"/>
                <a:gd name="T10" fmla="*/ 127 w 452"/>
                <a:gd name="T11" fmla="*/ 0 h 339"/>
                <a:gd name="T12" fmla="*/ 70 w 452"/>
                <a:gd name="T13" fmla="*/ 0 h 339"/>
                <a:gd name="T14" fmla="*/ 56 w 452"/>
                <a:gd name="T15" fmla="*/ 14 h 339"/>
                <a:gd name="T16" fmla="*/ 56 w 452"/>
                <a:gd name="T17" fmla="*/ 28 h 339"/>
                <a:gd name="T18" fmla="*/ 28 w 452"/>
                <a:gd name="T19" fmla="*/ 28 h 339"/>
                <a:gd name="T20" fmla="*/ 0 w 452"/>
                <a:gd name="T21" fmla="*/ 56 h 339"/>
                <a:gd name="T22" fmla="*/ 0 w 452"/>
                <a:gd name="T23" fmla="*/ 155 h 339"/>
                <a:gd name="T24" fmla="*/ 0 w 452"/>
                <a:gd name="T25" fmla="*/ 310 h 339"/>
                <a:gd name="T26" fmla="*/ 28 w 452"/>
                <a:gd name="T27" fmla="*/ 338 h 339"/>
                <a:gd name="T28" fmla="*/ 197 w 452"/>
                <a:gd name="T29" fmla="*/ 338 h 339"/>
                <a:gd name="T30" fmla="*/ 197 w 452"/>
                <a:gd name="T31" fmla="*/ 276 h 339"/>
                <a:gd name="T32" fmla="*/ 138 w 452"/>
                <a:gd name="T33" fmla="*/ 225 h 339"/>
                <a:gd name="T34" fmla="*/ 28 w 452"/>
                <a:gd name="T35" fmla="*/ 225 h 339"/>
                <a:gd name="T36" fmla="*/ 28 w 452"/>
                <a:gd name="T37" fmla="*/ 141 h 339"/>
                <a:gd name="T38" fmla="*/ 138 w 452"/>
                <a:gd name="T39" fmla="*/ 141 h 339"/>
                <a:gd name="T40" fmla="*/ 226 w 452"/>
                <a:gd name="T41" fmla="*/ 84 h 339"/>
                <a:gd name="T42" fmla="*/ 313 w 452"/>
                <a:gd name="T43" fmla="*/ 141 h 339"/>
                <a:gd name="T44" fmla="*/ 423 w 452"/>
                <a:gd name="T45" fmla="*/ 141 h 339"/>
                <a:gd name="T46" fmla="*/ 423 w 452"/>
                <a:gd name="T47" fmla="*/ 225 h 339"/>
                <a:gd name="T48" fmla="*/ 313 w 452"/>
                <a:gd name="T49" fmla="*/ 225 h 339"/>
                <a:gd name="T50" fmla="*/ 254 w 452"/>
                <a:gd name="T51" fmla="*/ 276 h 339"/>
                <a:gd name="T52" fmla="*/ 254 w 452"/>
                <a:gd name="T53" fmla="*/ 338 h 339"/>
                <a:gd name="T54" fmla="*/ 423 w 452"/>
                <a:gd name="T55" fmla="*/ 338 h 339"/>
                <a:gd name="T56" fmla="*/ 451 w 452"/>
                <a:gd name="T57" fmla="*/ 310 h 339"/>
                <a:gd name="T58" fmla="*/ 451 w 452"/>
                <a:gd name="T59" fmla="*/ 155 h 339"/>
                <a:gd name="T60" fmla="*/ 451 w 452"/>
                <a:gd name="T61" fmla="*/ 28 h 339"/>
                <a:gd name="T62" fmla="*/ 423 w 452"/>
                <a:gd name="T63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52" h="339">
                  <a:moveTo>
                    <a:pt x="423" y="0"/>
                  </a:moveTo>
                  <a:lnTo>
                    <a:pt x="197" y="0"/>
                  </a:lnTo>
                  <a:cubicBezTo>
                    <a:pt x="183" y="0"/>
                    <a:pt x="169" y="14"/>
                    <a:pt x="169" y="28"/>
                  </a:cubicBezTo>
                  <a:lnTo>
                    <a:pt x="141" y="28"/>
                  </a:lnTo>
                  <a:lnTo>
                    <a:pt x="141" y="14"/>
                  </a:lnTo>
                  <a:cubicBezTo>
                    <a:pt x="141" y="5"/>
                    <a:pt x="135" y="0"/>
                    <a:pt x="127" y="0"/>
                  </a:cubicBezTo>
                  <a:lnTo>
                    <a:pt x="70" y="0"/>
                  </a:lnTo>
                  <a:cubicBezTo>
                    <a:pt x="62" y="0"/>
                    <a:pt x="56" y="5"/>
                    <a:pt x="56" y="14"/>
                  </a:cubicBezTo>
                  <a:lnTo>
                    <a:pt x="56" y="28"/>
                  </a:lnTo>
                  <a:lnTo>
                    <a:pt x="28" y="28"/>
                  </a:lnTo>
                  <a:cubicBezTo>
                    <a:pt x="14" y="28"/>
                    <a:pt x="0" y="42"/>
                    <a:pt x="0" y="56"/>
                  </a:cubicBezTo>
                  <a:lnTo>
                    <a:pt x="0" y="155"/>
                  </a:lnTo>
                  <a:lnTo>
                    <a:pt x="0" y="310"/>
                  </a:lnTo>
                  <a:cubicBezTo>
                    <a:pt x="0" y="324"/>
                    <a:pt x="14" y="338"/>
                    <a:pt x="28" y="338"/>
                  </a:cubicBezTo>
                  <a:lnTo>
                    <a:pt x="197" y="338"/>
                  </a:lnTo>
                  <a:lnTo>
                    <a:pt x="197" y="276"/>
                  </a:lnTo>
                  <a:cubicBezTo>
                    <a:pt x="172" y="268"/>
                    <a:pt x="149" y="248"/>
                    <a:pt x="138" y="225"/>
                  </a:cubicBezTo>
                  <a:lnTo>
                    <a:pt x="28" y="225"/>
                  </a:lnTo>
                  <a:lnTo>
                    <a:pt x="28" y="141"/>
                  </a:lnTo>
                  <a:lnTo>
                    <a:pt x="138" y="141"/>
                  </a:lnTo>
                  <a:cubicBezTo>
                    <a:pt x="155" y="107"/>
                    <a:pt x="190" y="84"/>
                    <a:pt x="226" y="84"/>
                  </a:cubicBezTo>
                  <a:cubicBezTo>
                    <a:pt x="263" y="84"/>
                    <a:pt x="299" y="107"/>
                    <a:pt x="313" y="141"/>
                  </a:cubicBezTo>
                  <a:lnTo>
                    <a:pt x="423" y="141"/>
                  </a:lnTo>
                  <a:lnTo>
                    <a:pt x="423" y="225"/>
                  </a:lnTo>
                  <a:lnTo>
                    <a:pt x="313" y="225"/>
                  </a:lnTo>
                  <a:cubicBezTo>
                    <a:pt x="302" y="251"/>
                    <a:pt x="279" y="271"/>
                    <a:pt x="254" y="276"/>
                  </a:cubicBezTo>
                  <a:lnTo>
                    <a:pt x="254" y="338"/>
                  </a:lnTo>
                  <a:lnTo>
                    <a:pt x="423" y="338"/>
                  </a:lnTo>
                  <a:cubicBezTo>
                    <a:pt x="437" y="338"/>
                    <a:pt x="451" y="324"/>
                    <a:pt x="451" y="310"/>
                  </a:cubicBezTo>
                  <a:lnTo>
                    <a:pt x="451" y="155"/>
                  </a:lnTo>
                  <a:lnTo>
                    <a:pt x="451" y="28"/>
                  </a:lnTo>
                  <a:cubicBezTo>
                    <a:pt x="451" y="14"/>
                    <a:pt x="437" y="0"/>
                    <a:pt x="4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" name="Freeform 710">
              <a:extLst>
                <a:ext uri="{FF2B5EF4-FFF2-40B4-BE49-F238E27FC236}">
                  <a16:creationId xmlns:a16="http://schemas.microsoft.com/office/drawing/2014/main" id="{DC0AD39F-B07E-B241-B8E6-62DC9B068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6738" y="4821238"/>
              <a:ext cx="50800" cy="50800"/>
            </a:xfrm>
            <a:custGeom>
              <a:avLst/>
              <a:gdLst>
                <a:gd name="T0" fmla="*/ 141 w 142"/>
                <a:gd name="T1" fmla="*/ 70 h 142"/>
                <a:gd name="T2" fmla="*/ 132 w 142"/>
                <a:gd name="T3" fmla="*/ 105 h 142"/>
                <a:gd name="T4" fmla="*/ 106 w 142"/>
                <a:gd name="T5" fmla="*/ 131 h 142"/>
                <a:gd name="T6" fmla="*/ 71 w 142"/>
                <a:gd name="T7" fmla="*/ 141 h 142"/>
                <a:gd name="T8" fmla="*/ 35 w 142"/>
                <a:gd name="T9" fmla="*/ 131 h 142"/>
                <a:gd name="T10" fmla="*/ 9 w 142"/>
                <a:gd name="T11" fmla="*/ 105 h 142"/>
                <a:gd name="T12" fmla="*/ 0 w 142"/>
                <a:gd name="T13" fmla="*/ 70 h 142"/>
                <a:gd name="T14" fmla="*/ 9 w 142"/>
                <a:gd name="T15" fmla="*/ 35 h 142"/>
                <a:gd name="T16" fmla="*/ 35 w 142"/>
                <a:gd name="T17" fmla="*/ 9 h 142"/>
                <a:gd name="T18" fmla="*/ 71 w 142"/>
                <a:gd name="T19" fmla="*/ 0 h 142"/>
                <a:gd name="T20" fmla="*/ 106 w 142"/>
                <a:gd name="T21" fmla="*/ 9 h 142"/>
                <a:gd name="T22" fmla="*/ 132 w 142"/>
                <a:gd name="T23" fmla="*/ 35 h 142"/>
                <a:gd name="T24" fmla="*/ 141 w 142"/>
                <a:gd name="T25" fmla="*/ 7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" h="142">
                  <a:moveTo>
                    <a:pt x="141" y="70"/>
                  </a:moveTo>
                  <a:cubicBezTo>
                    <a:pt x="141" y="83"/>
                    <a:pt x="139" y="94"/>
                    <a:pt x="132" y="105"/>
                  </a:cubicBezTo>
                  <a:cubicBezTo>
                    <a:pt x="126" y="117"/>
                    <a:pt x="117" y="125"/>
                    <a:pt x="106" y="131"/>
                  </a:cubicBezTo>
                  <a:cubicBezTo>
                    <a:pt x="95" y="138"/>
                    <a:pt x="84" y="141"/>
                    <a:pt x="71" y="141"/>
                  </a:cubicBezTo>
                  <a:cubicBezTo>
                    <a:pt x="59" y="141"/>
                    <a:pt x="46" y="138"/>
                    <a:pt x="35" y="131"/>
                  </a:cubicBezTo>
                  <a:cubicBezTo>
                    <a:pt x="24" y="125"/>
                    <a:pt x="16" y="117"/>
                    <a:pt x="9" y="105"/>
                  </a:cubicBezTo>
                  <a:cubicBezTo>
                    <a:pt x="3" y="94"/>
                    <a:pt x="0" y="83"/>
                    <a:pt x="0" y="70"/>
                  </a:cubicBezTo>
                  <a:cubicBezTo>
                    <a:pt x="0" y="57"/>
                    <a:pt x="3" y="46"/>
                    <a:pt x="9" y="35"/>
                  </a:cubicBezTo>
                  <a:cubicBezTo>
                    <a:pt x="16" y="24"/>
                    <a:pt x="24" y="16"/>
                    <a:pt x="35" y="9"/>
                  </a:cubicBezTo>
                  <a:cubicBezTo>
                    <a:pt x="46" y="3"/>
                    <a:pt x="58" y="0"/>
                    <a:pt x="71" y="0"/>
                  </a:cubicBezTo>
                  <a:cubicBezTo>
                    <a:pt x="83" y="0"/>
                    <a:pt x="95" y="3"/>
                    <a:pt x="106" y="9"/>
                  </a:cubicBezTo>
                  <a:cubicBezTo>
                    <a:pt x="117" y="16"/>
                    <a:pt x="126" y="24"/>
                    <a:pt x="132" y="35"/>
                  </a:cubicBezTo>
                  <a:cubicBezTo>
                    <a:pt x="139" y="46"/>
                    <a:pt x="141" y="57"/>
                    <a:pt x="141" y="7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" name="Freeform 711">
              <a:extLst>
                <a:ext uri="{FF2B5EF4-FFF2-40B4-BE49-F238E27FC236}">
                  <a16:creationId xmlns:a16="http://schemas.microsoft.com/office/drawing/2014/main" id="{321CC12E-3F09-5D4C-89CD-4F196F8E6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150" y="5278438"/>
              <a:ext cx="58738" cy="30162"/>
            </a:xfrm>
            <a:custGeom>
              <a:avLst/>
              <a:gdLst>
                <a:gd name="T0" fmla="*/ 0 w 162"/>
                <a:gd name="T1" fmla="*/ 0 h 83"/>
                <a:gd name="T2" fmla="*/ 25 w 162"/>
                <a:gd name="T3" fmla="*/ 34 h 83"/>
                <a:gd name="T4" fmla="*/ 115 w 162"/>
                <a:gd name="T5" fmla="*/ 82 h 83"/>
                <a:gd name="T6" fmla="*/ 161 w 162"/>
                <a:gd name="T7" fmla="*/ 0 h 83"/>
                <a:gd name="T8" fmla="*/ 0 w 162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83">
                  <a:moveTo>
                    <a:pt x="0" y="0"/>
                  </a:moveTo>
                  <a:cubicBezTo>
                    <a:pt x="8" y="12"/>
                    <a:pt x="14" y="26"/>
                    <a:pt x="25" y="34"/>
                  </a:cubicBezTo>
                  <a:cubicBezTo>
                    <a:pt x="51" y="60"/>
                    <a:pt x="82" y="74"/>
                    <a:pt x="115" y="82"/>
                  </a:cubicBezTo>
                  <a:lnTo>
                    <a:pt x="161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3" name="Freeform 712">
              <a:extLst>
                <a:ext uri="{FF2B5EF4-FFF2-40B4-BE49-F238E27FC236}">
                  <a16:creationId xmlns:a16="http://schemas.microsoft.com/office/drawing/2014/main" id="{EA675392-7F97-9C41-A3A9-87CA55AA1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538" y="5257800"/>
              <a:ext cx="46037" cy="50800"/>
            </a:xfrm>
            <a:custGeom>
              <a:avLst/>
              <a:gdLst>
                <a:gd name="T0" fmla="*/ 0 w 126"/>
                <a:gd name="T1" fmla="*/ 141 h 142"/>
                <a:gd name="T2" fmla="*/ 119 w 126"/>
                <a:gd name="T3" fmla="*/ 90 h 142"/>
                <a:gd name="T4" fmla="*/ 125 w 126"/>
                <a:gd name="T5" fmla="*/ 85 h 142"/>
                <a:gd name="T6" fmla="*/ 77 w 126"/>
                <a:gd name="T7" fmla="*/ 0 h 142"/>
                <a:gd name="T8" fmla="*/ 0 w 126"/>
                <a:gd name="T9" fmla="*/ 14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42">
                  <a:moveTo>
                    <a:pt x="0" y="141"/>
                  </a:moveTo>
                  <a:cubicBezTo>
                    <a:pt x="43" y="141"/>
                    <a:pt x="88" y="124"/>
                    <a:pt x="119" y="90"/>
                  </a:cubicBezTo>
                  <a:cubicBezTo>
                    <a:pt x="122" y="87"/>
                    <a:pt x="122" y="87"/>
                    <a:pt x="125" y="85"/>
                  </a:cubicBezTo>
                  <a:lnTo>
                    <a:pt x="77" y="0"/>
                  </a:lnTo>
                  <a:lnTo>
                    <a:pt x="0" y="1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4" name="Freeform 713">
              <a:extLst>
                <a:ext uri="{FF2B5EF4-FFF2-40B4-BE49-F238E27FC236}">
                  <a16:creationId xmlns:a16="http://schemas.microsoft.com/office/drawing/2014/main" id="{A367CC25-4C1C-064C-AFE2-55F7A3B93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8350" y="5227638"/>
              <a:ext cx="41275" cy="53975"/>
            </a:xfrm>
            <a:custGeom>
              <a:avLst/>
              <a:gdLst>
                <a:gd name="T0" fmla="*/ 96 w 113"/>
                <a:gd name="T1" fmla="*/ 0 h 148"/>
                <a:gd name="T2" fmla="*/ 0 w 113"/>
                <a:gd name="T3" fmla="*/ 0 h 148"/>
                <a:gd name="T4" fmla="*/ 81 w 113"/>
                <a:gd name="T5" fmla="*/ 147 h 148"/>
                <a:gd name="T6" fmla="*/ 96 w 113"/>
                <a:gd name="T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" h="148">
                  <a:moveTo>
                    <a:pt x="96" y="0"/>
                  </a:moveTo>
                  <a:lnTo>
                    <a:pt x="0" y="0"/>
                  </a:lnTo>
                  <a:lnTo>
                    <a:pt x="81" y="147"/>
                  </a:lnTo>
                  <a:cubicBezTo>
                    <a:pt x="110" y="102"/>
                    <a:pt x="112" y="48"/>
                    <a:pt x="9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5" name="Freeform 714">
              <a:extLst>
                <a:ext uri="{FF2B5EF4-FFF2-40B4-BE49-F238E27FC236}">
                  <a16:creationId xmlns:a16="http://schemas.microsoft.com/office/drawing/2014/main" id="{BBC3EA96-8BA2-0B4C-B60C-45FB76985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9775" y="5187950"/>
              <a:ext cx="58738" cy="30163"/>
            </a:xfrm>
            <a:custGeom>
              <a:avLst/>
              <a:gdLst>
                <a:gd name="T0" fmla="*/ 161 w 162"/>
                <a:gd name="T1" fmla="*/ 82 h 83"/>
                <a:gd name="T2" fmla="*/ 136 w 162"/>
                <a:gd name="T3" fmla="*/ 48 h 83"/>
                <a:gd name="T4" fmla="*/ 46 w 162"/>
                <a:gd name="T5" fmla="*/ 0 h 83"/>
                <a:gd name="T6" fmla="*/ 0 w 162"/>
                <a:gd name="T7" fmla="*/ 82 h 83"/>
                <a:gd name="T8" fmla="*/ 161 w 162"/>
                <a:gd name="T9" fmla="*/ 8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83">
                  <a:moveTo>
                    <a:pt x="161" y="82"/>
                  </a:moveTo>
                  <a:cubicBezTo>
                    <a:pt x="153" y="71"/>
                    <a:pt x="147" y="57"/>
                    <a:pt x="136" y="48"/>
                  </a:cubicBezTo>
                  <a:cubicBezTo>
                    <a:pt x="110" y="23"/>
                    <a:pt x="79" y="9"/>
                    <a:pt x="46" y="0"/>
                  </a:cubicBezTo>
                  <a:lnTo>
                    <a:pt x="0" y="82"/>
                  </a:lnTo>
                  <a:lnTo>
                    <a:pt x="161" y="8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" name="Freeform 715">
              <a:extLst>
                <a:ext uri="{FF2B5EF4-FFF2-40B4-BE49-F238E27FC236}">
                  <a16:creationId xmlns:a16="http://schemas.microsoft.com/office/drawing/2014/main" id="{D1BDAD14-2EB5-EB4C-9FC1-7E2108A95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1038" y="5214938"/>
              <a:ext cx="41275" cy="53975"/>
            </a:xfrm>
            <a:custGeom>
              <a:avLst/>
              <a:gdLst>
                <a:gd name="T0" fmla="*/ 34 w 114"/>
                <a:gd name="T1" fmla="*/ 0 h 148"/>
                <a:gd name="T2" fmla="*/ 17 w 114"/>
                <a:gd name="T3" fmla="*/ 147 h 148"/>
                <a:gd name="T4" fmla="*/ 113 w 114"/>
                <a:gd name="T5" fmla="*/ 147 h 148"/>
                <a:gd name="T6" fmla="*/ 34 w 114"/>
                <a:gd name="T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48">
                  <a:moveTo>
                    <a:pt x="34" y="0"/>
                  </a:moveTo>
                  <a:cubicBezTo>
                    <a:pt x="5" y="46"/>
                    <a:pt x="0" y="99"/>
                    <a:pt x="17" y="147"/>
                  </a:cubicBezTo>
                  <a:lnTo>
                    <a:pt x="113" y="147"/>
                  </a:lnTo>
                  <a:lnTo>
                    <a:pt x="3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" name="Freeform 716">
              <a:extLst>
                <a:ext uri="{FF2B5EF4-FFF2-40B4-BE49-F238E27FC236}">
                  <a16:creationId xmlns:a16="http://schemas.microsoft.com/office/drawing/2014/main" id="{4BC11D61-D465-354D-B484-E44F4F1E4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5186363"/>
              <a:ext cx="44450" cy="50800"/>
            </a:xfrm>
            <a:custGeom>
              <a:avLst/>
              <a:gdLst>
                <a:gd name="T0" fmla="*/ 124 w 125"/>
                <a:gd name="T1" fmla="*/ 0 h 143"/>
                <a:gd name="T2" fmla="*/ 6 w 125"/>
                <a:gd name="T3" fmla="*/ 51 h 143"/>
                <a:gd name="T4" fmla="*/ 0 w 125"/>
                <a:gd name="T5" fmla="*/ 57 h 143"/>
                <a:gd name="T6" fmla="*/ 48 w 125"/>
                <a:gd name="T7" fmla="*/ 142 h 143"/>
                <a:gd name="T8" fmla="*/ 124 w 125"/>
                <a:gd name="T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43">
                  <a:moveTo>
                    <a:pt x="124" y="0"/>
                  </a:moveTo>
                  <a:cubicBezTo>
                    <a:pt x="82" y="0"/>
                    <a:pt x="37" y="17"/>
                    <a:pt x="6" y="51"/>
                  </a:cubicBezTo>
                  <a:cubicBezTo>
                    <a:pt x="3" y="54"/>
                    <a:pt x="3" y="54"/>
                    <a:pt x="0" y="57"/>
                  </a:cubicBezTo>
                  <a:lnTo>
                    <a:pt x="48" y="142"/>
                  </a:lnTo>
                  <a:lnTo>
                    <a:pt x="12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" name="Freeform 717">
              <a:extLst>
                <a:ext uri="{FF2B5EF4-FFF2-40B4-BE49-F238E27FC236}">
                  <a16:creationId xmlns:a16="http://schemas.microsoft.com/office/drawing/2014/main" id="{0D729FBE-1DF2-6047-A399-E536E0AFE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575" y="5167313"/>
              <a:ext cx="163513" cy="163512"/>
            </a:xfrm>
            <a:custGeom>
              <a:avLst/>
              <a:gdLst>
                <a:gd name="T0" fmla="*/ 225 w 452"/>
                <a:gd name="T1" fmla="*/ 0 h 452"/>
                <a:gd name="T2" fmla="*/ 0 w 452"/>
                <a:gd name="T3" fmla="*/ 226 h 452"/>
                <a:gd name="T4" fmla="*/ 225 w 452"/>
                <a:gd name="T5" fmla="*/ 451 h 452"/>
                <a:gd name="T6" fmla="*/ 451 w 452"/>
                <a:gd name="T7" fmla="*/ 226 h 452"/>
                <a:gd name="T8" fmla="*/ 225 w 452"/>
                <a:gd name="T9" fmla="*/ 0 h 452"/>
                <a:gd name="T10" fmla="*/ 225 w 452"/>
                <a:gd name="T11" fmla="*/ 423 h 452"/>
                <a:gd name="T12" fmla="*/ 28 w 452"/>
                <a:gd name="T13" fmla="*/ 226 h 452"/>
                <a:gd name="T14" fmla="*/ 225 w 452"/>
                <a:gd name="T15" fmla="*/ 28 h 452"/>
                <a:gd name="T16" fmla="*/ 423 w 452"/>
                <a:gd name="T17" fmla="*/ 226 h 452"/>
                <a:gd name="T18" fmla="*/ 225 w 452"/>
                <a:gd name="T19" fmla="*/ 423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2" h="452">
                  <a:moveTo>
                    <a:pt x="225" y="0"/>
                  </a:moveTo>
                  <a:cubicBezTo>
                    <a:pt x="101" y="0"/>
                    <a:pt x="0" y="102"/>
                    <a:pt x="0" y="226"/>
                  </a:cubicBezTo>
                  <a:cubicBezTo>
                    <a:pt x="0" y="350"/>
                    <a:pt x="100" y="451"/>
                    <a:pt x="225" y="451"/>
                  </a:cubicBezTo>
                  <a:cubicBezTo>
                    <a:pt x="349" y="451"/>
                    <a:pt x="451" y="350"/>
                    <a:pt x="451" y="226"/>
                  </a:cubicBezTo>
                  <a:cubicBezTo>
                    <a:pt x="451" y="102"/>
                    <a:pt x="350" y="0"/>
                    <a:pt x="225" y="0"/>
                  </a:cubicBezTo>
                  <a:close/>
                  <a:moveTo>
                    <a:pt x="225" y="423"/>
                  </a:moveTo>
                  <a:cubicBezTo>
                    <a:pt x="115" y="423"/>
                    <a:pt x="28" y="336"/>
                    <a:pt x="28" y="226"/>
                  </a:cubicBezTo>
                  <a:cubicBezTo>
                    <a:pt x="28" y="116"/>
                    <a:pt x="114" y="28"/>
                    <a:pt x="225" y="28"/>
                  </a:cubicBezTo>
                  <a:cubicBezTo>
                    <a:pt x="335" y="28"/>
                    <a:pt x="423" y="116"/>
                    <a:pt x="423" y="226"/>
                  </a:cubicBezTo>
                  <a:cubicBezTo>
                    <a:pt x="423" y="336"/>
                    <a:pt x="336" y="423"/>
                    <a:pt x="225" y="4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" name="Freeform 718">
              <a:extLst>
                <a:ext uri="{FF2B5EF4-FFF2-40B4-BE49-F238E27FC236}">
                  <a16:creationId xmlns:a16="http://schemas.microsoft.com/office/drawing/2014/main" id="{8785C96A-59EF-A14B-8565-35F72031D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975" y="5167313"/>
              <a:ext cx="163513" cy="163512"/>
            </a:xfrm>
            <a:custGeom>
              <a:avLst/>
              <a:gdLst>
                <a:gd name="T0" fmla="*/ 423 w 452"/>
                <a:gd name="T1" fmla="*/ 141 h 452"/>
                <a:gd name="T2" fmla="*/ 400 w 452"/>
                <a:gd name="T3" fmla="*/ 141 h 452"/>
                <a:gd name="T4" fmla="*/ 268 w 452"/>
                <a:gd name="T5" fmla="*/ 54 h 452"/>
                <a:gd name="T6" fmla="*/ 270 w 452"/>
                <a:gd name="T7" fmla="*/ 42 h 452"/>
                <a:gd name="T8" fmla="*/ 228 w 452"/>
                <a:gd name="T9" fmla="*/ 0 h 452"/>
                <a:gd name="T10" fmla="*/ 186 w 452"/>
                <a:gd name="T11" fmla="*/ 42 h 452"/>
                <a:gd name="T12" fmla="*/ 189 w 452"/>
                <a:gd name="T13" fmla="*/ 54 h 452"/>
                <a:gd name="T14" fmla="*/ 56 w 452"/>
                <a:gd name="T15" fmla="*/ 141 h 452"/>
                <a:gd name="T16" fmla="*/ 28 w 452"/>
                <a:gd name="T17" fmla="*/ 141 h 452"/>
                <a:gd name="T18" fmla="*/ 0 w 452"/>
                <a:gd name="T19" fmla="*/ 169 h 452"/>
                <a:gd name="T20" fmla="*/ 0 w 452"/>
                <a:gd name="T21" fmla="*/ 423 h 452"/>
                <a:gd name="T22" fmla="*/ 28 w 452"/>
                <a:gd name="T23" fmla="*/ 451 h 452"/>
                <a:gd name="T24" fmla="*/ 423 w 452"/>
                <a:gd name="T25" fmla="*/ 451 h 452"/>
                <a:gd name="T26" fmla="*/ 451 w 452"/>
                <a:gd name="T27" fmla="*/ 423 h 452"/>
                <a:gd name="T28" fmla="*/ 451 w 452"/>
                <a:gd name="T29" fmla="*/ 381 h 452"/>
                <a:gd name="T30" fmla="*/ 451 w 452"/>
                <a:gd name="T31" fmla="*/ 316 h 452"/>
                <a:gd name="T32" fmla="*/ 451 w 452"/>
                <a:gd name="T33" fmla="*/ 169 h 452"/>
                <a:gd name="T34" fmla="*/ 423 w 452"/>
                <a:gd name="T35" fmla="*/ 141 h 452"/>
                <a:gd name="T36" fmla="*/ 225 w 452"/>
                <a:gd name="T37" fmla="*/ 28 h 452"/>
                <a:gd name="T38" fmla="*/ 239 w 452"/>
                <a:gd name="T39" fmla="*/ 42 h 452"/>
                <a:gd name="T40" fmla="*/ 225 w 452"/>
                <a:gd name="T41" fmla="*/ 56 h 452"/>
                <a:gd name="T42" fmla="*/ 211 w 452"/>
                <a:gd name="T43" fmla="*/ 42 h 452"/>
                <a:gd name="T44" fmla="*/ 225 w 452"/>
                <a:gd name="T45" fmla="*/ 28 h 452"/>
                <a:gd name="T46" fmla="*/ 200 w 452"/>
                <a:gd name="T47" fmla="*/ 76 h 452"/>
                <a:gd name="T48" fmla="*/ 225 w 452"/>
                <a:gd name="T49" fmla="*/ 85 h 452"/>
                <a:gd name="T50" fmla="*/ 251 w 452"/>
                <a:gd name="T51" fmla="*/ 76 h 452"/>
                <a:gd name="T52" fmla="*/ 349 w 452"/>
                <a:gd name="T53" fmla="*/ 141 h 452"/>
                <a:gd name="T54" fmla="*/ 104 w 452"/>
                <a:gd name="T55" fmla="*/ 141 h 452"/>
                <a:gd name="T56" fmla="*/ 200 w 452"/>
                <a:gd name="T57" fmla="*/ 76 h 452"/>
                <a:gd name="T58" fmla="*/ 56 w 452"/>
                <a:gd name="T59" fmla="*/ 169 h 452"/>
                <a:gd name="T60" fmla="*/ 56 w 452"/>
                <a:gd name="T61" fmla="*/ 169 h 452"/>
                <a:gd name="T62" fmla="*/ 56 w 452"/>
                <a:gd name="T63" fmla="*/ 169 h 452"/>
                <a:gd name="T64" fmla="*/ 395 w 452"/>
                <a:gd name="T65" fmla="*/ 169 h 452"/>
                <a:gd name="T66" fmla="*/ 395 w 452"/>
                <a:gd name="T67" fmla="*/ 169 h 452"/>
                <a:gd name="T68" fmla="*/ 395 w 452"/>
                <a:gd name="T69" fmla="*/ 169 h 452"/>
                <a:gd name="T70" fmla="*/ 423 w 452"/>
                <a:gd name="T71" fmla="*/ 169 h 452"/>
                <a:gd name="T72" fmla="*/ 423 w 452"/>
                <a:gd name="T73" fmla="*/ 169 h 452"/>
                <a:gd name="T74" fmla="*/ 423 w 452"/>
                <a:gd name="T75" fmla="*/ 282 h 452"/>
                <a:gd name="T76" fmla="*/ 333 w 452"/>
                <a:gd name="T77" fmla="*/ 200 h 452"/>
                <a:gd name="T78" fmla="*/ 313 w 452"/>
                <a:gd name="T79" fmla="*/ 200 h 452"/>
                <a:gd name="T80" fmla="*/ 197 w 452"/>
                <a:gd name="T81" fmla="*/ 308 h 452"/>
                <a:gd name="T82" fmla="*/ 135 w 452"/>
                <a:gd name="T83" fmla="*/ 231 h 452"/>
                <a:gd name="T84" fmla="*/ 112 w 452"/>
                <a:gd name="T85" fmla="*/ 231 h 452"/>
                <a:gd name="T86" fmla="*/ 25 w 452"/>
                <a:gd name="T87" fmla="*/ 341 h 452"/>
                <a:gd name="T88" fmla="*/ 25 w 452"/>
                <a:gd name="T89" fmla="*/ 169 h 452"/>
                <a:gd name="T90" fmla="*/ 56 w 452"/>
                <a:gd name="T91" fmla="*/ 169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2" h="452">
                  <a:moveTo>
                    <a:pt x="423" y="141"/>
                  </a:moveTo>
                  <a:lnTo>
                    <a:pt x="400" y="141"/>
                  </a:lnTo>
                  <a:lnTo>
                    <a:pt x="268" y="54"/>
                  </a:lnTo>
                  <a:cubicBezTo>
                    <a:pt x="268" y="51"/>
                    <a:pt x="270" y="48"/>
                    <a:pt x="270" y="42"/>
                  </a:cubicBezTo>
                  <a:cubicBezTo>
                    <a:pt x="270" y="20"/>
                    <a:pt x="250" y="0"/>
                    <a:pt x="228" y="0"/>
                  </a:cubicBezTo>
                  <a:cubicBezTo>
                    <a:pt x="205" y="0"/>
                    <a:pt x="186" y="20"/>
                    <a:pt x="186" y="42"/>
                  </a:cubicBezTo>
                  <a:cubicBezTo>
                    <a:pt x="186" y="45"/>
                    <a:pt x="186" y="51"/>
                    <a:pt x="189" y="54"/>
                  </a:cubicBezTo>
                  <a:lnTo>
                    <a:pt x="56" y="141"/>
                  </a:lnTo>
                  <a:lnTo>
                    <a:pt x="28" y="141"/>
                  </a:lnTo>
                  <a:cubicBezTo>
                    <a:pt x="11" y="141"/>
                    <a:pt x="0" y="152"/>
                    <a:pt x="0" y="169"/>
                  </a:cubicBezTo>
                  <a:lnTo>
                    <a:pt x="0" y="423"/>
                  </a:lnTo>
                  <a:cubicBezTo>
                    <a:pt x="0" y="440"/>
                    <a:pt x="11" y="451"/>
                    <a:pt x="28" y="451"/>
                  </a:cubicBezTo>
                  <a:lnTo>
                    <a:pt x="423" y="451"/>
                  </a:lnTo>
                  <a:cubicBezTo>
                    <a:pt x="440" y="451"/>
                    <a:pt x="451" y="440"/>
                    <a:pt x="451" y="423"/>
                  </a:cubicBezTo>
                  <a:lnTo>
                    <a:pt x="451" y="381"/>
                  </a:lnTo>
                  <a:lnTo>
                    <a:pt x="451" y="316"/>
                  </a:lnTo>
                  <a:lnTo>
                    <a:pt x="451" y="169"/>
                  </a:lnTo>
                  <a:cubicBezTo>
                    <a:pt x="451" y="152"/>
                    <a:pt x="440" y="141"/>
                    <a:pt x="423" y="141"/>
                  </a:cubicBezTo>
                  <a:close/>
                  <a:moveTo>
                    <a:pt x="225" y="28"/>
                  </a:moveTo>
                  <a:cubicBezTo>
                    <a:pt x="234" y="28"/>
                    <a:pt x="239" y="34"/>
                    <a:pt x="239" y="42"/>
                  </a:cubicBezTo>
                  <a:cubicBezTo>
                    <a:pt x="239" y="51"/>
                    <a:pt x="233" y="56"/>
                    <a:pt x="225" y="56"/>
                  </a:cubicBezTo>
                  <a:cubicBezTo>
                    <a:pt x="216" y="56"/>
                    <a:pt x="211" y="51"/>
                    <a:pt x="211" y="42"/>
                  </a:cubicBezTo>
                  <a:cubicBezTo>
                    <a:pt x="211" y="34"/>
                    <a:pt x="217" y="28"/>
                    <a:pt x="225" y="28"/>
                  </a:cubicBezTo>
                  <a:close/>
                  <a:moveTo>
                    <a:pt x="200" y="76"/>
                  </a:moveTo>
                  <a:cubicBezTo>
                    <a:pt x="206" y="82"/>
                    <a:pt x="216" y="85"/>
                    <a:pt x="225" y="85"/>
                  </a:cubicBezTo>
                  <a:cubicBezTo>
                    <a:pt x="233" y="85"/>
                    <a:pt x="242" y="82"/>
                    <a:pt x="251" y="76"/>
                  </a:cubicBezTo>
                  <a:lnTo>
                    <a:pt x="349" y="141"/>
                  </a:lnTo>
                  <a:lnTo>
                    <a:pt x="104" y="141"/>
                  </a:lnTo>
                  <a:lnTo>
                    <a:pt x="200" y="76"/>
                  </a:lnTo>
                  <a:close/>
                  <a:moveTo>
                    <a:pt x="56" y="169"/>
                  </a:moveTo>
                  <a:lnTo>
                    <a:pt x="56" y="169"/>
                  </a:lnTo>
                  <a:lnTo>
                    <a:pt x="56" y="169"/>
                  </a:lnTo>
                  <a:lnTo>
                    <a:pt x="395" y="169"/>
                  </a:lnTo>
                  <a:lnTo>
                    <a:pt x="395" y="169"/>
                  </a:lnTo>
                  <a:lnTo>
                    <a:pt x="395" y="169"/>
                  </a:lnTo>
                  <a:lnTo>
                    <a:pt x="423" y="169"/>
                  </a:lnTo>
                  <a:lnTo>
                    <a:pt x="423" y="169"/>
                  </a:lnTo>
                  <a:lnTo>
                    <a:pt x="423" y="282"/>
                  </a:lnTo>
                  <a:lnTo>
                    <a:pt x="333" y="200"/>
                  </a:lnTo>
                  <a:cubicBezTo>
                    <a:pt x="327" y="195"/>
                    <a:pt x="318" y="195"/>
                    <a:pt x="313" y="200"/>
                  </a:cubicBezTo>
                  <a:lnTo>
                    <a:pt x="197" y="308"/>
                  </a:lnTo>
                  <a:lnTo>
                    <a:pt x="135" y="231"/>
                  </a:lnTo>
                  <a:cubicBezTo>
                    <a:pt x="129" y="226"/>
                    <a:pt x="118" y="226"/>
                    <a:pt x="112" y="231"/>
                  </a:cubicBezTo>
                  <a:lnTo>
                    <a:pt x="25" y="341"/>
                  </a:lnTo>
                  <a:lnTo>
                    <a:pt x="25" y="169"/>
                  </a:lnTo>
                  <a:lnTo>
                    <a:pt x="56" y="1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" name="Freeform 719">
              <a:extLst>
                <a:ext uri="{FF2B5EF4-FFF2-40B4-BE49-F238E27FC236}">
                  <a16:creationId xmlns:a16="http://schemas.microsoft.com/office/drawing/2014/main" id="{9E41ED0A-6312-3140-B31D-DCE69E3C8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1813" y="3541713"/>
              <a:ext cx="131762" cy="88900"/>
            </a:xfrm>
            <a:custGeom>
              <a:avLst/>
              <a:gdLst>
                <a:gd name="T0" fmla="*/ 364 w 368"/>
                <a:gd name="T1" fmla="*/ 186 h 249"/>
                <a:gd name="T2" fmla="*/ 181 w 368"/>
                <a:gd name="T3" fmla="*/ 3 h 249"/>
                <a:gd name="T4" fmla="*/ 170 w 368"/>
                <a:gd name="T5" fmla="*/ 0 h 249"/>
                <a:gd name="T6" fmla="*/ 14 w 368"/>
                <a:gd name="T7" fmla="*/ 0 h 249"/>
                <a:gd name="T8" fmla="*/ 3 w 368"/>
                <a:gd name="T9" fmla="*/ 3 h 249"/>
                <a:gd name="T10" fmla="*/ 0 w 368"/>
                <a:gd name="T11" fmla="*/ 14 h 249"/>
                <a:gd name="T12" fmla="*/ 0 w 368"/>
                <a:gd name="T13" fmla="*/ 56 h 249"/>
                <a:gd name="T14" fmla="*/ 113 w 368"/>
                <a:gd name="T15" fmla="*/ 56 h 249"/>
                <a:gd name="T16" fmla="*/ 144 w 368"/>
                <a:gd name="T17" fmla="*/ 68 h 249"/>
                <a:gd name="T18" fmla="*/ 325 w 368"/>
                <a:gd name="T19" fmla="*/ 248 h 249"/>
                <a:gd name="T20" fmla="*/ 364 w 368"/>
                <a:gd name="T21" fmla="*/ 206 h 249"/>
                <a:gd name="T22" fmla="*/ 364 w 368"/>
                <a:gd name="T23" fmla="*/ 18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8" h="249">
                  <a:moveTo>
                    <a:pt x="364" y="186"/>
                  </a:moveTo>
                  <a:lnTo>
                    <a:pt x="181" y="3"/>
                  </a:lnTo>
                  <a:cubicBezTo>
                    <a:pt x="178" y="0"/>
                    <a:pt x="175" y="0"/>
                    <a:pt x="170" y="0"/>
                  </a:cubicBezTo>
                  <a:lnTo>
                    <a:pt x="14" y="0"/>
                  </a:lnTo>
                  <a:cubicBezTo>
                    <a:pt x="11" y="0"/>
                    <a:pt x="6" y="3"/>
                    <a:pt x="3" y="3"/>
                  </a:cubicBezTo>
                  <a:cubicBezTo>
                    <a:pt x="0" y="3"/>
                    <a:pt x="0" y="8"/>
                    <a:pt x="0" y="14"/>
                  </a:cubicBezTo>
                  <a:lnTo>
                    <a:pt x="0" y="56"/>
                  </a:lnTo>
                  <a:lnTo>
                    <a:pt x="113" y="56"/>
                  </a:lnTo>
                  <a:cubicBezTo>
                    <a:pt x="124" y="56"/>
                    <a:pt x="136" y="62"/>
                    <a:pt x="144" y="68"/>
                  </a:cubicBezTo>
                  <a:lnTo>
                    <a:pt x="325" y="248"/>
                  </a:lnTo>
                  <a:lnTo>
                    <a:pt x="364" y="206"/>
                  </a:lnTo>
                  <a:cubicBezTo>
                    <a:pt x="367" y="200"/>
                    <a:pt x="367" y="192"/>
                    <a:pt x="364" y="18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" name="Freeform 720">
              <a:extLst>
                <a:ext uri="{FF2B5EF4-FFF2-40B4-BE49-F238E27FC236}">
                  <a16:creationId xmlns:a16="http://schemas.microsoft.com/office/drawing/2014/main" id="{2D5D8F88-566B-324C-9E6C-CE017AAAA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1175" y="3571875"/>
              <a:ext cx="131763" cy="131763"/>
            </a:xfrm>
            <a:custGeom>
              <a:avLst/>
              <a:gdLst>
                <a:gd name="T0" fmla="*/ 180 w 368"/>
                <a:gd name="T1" fmla="*/ 2 h 367"/>
                <a:gd name="T2" fmla="*/ 169 w 368"/>
                <a:gd name="T3" fmla="*/ 0 h 367"/>
                <a:gd name="T4" fmla="*/ 14 w 368"/>
                <a:gd name="T5" fmla="*/ 0 h 367"/>
                <a:gd name="T6" fmla="*/ 3 w 368"/>
                <a:gd name="T7" fmla="*/ 2 h 367"/>
                <a:gd name="T8" fmla="*/ 0 w 368"/>
                <a:gd name="T9" fmla="*/ 14 h 367"/>
                <a:gd name="T10" fmla="*/ 0 w 368"/>
                <a:gd name="T11" fmla="*/ 169 h 367"/>
                <a:gd name="T12" fmla="*/ 5 w 368"/>
                <a:gd name="T13" fmla="*/ 180 h 367"/>
                <a:gd name="T14" fmla="*/ 203 w 368"/>
                <a:gd name="T15" fmla="*/ 364 h 367"/>
                <a:gd name="T16" fmla="*/ 211 w 368"/>
                <a:gd name="T17" fmla="*/ 366 h 367"/>
                <a:gd name="T18" fmla="*/ 211 w 368"/>
                <a:gd name="T19" fmla="*/ 366 h 367"/>
                <a:gd name="T20" fmla="*/ 220 w 368"/>
                <a:gd name="T21" fmla="*/ 361 h 367"/>
                <a:gd name="T22" fmla="*/ 361 w 368"/>
                <a:gd name="T23" fmla="*/ 206 h 367"/>
                <a:gd name="T24" fmla="*/ 361 w 368"/>
                <a:gd name="T25" fmla="*/ 186 h 367"/>
                <a:gd name="T26" fmla="*/ 180 w 368"/>
                <a:gd name="T27" fmla="*/ 2 h 367"/>
                <a:gd name="T28" fmla="*/ 99 w 368"/>
                <a:gd name="T29" fmla="*/ 141 h 367"/>
                <a:gd name="T30" fmla="*/ 56 w 368"/>
                <a:gd name="T31" fmla="*/ 98 h 367"/>
                <a:gd name="T32" fmla="*/ 99 w 368"/>
                <a:gd name="T33" fmla="*/ 56 h 367"/>
                <a:gd name="T34" fmla="*/ 141 w 368"/>
                <a:gd name="T35" fmla="*/ 98 h 367"/>
                <a:gd name="T36" fmla="*/ 99 w 368"/>
                <a:gd name="T37" fmla="*/ 141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8" h="367">
                  <a:moveTo>
                    <a:pt x="180" y="2"/>
                  </a:moveTo>
                  <a:cubicBezTo>
                    <a:pt x="178" y="0"/>
                    <a:pt x="175" y="0"/>
                    <a:pt x="169" y="0"/>
                  </a:cubicBezTo>
                  <a:lnTo>
                    <a:pt x="14" y="0"/>
                  </a:lnTo>
                  <a:cubicBezTo>
                    <a:pt x="11" y="0"/>
                    <a:pt x="6" y="2"/>
                    <a:pt x="3" y="2"/>
                  </a:cubicBezTo>
                  <a:cubicBezTo>
                    <a:pt x="1" y="2"/>
                    <a:pt x="0" y="8"/>
                    <a:pt x="0" y="14"/>
                  </a:cubicBezTo>
                  <a:lnTo>
                    <a:pt x="0" y="169"/>
                  </a:lnTo>
                  <a:cubicBezTo>
                    <a:pt x="0" y="172"/>
                    <a:pt x="3" y="177"/>
                    <a:pt x="5" y="180"/>
                  </a:cubicBezTo>
                  <a:lnTo>
                    <a:pt x="203" y="364"/>
                  </a:lnTo>
                  <a:cubicBezTo>
                    <a:pt x="206" y="366"/>
                    <a:pt x="209" y="366"/>
                    <a:pt x="211" y="366"/>
                  </a:cubicBezTo>
                  <a:lnTo>
                    <a:pt x="211" y="366"/>
                  </a:lnTo>
                  <a:cubicBezTo>
                    <a:pt x="214" y="366"/>
                    <a:pt x="220" y="364"/>
                    <a:pt x="220" y="361"/>
                  </a:cubicBezTo>
                  <a:lnTo>
                    <a:pt x="361" y="206"/>
                  </a:lnTo>
                  <a:cubicBezTo>
                    <a:pt x="367" y="200"/>
                    <a:pt x="367" y="191"/>
                    <a:pt x="361" y="186"/>
                  </a:cubicBezTo>
                  <a:lnTo>
                    <a:pt x="180" y="2"/>
                  </a:lnTo>
                  <a:close/>
                  <a:moveTo>
                    <a:pt x="99" y="141"/>
                  </a:moveTo>
                  <a:cubicBezTo>
                    <a:pt x="76" y="141"/>
                    <a:pt x="56" y="120"/>
                    <a:pt x="56" y="98"/>
                  </a:cubicBezTo>
                  <a:cubicBezTo>
                    <a:pt x="56" y="75"/>
                    <a:pt x="77" y="56"/>
                    <a:pt x="99" y="56"/>
                  </a:cubicBezTo>
                  <a:cubicBezTo>
                    <a:pt x="122" y="56"/>
                    <a:pt x="141" y="75"/>
                    <a:pt x="141" y="98"/>
                  </a:cubicBezTo>
                  <a:cubicBezTo>
                    <a:pt x="141" y="120"/>
                    <a:pt x="121" y="141"/>
                    <a:pt x="99" y="1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" name="Freeform 721">
              <a:extLst>
                <a:ext uri="{FF2B5EF4-FFF2-40B4-BE49-F238E27FC236}">
                  <a16:creationId xmlns:a16="http://schemas.microsoft.com/office/drawing/2014/main" id="{63D4B419-26B3-2D49-831F-177BC2845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7975" y="5167313"/>
              <a:ext cx="41275" cy="41275"/>
            </a:xfrm>
            <a:custGeom>
              <a:avLst/>
              <a:gdLst>
                <a:gd name="T0" fmla="*/ 0 w 114"/>
                <a:gd name="T1" fmla="*/ 0 h 114"/>
                <a:gd name="T2" fmla="*/ 0 w 114"/>
                <a:gd name="T3" fmla="*/ 113 h 114"/>
                <a:gd name="T4" fmla="*/ 113 w 114"/>
                <a:gd name="T5" fmla="*/ 113 h 114"/>
                <a:gd name="T6" fmla="*/ 0 w 114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14">
                  <a:moveTo>
                    <a:pt x="0" y="0"/>
                  </a:moveTo>
                  <a:lnTo>
                    <a:pt x="0" y="113"/>
                  </a:lnTo>
                  <a:lnTo>
                    <a:pt x="113" y="11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" name="Freeform 722">
              <a:extLst>
                <a:ext uri="{FF2B5EF4-FFF2-40B4-BE49-F238E27FC236}">
                  <a16:creationId xmlns:a16="http://schemas.microsoft.com/office/drawing/2014/main" id="{15AFAE9C-4221-1D47-B5BB-A2F39C6E5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013" y="5167313"/>
              <a:ext cx="122237" cy="163512"/>
            </a:xfrm>
            <a:custGeom>
              <a:avLst/>
              <a:gdLst>
                <a:gd name="T0" fmla="*/ 197 w 339"/>
                <a:gd name="T1" fmla="*/ 113 h 452"/>
                <a:gd name="T2" fmla="*/ 197 w 339"/>
                <a:gd name="T3" fmla="*/ 0 h 452"/>
                <a:gd name="T4" fmla="*/ 169 w 339"/>
                <a:gd name="T5" fmla="*/ 0 h 452"/>
                <a:gd name="T6" fmla="*/ 70 w 339"/>
                <a:gd name="T7" fmla="*/ 0 h 452"/>
                <a:gd name="T8" fmla="*/ 28 w 339"/>
                <a:gd name="T9" fmla="*/ 0 h 452"/>
                <a:gd name="T10" fmla="*/ 0 w 339"/>
                <a:gd name="T11" fmla="*/ 28 h 452"/>
                <a:gd name="T12" fmla="*/ 0 w 339"/>
                <a:gd name="T13" fmla="*/ 423 h 452"/>
                <a:gd name="T14" fmla="*/ 28 w 339"/>
                <a:gd name="T15" fmla="*/ 451 h 452"/>
                <a:gd name="T16" fmla="*/ 310 w 339"/>
                <a:gd name="T17" fmla="*/ 451 h 452"/>
                <a:gd name="T18" fmla="*/ 338 w 339"/>
                <a:gd name="T19" fmla="*/ 423 h 452"/>
                <a:gd name="T20" fmla="*/ 338 w 339"/>
                <a:gd name="T21" fmla="*/ 141 h 452"/>
                <a:gd name="T22" fmla="*/ 225 w 339"/>
                <a:gd name="T23" fmla="*/ 141 h 452"/>
                <a:gd name="T24" fmla="*/ 197 w 339"/>
                <a:gd name="T25" fmla="*/ 113 h 452"/>
                <a:gd name="T26" fmla="*/ 141 w 339"/>
                <a:gd name="T27" fmla="*/ 169 h 452"/>
                <a:gd name="T28" fmla="*/ 99 w 339"/>
                <a:gd name="T29" fmla="*/ 121 h 452"/>
                <a:gd name="T30" fmla="*/ 56 w 339"/>
                <a:gd name="T31" fmla="*/ 169 h 452"/>
                <a:gd name="T32" fmla="*/ 56 w 339"/>
                <a:gd name="T33" fmla="*/ 42 h 452"/>
                <a:gd name="T34" fmla="*/ 70 w 339"/>
                <a:gd name="T35" fmla="*/ 28 h 452"/>
                <a:gd name="T36" fmla="*/ 141 w 339"/>
                <a:gd name="T37" fmla="*/ 28 h 452"/>
                <a:gd name="T38" fmla="*/ 141 w 339"/>
                <a:gd name="T39" fmla="*/ 169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9" h="452">
                  <a:moveTo>
                    <a:pt x="197" y="113"/>
                  </a:moveTo>
                  <a:lnTo>
                    <a:pt x="197" y="0"/>
                  </a:lnTo>
                  <a:lnTo>
                    <a:pt x="169" y="0"/>
                  </a:lnTo>
                  <a:lnTo>
                    <a:pt x="70" y="0"/>
                  </a:lnTo>
                  <a:lnTo>
                    <a:pt x="28" y="0"/>
                  </a:lnTo>
                  <a:cubicBezTo>
                    <a:pt x="11" y="0"/>
                    <a:pt x="0" y="11"/>
                    <a:pt x="0" y="28"/>
                  </a:cubicBezTo>
                  <a:lnTo>
                    <a:pt x="0" y="423"/>
                  </a:lnTo>
                  <a:cubicBezTo>
                    <a:pt x="0" y="440"/>
                    <a:pt x="11" y="451"/>
                    <a:pt x="28" y="451"/>
                  </a:cubicBezTo>
                  <a:lnTo>
                    <a:pt x="310" y="451"/>
                  </a:lnTo>
                  <a:cubicBezTo>
                    <a:pt x="327" y="451"/>
                    <a:pt x="338" y="440"/>
                    <a:pt x="338" y="423"/>
                  </a:cubicBezTo>
                  <a:lnTo>
                    <a:pt x="338" y="141"/>
                  </a:lnTo>
                  <a:lnTo>
                    <a:pt x="225" y="141"/>
                  </a:lnTo>
                  <a:cubicBezTo>
                    <a:pt x="209" y="141"/>
                    <a:pt x="197" y="130"/>
                    <a:pt x="197" y="113"/>
                  </a:cubicBezTo>
                  <a:close/>
                  <a:moveTo>
                    <a:pt x="141" y="169"/>
                  </a:moveTo>
                  <a:lnTo>
                    <a:pt x="99" y="121"/>
                  </a:lnTo>
                  <a:lnTo>
                    <a:pt x="56" y="169"/>
                  </a:lnTo>
                  <a:lnTo>
                    <a:pt x="56" y="42"/>
                  </a:lnTo>
                  <a:cubicBezTo>
                    <a:pt x="56" y="34"/>
                    <a:pt x="62" y="28"/>
                    <a:pt x="70" y="28"/>
                  </a:cubicBezTo>
                  <a:lnTo>
                    <a:pt x="141" y="28"/>
                  </a:lnTo>
                  <a:lnTo>
                    <a:pt x="141" y="1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" name="Freeform 723">
              <a:extLst>
                <a:ext uri="{FF2B5EF4-FFF2-40B4-BE49-F238E27FC236}">
                  <a16:creationId xmlns:a16="http://schemas.microsoft.com/office/drawing/2014/main" id="{B8FC78D1-7619-7541-9690-B87E1F58D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775" y="5167313"/>
              <a:ext cx="163513" cy="163512"/>
            </a:xfrm>
            <a:custGeom>
              <a:avLst/>
              <a:gdLst>
                <a:gd name="T0" fmla="*/ 423 w 453"/>
                <a:gd name="T1" fmla="*/ 0 h 452"/>
                <a:gd name="T2" fmla="*/ 28 w 453"/>
                <a:gd name="T3" fmla="*/ 0 h 452"/>
                <a:gd name="T4" fmla="*/ 0 w 453"/>
                <a:gd name="T5" fmla="*/ 28 h 452"/>
                <a:gd name="T6" fmla="*/ 0 w 453"/>
                <a:gd name="T7" fmla="*/ 423 h 452"/>
                <a:gd name="T8" fmla="*/ 28 w 453"/>
                <a:gd name="T9" fmla="*/ 451 h 452"/>
                <a:gd name="T10" fmla="*/ 423 w 453"/>
                <a:gd name="T11" fmla="*/ 451 h 452"/>
                <a:gd name="T12" fmla="*/ 452 w 453"/>
                <a:gd name="T13" fmla="*/ 423 h 452"/>
                <a:gd name="T14" fmla="*/ 452 w 453"/>
                <a:gd name="T15" fmla="*/ 28 h 452"/>
                <a:gd name="T16" fmla="*/ 423 w 453"/>
                <a:gd name="T17" fmla="*/ 0 h 452"/>
                <a:gd name="T18" fmla="*/ 409 w 453"/>
                <a:gd name="T19" fmla="*/ 28 h 452"/>
                <a:gd name="T20" fmla="*/ 423 w 453"/>
                <a:gd name="T21" fmla="*/ 42 h 452"/>
                <a:gd name="T22" fmla="*/ 409 w 453"/>
                <a:gd name="T23" fmla="*/ 56 h 452"/>
                <a:gd name="T24" fmla="*/ 395 w 453"/>
                <a:gd name="T25" fmla="*/ 42 h 452"/>
                <a:gd name="T26" fmla="*/ 409 w 453"/>
                <a:gd name="T27" fmla="*/ 28 h 452"/>
                <a:gd name="T28" fmla="*/ 353 w 453"/>
                <a:gd name="T29" fmla="*/ 28 h 452"/>
                <a:gd name="T30" fmla="*/ 367 w 453"/>
                <a:gd name="T31" fmla="*/ 42 h 452"/>
                <a:gd name="T32" fmla="*/ 353 w 453"/>
                <a:gd name="T33" fmla="*/ 56 h 452"/>
                <a:gd name="T34" fmla="*/ 339 w 453"/>
                <a:gd name="T35" fmla="*/ 42 h 452"/>
                <a:gd name="T36" fmla="*/ 353 w 453"/>
                <a:gd name="T37" fmla="*/ 28 h 452"/>
                <a:gd name="T38" fmla="*/ 28 w 453"/>
                <a:gd name="T39" fmla="*/ 423 h 452"/>
                <a:gd name="T40" fmla="*/ 28 w 453"/>
                <a:gd name="T41" fmla="*/ 85 h 452"/>
                <a:gd name="T42" fmla="*/ 423 w 453"/>
                <a:gd name="T43" fmla="*/ 85 h 452"/>
                <a:gd name="T44" fmla="*/ 423 w 453"/>
                <a:gd name="T45" fmla="*/ 423 h 452"/>
                <a:gd name="T46" fmla="*/ 28 w 453"/>
                <a:gd name="T47" fmla="*/ 423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3" h="452">
                  <a:moveTo>
                    <a:pt x="423" y="0"/>
                  </a:moveTo>
                  <a:lnTo>
                    <a:pt x="28" y="0"/>
                  </a:lnTo>
                  <a:cubicBezTo>
                    <a:pt x="11" y="0"/>
                    <a:pt x="0" y="11"/>
                    <a:pt x="0" y="28"/>
                  </a:cubicBezTo>
                  <a:lnTo>
                    <a:pt x="0" y="423"/>
                  </a:lnTo>
                  <a:cubicBezTo>
                    <a:pt x="0" y="440"/>
                    <a:pt x="11" y="451"/>
                    <a:pt x="28" y="451"/>
                  </a:cubicBezTo>
                  <a:lnTo>
                    <a:pt x="423" y="451"/>
                  </a:lnTo>
                  <a:cubicBezTo>
                    <a:pt x="440" y="451"/>
                    <a:pt x="452" y="440"/>
                    <a:pt x="452" y="423"/>
                  </a:cubicBezTo>
                  <a:lnTo>
                    <a:pt x="452" y="28"/>
                  </a:lnTo>
                  <a:cubicBezTo>
                    <a:pt x="452" y="11"/>
                    <a:pt x="440" y="0"/>
                    <a:pt x="423" y="0"/>
                  </a:cubicBezTo>
                  <a:close/>
                  <a:moveTo>
                    <a:pt x="409" y="28"/>
                  </a:moveTo>
                  <a:cubicBezTo>
                    <a:pt x="417" y="28"/>
                    <a:pt x="423" y="34"/>
                    <a:pt x="423" y="42"/>
                  </a:cubicBezTo>
                  <a:cubicBezTo>
                    <a:pt x="423" y="51"/>
                    <a:pt x="417" y="56"/>
                    <a:pt x="409" y="56"/>
                  </a:cubicBezTo>
                  <a:cubicBezTo>
                    <a:pt x="400" y="56"/>
                    <a:pt x="395" y="51"/>
                    <a:pt x="395" y="42"/>
                  </a:cubicBezTo>
                  <a:cubicBezTo>
                    <a:pt x="395" y="34"/>
                    <a:pt x="400" y="28"/>
                    <a:pt x="409" y="28"/>
                  </a:cubicBezTo>
                  <a:close/>
                  <a:moveTo>
                    <a:pt x="353" y="28"/>
                  </a:moveTo>
                  <a:cubicBezTo>
                    <a:pt x="361" y="28"/>
                    <a:pt x="367" y="34"/>
                    <a:pt x="367" y="42"/>
                  </a:cubicBezTo>
                  <a:cubicBezTo>
                    <a:pt x="367" y="51"/>
                    <a:pt x="361" y="56"/>
                    <a:pt x="353" y="56"/>
                  </a:cubicBezTo>
                  <a:cubicBezTo>
                    <a:pt x="344" y="56"/>
                    <a:pt x="339" y="51"/>
                    <a:pt x="339" y="42"/>
                  </a:cubicBezTo>
                  <a:cubicBezTo>
                    <a:pt x="339" y="34"/>
                    <a:pt x="344" y="28"/>
                    <a:pt x="353" y="28"/>
                  </a:cubicBezTo>
                  <a:close/>
                  <a:moveTo>
                    <a:pt x="28" y="423"/>
                  </a:moveTo>
                  <a:lnTo>
                    <a:pt x="28" y="85"/>
                  </a:lnTo>
                  <a:lnTo>
                    <a:pt x="423" y="85"/>
                  </a:lnTo>
                  <a:lnTo>
                    <a:pt x="423" y="423"/>
                  </a:lnTo>
                  <a:lnTo>
                    <a:pt x="28" y="4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" name="Freeform 724">
              <a:extLst>
                <a:ext uri="{FF2B5EF4-FFF2-40B4-BE49-F238E27FC236}">
                  <a16:creationId xmlns:a16="http://schemas.microsoft.com/office/drawing/2014/main" id="{54BC13F2-2CF0-494C-9C62-A34BDDFDB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988" y="5226050"/>
              <a:ext cx="61912" cy="61913"/>
            </a:xfrm>
            <a:custGeom>
              <a:avLst/>
              <a:gdLst>
                <a:gd name="T0" fmla="*/ 164 w 174"/>
                <a:gd name="T1" fmla="*/ 57 h 174"/>
                <a:gd name="T2" fmla="*/ 122 w 174"/>
                <a:gd name="T3" fmla="*/ 51 h 174"/>
                <a:gd name="T4" fmla="*/ 102 w 174"/>
                <a:gd name="T5" fmla="*/ 12 h 174"/>
                <a:gd name="T6" fmla="*/ 77 w 174"/>
                <a:gd name="T7" fmla="*/ 12 h 174"/>
                <a:gd name="T8" fmla="*/ 57 w 174"/>
                <a:gd name="T9" fmla="*/ 51 h 174"/>
                <a:gd name="T10" fmla="*/ 15 w 174"/>
                <a:gd name="T11" fmla="*/ 57 h 174"/>
                <a:gd name="T12" fmla="*/ 3 w 174"/>
                <a:gd name="T13" fmla="*/ 65 h 174"/>
                <a:gd name="T14" fmla="*/ 6 w 174"/>
                <a:gd name="T15" fmla="*/ 79 h 174"/>
                <a:gd name="T16" fmla="*/ 37 w 174"/>
                <a:gd name="T17" fmla="*/ 111 h 174"/>
                <a:gd name="T18" fmla="*/ 29 w 174"/>
                <a:gd name="T19" fmla="*/ 156 h 174"/>
                <a:gd name="T20" fmla="*/ 34 w 174"/>
                <a:gd name="T21" fmla="*/ 170 h 174"/>
                <a:gd name="T22" fmla="*/ 49 w 174"/>
                <a:gd name="T23" fmla="*/ 170 h 174"/>
                <a:gd name="T24" fmla="*/ 85 w 174"/>
                <a:gd name="T25" fmla="*/ 150 h 174"/>
                <a:gd name="T26" fmla="*/ 122 w 174"/>
                <a:gd name="T27" fmla="*/ 170 h 174"/>
                <a:gd name="T28" fmla="*/ 128 w 174"/>
                <a:gd name="T29" fmla="*/ 173 h 174"/>
                <a:gd name="T30" fmla="*/ 136 w 174"/>
                <a:gd name="T31" fmla="*/ 170 h 174"/>
                <a:gd name="T32" fmla="*/ 142 w 174"/>
                <a:gd name="T33" fmla="*/ 156 h 174"/>
                <a:gd name="T34" fmla="*/ 133 w 174"/>
                <a:gd name="T35" fmla="*/ 111 h 174"/>
                <a:gd name="T36" fmla="*/ 164 w 174"/>
                <a:gd name="T37" fmla="*/ 79 h 174"/>
                <a:gd name="T38" fmla="*/ 167 w 174"/>
                <a:gd name="T39" fmla="*/ 65 h 174"/>
                <a:gd name="T40" fmla="*/ 164 w 174"/>
                <a:gd name="T41" fmla="*/ 5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174">
                  <a:moveTo>
                    <a:pt x="164" y="57"/>
                  </a:moveTo>
                  <a:lnTo>
                    <a:pt x="122" y="51"/>
                  </a:lnTo>
                  <a:lnTo>
                    <a:pt x="102" y="12"/>
                  </a:lnTo>
                  <a:cubicBezTo>
                    <a:pt x="96" y="0"/>
                    <a:pt x="82" y="0"/>
                    <a:pt x="77" y="12"/>
                  </a:cubicBezTo>
                  <a:lnTo>
                    <a:pt x="57" y="51"/>
                  </a:lnTo>
                  <a:lnTo>
                    <a:pt x="15" y="57"/>
                  </a:lnTo>
                  <a:cubicBezTo>
                    <a:pt x="9" y="57"/>
                    <a:pt x="5" y="63"/>
                    <a:pt x="3" y="65"/>
                  </a:cubicBezTo>
                  <a:cubicBezTo>
                    <a:pt x="0" y="68"/>
                    <a:pt x="3" y="77"/>
                    <a:pt x="6" y="79"/>
                  </a:cubicBezTo>
                  <a:lnTo>
                    <a:pt x="37" y="111"/>
                  </a:lnTo>
                  <a:lnTo>
                    <a:pt x="29" y="156"/>
                  </a:lnTo>
                  <a:cubicBezTo>
                    <a:pt x="29" y="161"/>
                    <a:pt x="28" y="167"/>
                    <a:pt x="34" y="170"/>
                  </a:cubicBezTo>
                  <a:cubicBezTo>
                    <a:pt x="39" y="173"/>
                    <a:pt x="46" y="173"/>
                    <a:pt x="49" y="170"/>
                  </a:cubicBezTo>
                  <a:lnTo>
                    <a:pt x="85" y="150"/>
                  </a:lnTo>
                  <a:lnTo>
                    <a:pt x="122" y="170"/>
                  </a:lnTo>
                  <a:cubicBezTo>
                    <a:pt x="125" y="170"/>
                    <a:pt x="128" y="173"/>
                    <a:pt x="128" y="173"/>
                  </a:cubicBezTo>
                  <a:cubicBezTo>
                    <a:pt x="130" y="173"/>
                    <a:pt x="133" y="173"/>
                    <a:pt x="136" y="170"/>
                  </a:cubicBezTo>
                  <a:cubicBezTo>
                    <a:pt x="142" y="167"/>
                    <a:pt x="142" y="161"/>
                    <a:pt x="142" y="156"/>
                  </a:cubicBezTo>
                  <a:lnTo>
                    <a:pt x="133" y="111"/>
                  </a:lnTo>
                  <a:lnTo>
                    <a:pt x="164" y="79"/>
                  </a:lnTo>
                  <a:cubicBezTo>
                    <a:pt x="167" y="77"/>
                    <a:pt x="170" y="71"/>
                    <a:pt x="167" y="65"/>
                  </a:cubicBezTo>
                  <a:cubicBezTo>
                    <a:pt x="173" y="63"/>
                    <a:pt x="170" y="57"/>
                    <a:pt x="164" y="5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" name="Freeform 725">
              <a:extLst>
                <a:ext uri="{FF2B5EF4-FFF2-40B4-BE49-F238E27FC236}">
                  <a16:creationId xmlns:a16="http://schemas.microsoft.com/office/drawing/2014/main" id="{9177FFFA-6E80-FE4C-AAB6-D387FE45A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175" y="5176838"/>
              <a:ext cx="163513" cy="153987"/>
            </a:xfrm>
            <a:custGeom>
              <a:avLst/>
              <a:gdLst>
                <a:gd name="T0" fmla="*/ 443 w 455"/>
                <a:gd name="T1" fmla="*/ 59 h 427"/>
                <a:gd name="T2" fmla="*/ 344 w 455"/>
                <a:gd name="T3" fmla="*/ 3 h 427"/>
                <a:gd name="T4" fmla="*/ 338 w 455"/>
                <a:gd name="T5" fmla="*/ 0 h 427"/>
                <a:gd name="T6" fmla="*/ 113 w 455"/>
                <a:gd name="T7" fmla="*/ 0 h 427"/>
                <a:gd name="T8" fmla="*/ 107 w 455"/>
                <a:gd name="T9" fmla="*/ 3 h 427"/>
                <a:gd name="T10" fmla="*/ 8 w 455"/>
                <a:gd name="T11" fmla="*/ 59 h 427"/>
                <a:gd name="T12" fmla="*/ 3 w 455"/>
                <a:gd name="T13" fmla="*/ 76 h 427"/>
                <a:gd name="T14" fmla="*/ 31 w 455"/>
                <a:gd name="T15" fmla="*/ 175 h 427"/>
                <a:gd name="T16" fmla="*/ 48 w 455"/>
                <a:gd name="T17" fmla="*/ 184 h 427"/>
                <a:gd name="T18" fmla="*/ 87 w 455"/>
                <a:gd name="T19" fmla="*/ 175 h 427"/>
                <a:gd name="T20" fmla="*/ 87 w 455"/>
                <a:gd name="T21" fmla="*/ 412 h 427"/>
                <a:gd name="T22" fmla="*/ 101 w 455"/>
                <a:gd name="T23" fmla="*/ 426 h 427"/>
                <a:gd name="T24" fmla="*/ 355 w 455"/>
                <a:gd name="T25" fmla="*/ 426 h 427"/>
                <a:gd name="T26" fmla="*/ 370 w 455"/>
                <a:gd name="T27" fmla="*/ 412 h 427"/>
                <a:gd name="T28" fmla="*/ 370 w 455"/>
                <a:gd name="T29" fmla="*/ 175 h 427"/>
                <a:gd name="T30" fmla="*/ 409 w 455"/>
                <a:gd name="T31" fmla="*/ 184 h 427"/>
                <a:gd name="T32" fmla="*/ 426 w 455"/>
                <a:gd name="T33" fmla="*/ 175 h 427"/>
                <a:gd name="T34" fmla="*/ 454 w 455"/>
                <a:gd name="T35" fmla="*/ 76 h 427"/>
                <a:gd name="T36" fmla="*/ 443 w 455"/>
                <a:gd name="T37" fmla="*/ 59 h 427"/>
                <a:gd name="T38" fmla="*/ 226 w 455"/>
                <a:gd name="T39" fmla="*/ 85 h 427"/>
                <a:gd name="T40" fmla="*/ 169 w 455"/>
                <a:gd name="T41" fmla="*/ 28 h 427"/>
                <a:gd name="T42" fmla="*/ 282 w 455"/>
                <a:gd name="T43" fmla="*/ 28 h 427"/>
                <a:gd name="T44" fmla="*/ 226 w 455"/>
                <a:gd name="T45" fmla="*/ 8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5" h="427">
                  <a:moveTo>
                    <a:pt x="443" y="59"/>
                  </a:moveTo>
                  <a:lnTo>
                    <a:pt x="344" y="3"/>
                  </a:lnTo>
                  <a:cubicBezTo>
                    <a:pt x="341" y="3"/>
                    <a:pt x="338" y="0"/>
                    <a:pt x="338" y="0"/>
                  </a:cubicBezTo>
                  <a:lnTo>
                    <a:pt x="113" y="0"/>
                  </a:lnTo>
                  <a:cubicBezTo>
                    <a:pt x="110" y="0"/>
                    <a:pt x="107" y="0"/>
                    <a:pt x="107" y="3"/>
                  </a:cubicBezTo>
                  <a:lnTo>
                    <a:pt x="8" y="59"/>
                  </a:lnTo>
                  <a:cubicBezTo>
                    <a:pt x="3" y="62"/>
                    <a:pt x="0" y="71"/>
                    <a:pt x="3" y="76"/>
                  </a:cubicBezTo>
                  <a:lnTo>
                    <a:pt x="31" y="175"/>
                  </a:lnTo>
                  <a:cubicBezTo>
                    <a:pt x="34" y="184"/>
                    <a:pt x="39" y="186"/>
                    <a:pt x="48" y="184"/>
                  </a:cubicBezTo>
                  <a:lnTo>
                    <a:pt x="87" y="175"/>
                  </a:lnTo>
                  <a:lnTo>
                    <a:pt x="87" y="412"/>
                  </a:lnTo>
                  <a:cubicBezTo>
                    <a:pt x="87" y="421"/>
                    <a:pt x="93" y="426"/>
                    <a:pt x="101" y="426"/>
                  </a:cubicBezTo>
                  <a:lnTo>
                    <a:pt x="355" y="426"/>
                  </a:lnTo>
                  <a:cubicBezTo>
                    <a:pt x="364" y="426"/>
                    <a:pt x="370" y="421"/>
                    <a:pt x="370" y="412"/>
                  </a:cubicBezTo>
                  <a:lnTo>
                    <a:pt x="370" y="175"/>
                  </a:lnTo>
                  <a:lnTo>
                    <a:pt x="409" y="184"/>
                  </a:lnTo>
                  <a:cubicBezTo>
                    <a:pt x="418" y="186"/>
                    <a:pt x="423" y="181"/>
                    <a:pt x="426" y="175"/>
                  </a:cubicBezTo>
                  <a:lnTo>
                    <a:pt x="454" y="76"/>
                  </a:lnTo>
                  <a:cubicBezTo>
                    <a:pt x="451" y="68"/>
                    <a:pt x="449" y="62"/>
                    <a:pt x="443" y="59"/>
                  </a:cubicBezTo>
                  <a:close/>
                  <a:moveTo>
                    <a:pt x="226" y="85"/>
                  </a:moveTo>
                  <a:cubicBezTo>
                    <a:pt x="195" y="85"/>
                    <a:pt x="169" y="59"/>
                    <a:pt x="169" y="28"/>
                  </a:cubicBezTo>
                  <a:lnTo>
                    <a:pt x="282" y="28"/>
                  </a:lnTo>
                  <a:cubicBezTo>
                    <a:pt x="282" y="59"/>
                    <a:pt x="257" y="85"/>
                    <a:pt x="226" y="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" name="Freeform 726">
              <a:extLst>
                <a:ext uri="{FF2B5EF4-FFF2-40B4-BE49-F238E27FC236}">
                  <a16:creationId xmlns:a16="http://schemas.microsoft.com/office/drawing/2014/main" id="{14E055F5-D659-4746-8678-BE8E41EE3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5575" y="5167313"/>
              <a:ext cx="163513" cy="165100"/>
            </a:xfrm>
            <a:custGeom>
              <a:avLst/>
              <a:gdLst>
                <a:gd name="T0" fmla="*/ 443 w 455"/>
                <a:gd name="T1" fmla="*/ 87 h 458"/>
                <a:gd name="T2" fmla="*/ 344 w 455"/>
                <a:gd name="T3" fmla="*/ 31 h 458"/>
                <a:gd name="T4" fmla="*/ 338 w 455"/>
                <a:gd name="T5" fmla="*/ 28 h 458"/>
                <a:gd name="T6" fmla="*/ 324 w 455"/>
                <a:gd name="T7" fmla="*/ 28 h 458"/>
                <a:gd name="T8" fmla="*/ 310 w 455"/>
                <a:gd name="T9" fmla="*/ 0 h 458"/>
                <a:gd name="T10" fmla="*/ 141 w 455"/>
                <a:gd name="T11" fmla="*/ 0 h 458"/>
                <a:gd name="T12" fmla="*/ 127 w 455"/>
                <a:gd name="T13" fmla="*/ 28 h 458"/>
                <a:gd name="T14" fmla="*/ 113 w 455"/>
                <a:gd name="T15" fmla="*/ 28 h 458"/>
                <a:gd name="T16" fmla="*/ 107 w 455"/>
                <a:gd name="T17" fmla="*/ 31 h 458"/>
                <a:gd name="T18" fmla="*/ 8 w 455"/>
                <a:gd name="T19" fmla="*/ 87 h 458"/>
                <a:gd name="T20" fmla="*/ 2 w 455"/>
                <a:gd name="T21" fmla="*/ 104 h 458"/>
                <a:gd name="T22" fmla="*/ 31 w 455"/>
                <a:gd name="T23" fmla="*/ 203 h 458"/>
                <a:gd name="T24" fmla="*/ 45 w 455"/>
                <a:gd name="T25" fmla="*/ 214 h 458"/>
                <a:gd name="T26" fmla="*/ 48 w 455"/>
                <a:gd name="T27" fmla="*/ 214 h 458"/>
                <a:gd name="T28" fmla="*/ 87 w 455"/>
                <a:gd name="T29" fmla="*/ 206 h 458"/>
                <a:gd name="T30" fmla="*/ 87 w 455"/>
                <a:gd name="T31" fmla="*/ 443 h 458"/>
                <a:gd name="T32" fmla="*/ 101 w 455"/>
                <a:gd name="T33" fmla="*/ 457 h 458"/>
                <a:gd name="T34" fmla="*/ 355 w 455"/>
                <a:gd name="T35" fmla="*/ 457 h 458"/>
                <a:gd name="T36" fmla="*/ 369 w 455"/>
                <a:gd name="T37" fmla="*/ 443 h 458"/>
                <a:gd name="T38" fmla="*/ 369 w 455"/>
                <a:gd name="T39" fmla="*/ 206 h 458"/>
                <a:gd name="T40" fmla="*/ 409 w 455"/>
                <a:gd name="T41" fmla="*/ 214 h 458"/>
                <a:gd name="T42" fmla="*/ 412 w 455"/>
                <a:gd name="T43" fmla="*/ 214 h 458"/>
                <a:gd name="T44" fmla="*/ 426 w 455"/>
                <a:gd name="T45" fmla="*/ 203 h 458"/>
                <a:gd name="T46" fmla="*/ 454 w 455"/>
                <a:gd name="T47" fmla="*/ 104 h 458"/>
                <a:gd name="T48" fmla="*/ 443 w 455"/>
                <a:gd name="T49" fmla="*/ 87 h 458"/>
                <a:gd name="T50" fmla="*/ 282 w 455"/>
                <a:gd name="T51" fmla="*/ 113 h 458"/>
                <a:gd name="T52" fmla="*/ 239 w 455"/>
                <a:gd name="T53" fmla="*/ 93 h 458"/>
                <a:gd name="T54" fmla="*/ 239 w 455"/>
                <a:gd name="T55" fmla="*/ 186 h 458"/>
                <a:gd name="T56" fmla="*/ 225 w 455"/>
                <a:gd name="T57" fmla="*/ 200 h 458"/>
                <a:gd name="T58" fmla="*/ 211 w 455"/>
                <a:gd name="T59" fmla="*/ 186 h 458"/>
                <a:gd name="T60" fmla="*/ 211 w 455"/>
                <a:gd name="T61" fmla="*/ 93 h 458"/>
                <a:gd name="T62" fmla="*/ 169 w 455"/>
                <a:gd name="T63" fmla="*/ 113 h 458"/>
                <a:gd name="T64" fmla="*/ 141 w 455"/>
                <a:gd name="T65" fmla="*/ 56 h 458"/>
                <a:gd name="T66" fmla="*/ 158 w 455"/>
                <a:gd name="T67" fmla="*/ 28 h 458"/>
                <a:gd name="T68" fmla="*/ 169 w 455"/>
                <a:gd name="T69" fmla="*/ 28 h 458"/>
                <a:gd name="T70" fmla="*/ 225 w 455"/>
                <a:gd name="T71" fmla="*/ 85 h 458"/>
                <a:gd name="T72" fmla="*/ 282 w 455"/>
                <a:gd name="T73" fmla="*/ 28 h 458"/>
                <a:gd name="T74" fmla="*/ 293 w 455"/>
                <a:gd name="T75" fmla="*/ 28 h 458"/>
                <a:gd name="T76" fmla="*/ 310 w 455"/>
                <a:gd name="T77" fmla="*/ 56 h 458"/>
                <a:gd name="T78" fmla="*/ 282 w 455"/>
                <a:gd name="T79" fmla="*/ 113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5" h="458">
                  <a:moveTo>
                    <a:pt x="443" y="87"/>
                  </a:moveTo>
                  <a:lnTo>
                    <a:pt x="344" y="31"/>
                  </a:lnTo>
                  <a:cubicBezTo>
                    <a:pt x="341" y="31"/>
                    <a:pt x="338" y="28"/>
                    <a:pt x="338" y="28"/>
                  </a:cubicBezTo>
                  <a:lnTo>
                    <a:pt x="324" y="28"/>
                  </a:lnTo>
                  <a:lnTo>
                    <a:pt x="310" y="0"/>
                  </a:lnTo>
                  <a:lnTo>
                    <a:pt x="141" y="0"/>
                  </a:lnTo>
                  <a:lnTo>
                    <a:pt x="127" y="28"/>
                  </a:lnTo>
                  <a:lnTo>
                    <a:pt x="113" y="28"/>
                  </a:lnTo>
                  <a:cubicBezTo>
                    <a:pt x="110" y="28"/>
                    <a:pt x="107" y="28"/>
                    <a:pt x="107" y="31"/>
                  </a:cubicBezTo>
                  <a:lnTo>
                    <a:pt x="8" y="87"/>
                  </a:lnTo>
                  <a:cubicBezTo>
                    <a:pt x="2" y="90"/>
                    <a:pt x="0" y="99"/>
                    <a:pt x="2" y="104"/>
                  </a:cubicBezTo>
                  <a:lnTo>
                    <a:pt x="31" y="203"/>
                  </a:lnTo>
                  <a:cubicBezTo>
                    <a:pt x="33" y="209"/>
                    <a:pt x="39" y="214"/>
                    <a:pt x="45" y="214"/>
                  </a:cubicBezTo>
                  <a:lnTo>
                    <a:pt x="48" y="214"/>
                  </a:lnTo>
                  <a:lnTo>
                    <a:pt x="87" y="206"/>
                  </a:lnTo>
                  <a:lnTo>
                    <a:pt x="87" y="443"/>
                  </a:lnTo>
                  <a:cubicBezTo>
                    <a:pt x="87" y="451"/>
                    <a:pt x="93" y="457"/>
                    <a:pt x="101" y="457"/>
                  </a:cubicBezTo>
                  <a:lnTo>
                    <a:pt x="355" y="457"/>
                  </a:lnTo>
                  <a:cubicBezTo>
                    <a:pt x="364" y="457"/>
                    <a:pt x="369" y="451"/>
                    <a:pt x="369" y="443"/>
                  </a:cubicBezTo>
                  <a:lnTo>
                    <a:pt x="369" y="206"/>
                  </a:lnTo>
                  <a:lnTo>
                    <a:pt x="409" y="214"/>
                  </a:lnTo>
                  <a:lnTo>
                    <a:pt x="412" y="214"/>
                  </a:lnTo>
                  <a:cubicBezTo>
                    <a:pt x="417" y="214"/>
                    <a:pt x="423" y="212"/>
                    <a:pt x="426" y="203"/>
                  </a:cubicBezTo>
                  <a:lnTo>
                    <a:pt x="454" y="104"/>
                  </a:lnTo>
                  <a:cubicBezTo>
                    <a:pt x="451" y="96"/>
                    <a:pt x="448" y="90"/>
                    <a:pt x="443" y="87"/>
                  </a:cubicBezTo>
                  <a:close/>
                  <a:moveTo>
                    <a:pt x="282" y="113"/>
                  </a:moveTo>
                  <a:lnTo>
                    <a:pt x="239" y="93"/>
                  </a:lnTo>
                  <a:lnTo>
                    <a:pt x="239" y="186"/>
                  </a:lnTo>
                  <a:cubicBezTo>
                    <a:pt x="239" y="195"/>
                    <a:pt x="234" y="200"/>
                    <a:pt x="225" y="200"/>
                  </a:cubicBezTo>
                  <a:cubicBezTo>
                    <a:pt x="217" y="200"/>
                    <a:pt x="211" y="195"/>
                    <a:pt x="211" y="186"/>
                  </a:cubicBezTo>
                  <a:lnTo>
                    <a:pt x="211" y="93"/>
                  </a:lnTo>
                  <a:lnTo>
                    <a:pt x="169" y="113"/>
                  </a:lnTo>
                  <a:lnTo>
                    <a:pt x="141" y="56"/>
                  </a:lnTo>
                  <a:lnTo>
                    <a:pt x="158" y="28"/>
                  </a:lnTo>
                  <a:lnTo>
                    <a:pt x="169" y="28"/>
                  </a:lnTo>
                  <a:lnTo>
                    <a:pt x="225" y="85"/>
                  </a:lnTo>
                  <a:lnTo>
                    <a:pt x="282" y="28"/>
                  </a:lnTo>
                  <a:lnTo>
                    <a:pt x="293" y="28"/>
                  </a:lnTo>
                  <a:lnTo>
                    <a:pt x="310" y="56"/>
                  </a:lnTo>
                  <a:lnTo>
                    <a:pt x="282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" name="Freeform 727">
              <a:extLst>
                <a:ext uri="{FF2B5EF4-FFF2-40B4-BE49-F238E27FC236}">
                  <a16:creationId xmlns:a16="http://schemas.microsoft.com/office/drawing/2014/main" id="{5E38836A-CDE2-EE46-9746-6C32F1AE6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3088" y="5165725"/>
              <a:ext cx="131762" cy="163513"/>
            </a:xfrm>
            <a:custGeom>
              <a:avLst/>
              <a:gdLst>
                <a:gd name="T0" fmla="*/ 364 w 365"/>
                <a:gd name="T1" fmla="*/ 435 h 455"/>
                <a:gd name="T2" fmla="*/ 260 w 365"/>
                <a:gd name="T3" fmla="*/ 198 h 455"/>
                <a:gd name="T4" fmla="*/ 269 w 365"/>
                <a:gd name="T5" fmla="*/ 186 h 455"/>
                <a:gd name="T6" fmla="*/ 260 w 365"/>
                <a:gd name="T7" fmla="*/ 172 h 455"/>
                <a:gd name="T8" fmla="*/ 311 w 365"/>
                <a:gd name="T9" fmla="*/ 20 h 455"/>
                <a:gd name="T10" fmla="*/ 308 w 365"/>
                <a:gd name="T11" fmla="*/ 6 h 455"/>
                <a:gd name="T12" fmla="*/ 297 w 365"/>
                <a:gd name="T13" fmla="*/ 0 h 455"/>
                <a:gd name="T14" fmla="*/ 71 w 365"/>
                <a:gd name="T15" fmla="*/ 0 h 455"/>
                <a:gd name="T16" fmla="*/ 60 w 365"/>
                <a:gd name="T17" fmla="*/ 6 h 455"/>
                <a:gd name="T18" fmla="*/ 57 w 365"/>
                <a:gd name="T19" fmla="*/ 20 h 455"/>
                <a:gd name="T20" fmla="*/ 108 w 365"/>
                <a:gd name="T21" fmla="*/ 172 h 455"/>
                <a:gd name="T22" fmla="*/ 99 w 365"/>
                <a:gd name="T23" fmla="*/ 186 h 455"/>
                <a:gd name="T24" fmla="*/ 108 w 365"/>
                <a:gd name="T25" fmla="*/ 198 h 455"/>
                <a:gd name="T26" fmla="*/ 3 w 365"/>
                <a:gd name="T27" fmla="*/ 435 h 455"/>
                <a:gd name="T28" fmla="*/ 3 w 365"/>
                <a:gd name="T29" fmla="*/ 449 h 455"/>
                <a:gd name="T30" fmla="*/ 15 w 365"/>
                <a:gd name="T31" fmla="*/ 454 h 455"/>
                <a:gd name="T32" fmla="*/ 353 w 365"/>
                <a:gd name="T33" fmla="*/ 454 h 455"/>
                <a:gd name="T34" fmla="*/ 364 w 365"/>
                <a:gd name="T35" fmla="*/ 449 h 455"/>
                <a:gd name="T36" fmla="*/ 364 w 365"/>
                <a:gd name="T37" fmla="*/ 435 h 455"/>
                <a:gd name="T38" fmla="*/ 237 w 365"/>
                <a:gd name="T39" fmla="*/ 31 h 455"/>
                <a:gd name="T40" fmla="*/ 181 w 365"/>
                <a:gd name="T41" fmla="*/ 88 h 455"/>
                <a:gd name="T42" fmla="*/ 125 w 365"/>
                <a:gd name="T43" fmla="*/ 31 h 455"/>
                <a:gd name="T44" fmla="*/ 237 w 365"/>
                <a:gd name="T45" fmla="*/ 31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5" h="455">
                  <a:moveTo>
                    <a:pt x="364" y="435"/>
                  </a:moveTo>
                  <a:lnTo>
                    <a:pt x="260" y="198"/>
                  </a:lnTo>
                  <a:cubicBezTo>
                    <a:pt x="266" y="195"/>
                    <a:pt x="269" y="192"/>
                    <a:pt x="269" y="186"/>
                  </a:cubicBezTo>
                  <a:cubicBezTo>
                    <a:pt x="269" y="181"/>
                    <a:pt x="266" y="175"/>
                    <a:pt x="260" y="172"/>
                  </a:cubicBezTo>
                  <a:lnTo>
                    <a:pt x="311" y="20"/>
                  </a:lnTo>
                  <a:cubicBezTo>
                    <a:pt x="314" y="14"/>
                    <a:pt x="311" y="11"/>
                    <a:pt x="308" y="6"/>
                  </a:cubicBezTo>
                  <a:cubicBezTo>
                    <a:pt x="305" y="3"/>
                    <a:pt x="302" y="0"/>
                    <a:pt x="297" y="0"/>
                  </a:cubicBezTo>
                  <a:lnTo>
                    <a:pt x="71" y="0"/>
                  </a:lnTo>
                  <a:cubicBezTo>
                    <a:pt x="65" y="0"/>
                    <a:pt x="63" y="3"/>
                    <a:pt x="60" y="6"/>
                  </a:cubicBezTo>
                  <a:cubicBezTo>
                    <a:pt x="57" y="9"/>
                    <a:pt x="57" y="14"/>
                    <a:pt x="57" y="20"/>
                  </a:cubicBezTo>
                  <a:lnTo>
                    <a:pt x="108" y="172"/>
                  </a:lnTo>
                  <a:cubicBezTo>
                    <a:pt x="102" y="175"/>
                    <a:pt x="99" y="181"/>
                    <a:pt x="99" y="186"/>
                  </a:cubicBezTo>
                  <a:cubicBezTo>
                    <a:pt x="99" y="192"/>
                    <a:pt x="102" y="195"/>
                    <a:pt x="108" y="198"/>
                  </a:cubicBezTo>
                  <a:lnTo>
                    <a:pt x="3" y="435"/>
                  </a:lnTo>
                  <a:cubicBezTo>
                    <a:pt x="0" y="440"/>
                    <a:pt x="0" y="443"/>
                    <a:pt x="3" y="449"/>
                  </a:cubicBezTo>
                  <a:cubicBezTo>
                    <a:pt x="6" y="452"/>
                    <a:pt x="9" y="454"/>
                    <a:pt x="15" y="454"/>
                  </a:cubicBezTo>
                  <a:lnTo>
                    <a:pt x="353" y="454"/>
                  </a:lnTo>
                  <a:cubicBezTo>
                    <a:pt x="359" y="454"/>
                    <a:pt x="362" y="452"/>
                    <a:pt x="364" y="449"/>
                  </a:cubicBezTo>
                  <a:cubicBezTo>
                    <a:pt x="364" y="443"/>
                    <a:pt x="364" y="440"/>
                    <a:pt x="364" y="435"/>
                  </a:cubicBezTo>
                  <a:close/>
                  <a:moveTo>
                    <a:pt x="237" y="31"/>
                  </a:moveTo>
                  <a:cubicBezTo>
                    <a:pt x="237" y="62"/>
                    <a:pt x="212" y="88"/>
                    <a:pt x="181" y="88"/>
                  </a:cubicBezTo>
                  <a:cubicBezTo>
                    <a:pt x="150" y="88"/>
                    <a:pt x="125" y="62"/>
                    <a:pt x="125" y="31"/>
                  </a:cubicBezTo>
                  <a:lnTo>
                    <a:pt x="237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" name="Freeform 728">
              <a:extLst>
                <a:ext uri="{FF2B5EF4-FFF2-40B4-BE49-F238E27FC236}">
                  <a16:creationId xmlns:a16="http://schemas.microsoft.com/office/drawing/2014/main" id="{5C79DAC2-8280-F04B-B1C8-4B2EE954F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375" y="5176838"/>
              <a:ext cx="165100" cy="152400"/>
            </a:xfrm>
            <a:custGeom>
              <a:avLst/>
              <a:gdLst>
                <a:gd name="T0" fmla="*/ 438 w 458"/>
                <a:gd name="T1" fmla="*/ 28 h 424"/>
                <a:gd name="T2" fmla="*/ 367 w 458"/>
                <a:gd name="T3" fmla="*/ 28 h 424"/>
                <a:gd name="T4" fmla="*/ 367 w 458"/>
                <a:gd name="T5" fmla="*/ 14 h 424"/>
                <a:gd name="T6" fmla="*/ 353 w 458"/>
                <a:gd name="T7" fmla="*/ 0 h 424"/>
                <a:gd name="T8" fmla="*/ 99 w 458"/>
                <a:gd name="T9" fmla="*/ 0 h 424"/>
                <a:gd name="T10" fmla="*/ 85 w 458"/>
                <a:gd name="T11" fmla="*/ 14 h 424"/>
                <a:gd name="T12" fmla="*/ 85 w 458"/>
                <a:gd name="T13" fmla="*/ 28 h 424"/>
                <a:gd name="T14" fmla="*/ 14 w 458"/>
                <a:gd name="T15" fmla="*/ 28 h 424"/>
                <a:gd name="T16" fmla="*/ 0 w 458"/>
                <a:gd name="T17" fmla="*/ 43 h 424"/>
                <a:gd name="T18" fmla="*/ 0 w 458"/>
                <a:gd name="T19" fmla="*/ 65 h 424"/>
                <a:gd name="T20" fmla="*/ 105 w 458"/>
                <a:gd name="T21" fmla="*/ 212 h 424"/>
                <a:gd name="T22" fmla="*/ 107 w 458"/>
                <a:gd name="T23" fmla="*/ 212 h 424"/>
                <a:gd name="T24" fmla="*/ 186 w 458"/>
                <a:gd name="T25" fmla="*/ 291 h 424"/>
                <a:gd name="T26" fmla="*/ 186 w 458"/>
                <a:gd name="T27" fmla="*/ 296 h 424"/>
                <a:gd name="T28" fmla="*/ 186 w 458"/>
                <a:gd name="T29" fmla="*/ 367 h 424"/>
                <a:gd name="T30" fmla="*/ 158 w 458"/>
                <a:gd name="T31" fmla="*/ 367 h 424"/>
                <a:gd name="T32" fmla="*/ 144 w 458"/>
                <a:gd name="T33" fmla="*/ 381 h 424"/>
                <a:gd name="T34" fmla="*/ 144 w 458"/>
                <a:gd name="T35" fmla="*/ 409 h 424"/>
                <a:gd name="T36" fmla="*/ 158 w 458"/>
                <a:gd name="T37" fmla="*/ 423 h 424"/>
                <a:gd name="T38" fmla="*/ 299 w 458"/>
                <a:gd name="T39" fmla="*/ 423 h 424"/>
                <a:gd name="T40" fmla="*/ 313 w 458"/>
                <a:gd name="T41" fmla="*/ 409 h 424"/>
                <a:gd name="T42" fmla="*/ 313 w 458"/>
                <a:gd name="T43" fmla="*/ 381 h 424"/>
                <a:gd name="T44" fmla="*/ 299 w 458"/>
                <a:gd name="T45" fmla="*/ 367 h 424"/>
                <a:gd name="T46" fmla="*/ 271 w 458"/>
                <a:gd name="T47" fmla="*/ 367 h 424"/>
                <a:gd name="T48" fmla="*/ 271 w 458"/>
                <a:gd name="T49" fmla="*/ 296 h 424"/>
                <a:gd name="T50" fmla="*/ 271 w 458"/>
                <a:gd name="T51" fmla="*/ 291 h 424"/>
                <a:gd name="T52" fmla="*/ 350 w 458"/>
                <a:gd name="T53" fmla="*/ 212 h 424"/>
                <a:gd name="T54" fmla="*/ 353 w 458"/>
                <a:gd name="T55" fmla="*/ 212 h 424"/>
                <a:gd name="T56" fmla="*/ 457 w 458"/>
                <a:gd name="T57" fmla="*/ 65 h 424"/>
                <a:gd name="T58" fmla="*/ 457 w 458"/>
                <a:gd name="T59" fmla="*/ 43 h 424"/>
                <a:gd name="T60" fmla="*/ 438 w 458"/>
                <a:gd name="T61" fmla="*/ 28 h 424"/>
                <a:gd name="T62" fmla="*/ 28 w 458"/>
                <a:gd name="T63" fmla="*/ 65 h 424"/>
                <a:gd name="T64" fmla="*/ 28 w 458"/>
                <a:gd name="T65" fmla="*/ 57 h 424"/>
                <a:gd name="T66" fmla="*/ 85 w 458"/>
                <a:gd name="T67" fmla="*/ 57 h 424"/>
                <a:gd name="T68" fmla="*/ 85 w 458"/>
                <a:gd name="T69" fmla="*/ 127 h 424"/>
                <a:gd name="T70" fmla="*/ 90 w 458"/>
                <a:gd name="T71" fmla="*/ 175 h 424"/>
                <a:gd name="T72" fmla="*/ 28 w 458"/>
                <a:gd name="T73" fmla="*/ 65 h 424"/>
                <a:gd name="T74" fmla="*/ 423 w 458"/>
                <a:gd name="T75" fmla="*/ 65 h 424"/>
                <a:gd name="T76" fmla="*/ 361 w 458"/>
                <a:gd name="T77" fmla="*/ 175 h 424"/>
                <a:gd name="T78" fmla="*/ 367 w 458"/>
                <a:gd name="T79" fmla="*/ 127 h 424"/>
                <a:gd name="T80" fmla="*/ 367 w 458"/>
                <a:gd name="T81" fmla="*/ 57 h 424"/>
                <a:gd name="T82" fmla="*/ 423 w 458"/>
                <a:gd name="T83" fmla="*/ 57 h 424"/>
                <a:gd name="T84" fmla="*/ 423 w 458"/>
                <a:gd name="T85" fmla="*/ 65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8" h="424">
                  <a:moveTo>
                    <a:pt x="438" y="28"/>
                  </a:moveTo>
                  <a:lnTo>
                    <a:pt x="367" y="28"/>
                  </a:lnTo>
                  <a:lnTo>
                    <a:pt x="367" y="14"/>
                  </a:lnTo>
                  <a:cubicBezTo>
                    <a:pt x="367" y="6"/>
                    <a:pt x="361" y="0"/>
                    <a:pt x="353" y="0"/>
                  </a:cubicBezTo>
                  <a:lnTo>
                    <a:pt x="99" y="0"/>
                  </a:lnTo>
                  <a:cubicBezTo>
                    <a:pt x="90" y="0"/>
                    <a:pt x="85" y="6"/>
                    <a:pt x="85" y="14"/>
                  </a:cubicBezTo>
                  <a:lnTo>
                    <a:pt x="85" y="28"/>
                  </a:lnTo>
                  <a:lnTo>
                    <a:pt x="14" y="28"/>
                  </a:lnTo>
                  <a:cubicBezTo>
                    <a:pt x="6" y="28"/>
                    <a:pt x="0" y="34"/>
                    <a:pt x="0" y="43"/>
                  </a:cubicBezTo>
                  <a:lnTo>
                    <a:pt x="0" y="65"/>
                  </a:lnTo>
                  <a:cubicBezTo>
                    <a:pt x="0" y="130"/>
                    <a:pt x="43" y="189"/>
                    <a:pt x="105" y="212"/>
                  </a:cubicBezTo>
                  <a:lnTo>
                    <a:pt x="107" y="212"/>
                  </a:lnTo>
                  <a:cubicBezTo>
                    <a:pt x="124" y="246"/>
                    <a:pt x="153" y="274"/>
                    <a:pt x="186" y="291"/>
                  </a:cubicBezTo>
                  <a:cubicBezTo>
                    <a:pt x="186" y="294"/>
                    <a:pt x="186" y="294"/>
                    <a:pt x="186" y="296"/>
                  </a:cubicBezTo>
                  <a:lnTo>
                    <a:pt x="186" y="367"/>
                  </a:lnTo>
                  <a:lnTo>
                    <a:pt x="158" y="367"/>
                  </a:lnTo>
                  <a:cubicBezTo>
                    <a:pt x="150" y="367"/>
                    <a:pt x="144" y="373"/>
                    <a:pt x="144" y="381"/>
                  </a:cubicBezTo>
                  <a:lnTo>
                    <a:pt x="144" y="409"/>
                  </a:lnTo>
                  <a:cubicBezTo>
                    <a:pt x="144" y="418"/>
                    <a:pt x="150" y="423"/>
                    <a:pt x="158" y="423"/>
                  </a:cubicBezTo>
                  <a:lnTo>
                    <a:pt x="299" y="423"/>
                  </a:lnTo>
                  <a:cubicBezTo>
                    <a:pt x="308" y="423"/>
                    <a:pt x="313" y="418"/>
                    <a:pt x="313" y="409"/>
                  </a:cubicBezTo>
                  <a:lnTo>
                    <a:pt x="313" y="381"/>
                  </a:lnTo>
                  <a:cubicBezTo>
                    <a:pt x="313" y="373"/>
                    <a:pt x="308" y="367"/>
                    <a:pt x="299" y="367"/>
                  </a:cubicBezTo>
                  <a:lnTo>
                    <a:pt x="271" y="367"/>
                  </a:lnTo>
                  <a:lnTo>
                    <a:pt x="271" y="296"/>
                  </a:lnTo>
                  <a:cubicBezTo>
                    <a:pt x="271" y="294"/>
                    <a:pt x="271" y="294"/>
                    <a:pt x="271" y="291"/>
                  </a:cubicBezTo>
                  <a:cubicBezTo>
                    <a:pt x="305" y="274"/>
                    <a:pt x="333" y="246"/>
                    <a:pt x="350" y="212"/>
                  </a:cubicBezTo>
                  <a:lnTo>
                    <a:pt x="353" y="212"/>
                  </a:lnTo>
                  <a:cubicBezTo>
                    <a:pt x="415" y="189"/>
                    <a:pt x="457" y="130"/>
                    <a:pt x="457" y="65"/>
                  </a:cubicBezTo>
                  <a:lnTo>
                    <a:pt x="457" y="43"/>
                  </a:lnTo>
                  <a:cubicBezTo>
                    <a:pt x="452" y="34"/>
                    <a:pt x="446" y="28"/>
                    <a:pt x="438" y="28"/>
                  </a:cubicBezTo>
                  <a:close/>
                  <a:moveTo>
                    <a:pt x="28" y="65"/>
                  </a:moveTo>
                  <a:lnTo>
                    <a:pt x="28" y="57"/>
                  </a:lnTo>
                  <a:lnTo>
                    <a:pt x="85" y="57"/>
                  </a:lnTo>
                  <a:lnTo>
                    <a:pt x="85" y="127"/>
                  </a:lnTo>
                  <a:cubicBezTo>
                    <a:pt x="85" y="144"/>
                    <a:pt x="88" y="161"/>
                    <a:pt x="90" y="175"/>
                  </a:cubicBezTo>
                  <a:cubicBezTo>
                    <a:pt x="54" y="153"/>
                    <a:pt x="28" y="110"/>
                    <a:pt x="28" y="65"/>
                  </a:cubicBezTo>
                  <a:close/>
                  <a:moveTo>
                    <a:pt x="423" y="65"/>
                  </a:moveTo>
                  <a:cubicBezTo>
                    <a:pt x="423" y="110"/>
                    <a:pt x="398" y="153"/>
                    <a:pt x="361" y="175"/>
                  </a:cubicBezTo>
                  <a:cubicBezTo>
                    <a:pt x="367" y="158"/>
                    <a:pt x="367" y="144"/>
                    <a:pt x="367" y="127"/>
                  </a:cubicBezTo>
                  <a:lnTo>
                    <a:pt x="367" y="57"/>
                  </a:lnTo>
                  <a:lnTo>
                    <a:pt x="423" y="57"/>
                  </a:lnTo>
                  <a:lnTo>
                    <a:pt x="423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" name="Freeform 729">
              <a:extLst>
                <a:ext uri="{FF2B5EF4-FFF2-40B4-BE49-F238E27FC236}">
                  <a16:creationId xmlns:a16="http://schemas.microsoft.com/office/drawing/2014/main" id="{D8B88B9A-0261-D54D-818C-27FA28AC8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4775" y="5207000"/>
              <a:ext cx="163513" cy="112713"/>
            </a:xfrm>
            <a:custGeom>
              <a:avLst/>
              <a:gdLst>
                <a:gd name="T0" fmla="*/ 437 w 452"/>
                <a:gd name="T1" fmla="*/ 0 h 311"/>
                <a:gd name="T2" fmla="*/ 271 w 452"/>
                <a:gd name="T3" fmla="*/ 110 h 311"/>
                <a:gd name="T4" fmla="*/ 169 w 452"/>
                <a:gd name="T5" fmla="*/ 195 h 311"/>
                <a:gd name="T6" fmla="*/ 169 w 452"/>
                <a:gd name="T7" fmla="*/ 169 h 311"/>
                <a:gd name="T8" fmla="*/ 169 w 452"/>
                <a:gd name="T9" fmla="*/ 127 h 311"/>
                <a:gd name="T10" fmla="*/ 155 w 452"/>
                <a:gd name="T11" fmla="*/ 113 h 311"/>
                <a:gd name="T12" fmla="*/ 14 w 452"/>
                <a:gd name="T13" fmla="*/ 113 h 311"/>
                <a:gd name="T14" fmla="*/ 0 w 452"/>
                <a:gd name="T15" fmla="*/ 127 h 311"/>
                <a:gd name="T16" fmla="*/ 0 w 452"/>
                <a:gd name="T17" fmla="*/ 169 h 311"/>
                <a:gd name="T18" fmla="*/ 0 w 452"/>
                <a:gd name="T19" fmla="*/ 226 h 311"/>
                <a:gd name="T20" fmla="*/ 85 w 452"/>
                <a:gd name="T21" fmla="*/ 310 h 311"/>
                <a:gd name="T22" fmla="*/ 90 w 452"/>
                <a:gd name="T23" fmla="*/ 310 h 311"/>
                <a:gd name="T24" fmla="*/ 93 w 452"/>
                <a:gd name="T25" fmla="*/ 310 h 311"/>
                <a:gd name="T26" fmla="*/ 333 w 452"/>
                <a:gd name="T27" fmla="*/ 149 h 311"/>
                <a:gd name="T28" fmla="*/ 437 w 452"/>
                <a:gd name="T29" fmla="*/ 56 h 311"/>
                <a:gd name="T30" fmla="*/ 451 w 452"/>
                <a:gd name="T31" fmla="*/ 42 h 311"/>
                <a:gd name="T32" fmla="*/ 451 w 452"/>
                <a:gd name="T33" fmla="*/ 14 h 311"/>
                <a:gd name="T34" fmla="*/ 437 w 452"/>
                <a:gd name="T35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2" h="311">
                  <a:moveTo>
                    <a:pt x="437" y="0"/>
                  </a:moveTo>
                  <a:cubicBezTo>
                    <a:pt x="364" y="0"/>
                    <a:pt x="313" y="59"/>
                    <a:pt x="271" y="110"/>
                  </a:cubicBezTo>
                  <a:cubicBezTo>
                    <a:pt x="237" y="149"/>
                    <a:pt x="206" y="186"/>
                    <a:pt x="169" y="195"/>
                  </a:cubicBezTo>
                  <a:lnTo>
                    <a:pt x="169" y="169"/>
                  </a:lnTo>
                  <a:lnTo>
                    <a:pt x="169" y="127"/>
                  </a:lnTo>
                  <a:cubicBezTo>
                    <a:pt x="169" y="118"/>
                    <a:pt x="164" y="113"/>
                    <a:pt x="155" y="113"/>
                  </a:cubicBezTo>
                  <a:lnTo>
                    <a:pt x="14" y="113"/>
                  </a:lnTo>
                  <a:cubicBezTo>
                    <a:pt x="6" y="113"/>
                    <a:pt x="0" y="118"/>
                    <a:pt x="0" y="127"/>
                  </a:cubicBezTo>
                  <a:lnTo>
                    <a:pt x="0" y="169"/>
                  </a:lnTo>
                  <a:lnTo>
                    <a:pt x="0" y="226"/>
                  </a:lnTo>
                  <a:cubicBezTo>
                    <a:pt x="0" y="274"/>
                    <a:pt x="37" y="310"/>
                    <a:pt x="85" y="310"/>
                  </a:cubicBezTo>
                  <a:cubicBezTo>
                    <a:pt x="87" y="310"/>
                    <a:pt x="90" y="310"/>
                    <a:pt x="90" y="310"/>
                  </a:cubicBezTo>
                  <a:cubicBezTo>
                    <a:pt x="90" y="310"/>
                    <a:pt x="90" y="310"/>
                    <a:pt x="93" y="310"/>
                  </a:cubicBezTo>
                  <a:cubicBezTo>
                    <a:pt x="209" y="310"/>
                    <a:pt x="279" y="220"/>
                    <a:pt x="333" y="149"/>
                  </a:cubicBezTo>
                  <a:cubicBezTo>
                    <a:pt x="370" y="101"/>
                    <a:pt x="404" y="59"/>
                    <a:pt x="437" y="56"/>
                  </a:cubicBezTo>
                  <a:cubicBezTo>
                    <a:pt x="446" y="56"/>
                    <a:pt x="451" y="51"/>
                    <a:pt x="451" y="42"/>
                  </a:cubicBezTo>
                  <a:lnTo>
                    <a:pt x="451" y="14"/>
                  </a:lnTo>
                  <a:cubicBezTo>
                    <a:pt x="451" y="5"/>
                    <a:pt x="446" y="0"/>
                    <a:pt x="43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" name="Freeform 730">
              <a:extLst>
                <a:ext uri="{FF2B5EF4-FFF2-40B4-BE49-F238E27FC236}">
                  <a16:creationId xmlns:a16="http://schemas.microsoft.com/office/drawing/2014/main" id="{23BE745F-0F4B-494A-980B-7BE8B1AB4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4300" y="5167313"/>
              <a:ext cx="41275" cy="71437"/>
            </a:xfrm>
            <a:custGeom>
              <a:avLst/>
              <a:gdLst>
                <a:gd name="T0" fmla="*/ 57 w 114"/>
                <a:gd name="T1" fmla="*/ 195 h 199"/>
                <a:gd name="T2" fmla="*/ 62 w 114"/>
                <a:gd name="T3" fmla="*/ 198 h 199"/>
                <a:gd name="T4" fmla="*/ 62 w 114"/>
                <a:gd name="T5" fmla="*/ 198 h 199"/>
                <a:gd name="T6" fmla="*/ 74 w 114"/>
                <a:gd name="T7" fmla="*/ 192 h 199"/>
                <a:gd name="T8" fmla="*/ 76 w 114"/>
                <a:gd name="T9" fmla="*/ 178 h 199"/>
                <a:gd name="T10" fmla="*/ 76 w 114"/>
                <a:gd name="T11" fmla="*/ 150 h 199"/>
                <a:gd name="T12" fmla="*/ 85 w 114"/>
                <a:gd name="T13" fmla="*/ 141 h 199"/>
                <a:gd name="T14" fmla="*/ 113 w 114"/>
                <a:gd name="T15" fmla="*/ 85 h 199"/>
                <a:gd name="T16" fmla="*/ 57 w 114"/>
                <a:gd name="T17" fmla="*/ 3 h 199"/>
                <a:gd name="T18" fmla="*/ 51 w 114"/>
                <a:gd name="T19" fmla="*/ 0 h 199"/>
                <a:gd name="T20" fmla="*/ 40 w 114"/>
                <a:gd name="T21" fmla="*/ 6 h 199"/>
                <a:gd name="T22" fmla="*/ 37 w 114"/>
                <a:gd name="T23" fmla="*/ 20 h 199"/>
                <a:gd name="T24" fmla="*/ 43 w 114"/>
                <a:gd name="T25" fmla="*/ 39 h 199"/>
                <a:gd name="T26" fmla="*/ 28 w 114"/>
                <a:gd name="T27" fmla="*/ 56 h 199"/>
                <a:gd name="T28" fmla="*/ 0 w 114"/>
                <a:gd name="T29" fmla="*/ 113 h 199"/>
                <a:gd name="T30" fmla="*/ 26 w 114"/>
                <a:gd name="T31" fmla="*/ 172 h 199"/>
                <a:gd name="T32" fmla="*/ 57 w 114"/>
                <a:gd name="T33" fmla="*/ 19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199">
                  <a:moveTo>
                    <a:pt x="57" y="195"/>
                  </a:moveTo>
                  <a:cubicBezTo>
                    <a:pt x="59" y="195"/>
                    <a:pt x="59" y="198"/>
                    <a:pt x="62" y="198"/>
                  </a:cubicBezTo>
                  <a:lnTo>
                    <a:pt x="62" y="198"/>
                  </a:lnTo>
                  <a:cubicBezTo>
                    <a:pt x="65" y="198"/>
                    <a:pt x="72" y="195"/>
                    <a:pt x="74" y="192"/>
                  </a:cubicBezTo>
                  <a:cubicBezTo>
                    <a:pt x="77" y="189"/>
                    <a:pt x="79" y="181"/>
                    <a:pt x="76" y="178"/>
                  </a:cubicBezTo>
                  <a:cubicBezTo>
                    <a:pt x="68" y="158"/>
                    <a:pt x="71" y="152"/>
                    <a:pt x="76" y="150"/>
                  </a:cubicBezTo>
                  <a:cubicBezTo>
                    <a:pt x="79" y="147"/>
                    <a:pt x="82" y="144"/>
                    <a:pt x="85" y="141"/>
                  </a:cubicBezTo>
                  <a:cubicBezTo>
                    <a:pt x="96" y="130"/>
                    <a:pt x="113" y="116"/>
                    <a:pt x="113" y="85"/>
                  </a:cubicBezTo>
                  <a:cubicBezTo>
                    <a:pt x="113" y="37"/>
                    <a:pt x="82" y="14"/>
                    <a:pt x="57" y="3"/>
                  </a:cubicBezTo>
                  <a:cubicBezTo>
                    <a:pt x="54" y="3"/>
                    <a:pt x="54" y="0"/>
                    <a:pt x="51" y="0"/>
                  </a:cubicBezTo>
                  <a:cubicBezTo>
                    <a:pt x="48" y="0"/>
                    <a:pt x="43" y="0"/>
                    <a:pt x="40" y="6"/>
                  </a:cubicBezTo>
                  <a:cubicBezTo>
                    <a:pt x="37" y="8"/>
                    <a:pt x="34" y="17"/>
                    <a:pt x="37" y="20"/>
                  </a:cubicBezTo>
                  <a:cubicBezTo>
                    <a:pt x="40" y="28"/>
                    <a:pt x="43" y="37"/>
                    <a:pt x="43" y="39"/>
                  </a:cubicBezTo>
                  <a:cubicBezTo>
                    <a:pt x="43" y="45"/>
                    <a:pt x="40" y="48"/>
                    <a:pt x="28" y="56"/>
                  </a:cubicBezTo>
                  <a:cubicBezTo>
                    <a:pt x="17" y="68"/>
                    <a:pt x="0" y="82"/>
                    <a:pt x="0" y="113"/>
                  </a:cubicBezTo>
                  <a:cubicBezTo>
                    <a:pt x="0" y="135"/>
                    <a:pt x="9" y="158"/>
                    <a:pt x="26" y="172"/>
                  </a:cubicBezTo>
                  <a:cubicBezTo>
                    <a:pt x="34" y="183"/>
                    <a:pt x="43" y="189"/>
                    <a:pt x="57" y="19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2" name="Freeform 731">
              <a:extLst>
                <a:ext uri="{FF2B5EF4-FFF2-40B4-BE49-F238E27FC236}">
                  <a16:creationId xmlns:a16="http://schemas.microsoft.com/office/drawing/2014/main" id="{A69C635F-A17E-3E40-B4D1-DD1BE1F87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2763" y="5162550"/>
              <a:ext cx="166687" cy="165100"/>
            </a:xfrm>
            <a:custGeom>
              <a:avLst/>
              <a:gdLst>
                <a:gd name="T0" fmla="*/ 435 w 461"/>
                <a:gd name="T1" fmla="*/ 372 h 458"/>
                <a:gd name="T2" fmla="*/ 424 w 461"/>
                <a:gd name="T3" fmla="*/ 364 h 458"/>
                <a:gd name="T4" fmla="*/ 398 w 461"/>
                <a:gd name="T5" fmla="*/ 364 h 458"/>
                <a:gd name="T6" fmla="*/ 398 w 461"/>
                <a:gd name="T7" fmla="*/ 338 h 458"/>
                <a:gd name="T8" fmla="*/ 384 w 461"/>
                <a:gd name="T9" fmla="*/ 324 h 458"/>
                <a:gd name="T10" fmla="*/ 359 w 461"/>
                <a:gd name="T11" fmla="*/ 324 h 458"/>
                <a:gd name="T12" fmla="*/ 359 w 461"/>
                <a:gd name="T13" fmla="*/ 299 h 458"/>
                <a:gd name="T14" fmla="*/ 356 w 461"/>
                <a:gd name="T15" fmla="*/ 288 h 458"/>
                <a:gd name="T16" fmla="*/ 266 w 461"/>
                <a:gd name="T17" fmla="*/ 197 h 458"/>
                <a:gd name="T18" fmla="*/ 285 w 461"/>
                <a:gd name="T19" fmla="*/ 177 h 458"/>
                <a:gd name="T20" fmla="*/ 297 w 461"/>
                <a:gd name="T21" fmla="*/ 146 h 458"/>
                <a:gd name="T22" fmla="*/ 285 w 461"/>
                <a:gd name="T23" fmla="*/ 115 h 458"/>
                <a:gd name="T24" fmla="*/ 206 w 461"/>
                <a:gd name="T25" fmla="*/ 36 h 458"/>
                <a:gd name="T26" fmla="*/ 68 w 461"/>
                <a:gd name="T27" fmla="*/ 36 h 458"/>
                <a:gd name="T28" fmla="*/ 29 w 461"/>
                <a:gd name="T29" fmla="*/ 76 h 458"/>
                <a:gd name="T30" fmla="*/ 0 w 461"/>
                <a:gd name="T31" fmla="*/ 146 h 458"/>
                <a:gd name="T32" fmla="*/ 29 w 461"/>
                <a:gd name="T33" fmla="*/ 217 h 458"/>
                <a:gd name="T34" fmla="*/ 108 w 461"/>
                <a:gd name="T35" fmla="*/ 296 h 458"/>
                <a:gd name="T36" fmla="*/ 139 w 461"/>
                <a:gd name="T37" fmla="*/ 307 h 458"/>
                <a:gd name="T38" fmla="*/ 170 w 461"/>
                <a:gd name="T39" fmla="*/ 296 h 458"/>
                <a:gd name="T40" fmla="*/ 189 w 461"/>
                <a:gd name="T41" fmla="*/ 276 h 458"/>
                <a:gd name="T42" fmla="*/ 280 w 461"/>
                <a:gd name="T43" fmla="*/ 367 h 458"/>
                <a:gd name="T44" fmla="*/ 291 w 461"/>
                <a:gd name="T45" fmla="*/ 369 h 458"/>
                <a:gd name="T46" fmla="*/ 316 w 461"/>
                <a:gd name="T47" fmla="*/ 369 h 458"/>
                <a:gd name="T48" fmla="*/ 316 w 461"/>
                <a:gd name="T49" fmla="*/ 395 h 458"/>
                <a:gd name="T50" fmla="*/ 331 w 461"/>
                <a:gd name="T51" fmla="*/ 409 h 458"/>
                <a:gd name="T52" fmla="*/ 356 w 461"/>
                <a:gd name="T53" fmla="*/ 409 h 458"/>
                <a:gd name="T54" fmla="*/ 356 w 461"/>
                <a:gd name="T55" fmla="*/ 434 h 458"/>
                <a:gd name="T56" fmla="*/ 364 w 461"/>
                <a:gd name="T57" fmla="*/ 446 h 458"/>
                <a:gd name="T58" fmla="*/ 407 w 461"/>
                <a:gd name="T59" fmla="*/ 457 h 458"/>
                <a:gd name="T60" fmla="*/ 441 w 461"/>
                <a:gd name="T61" fmla="*/ 443 h 458"/>
                <a:gd name="T62" fmla="*/ 435 w 461"/>
                <a:gd name="T63" fmla="*/ 372 h 458"/>
                <a:gd name="T64" fmla="*/ 119 w 461"/>
                <a:gd name="T65" fmla="*/ 194 h 458"/>
                <a:gd name="T66" fmla="*/ 108 w 461"/>
                <a:gd name="T67" fmla="*/ 197 h 458"/>
                <a:gd name="T68" fmla="*/ 96 w 461"/>
                <a:gd name="T69" fmla="*/ 194 h 458"/>
                <a:gd name="T70" fmla="*/ 65 w 461"/>
                <a:gd name="T71" fmla="*/ 163 h 458"/>
                <a:gd name="T72" fmla="*/ 48 w 461"/>
                <a:gd name="T73" fmla="*/ 124 h 458"/>
                <a:gd name="T74" fmla="*/ 65 w 461"/>
                <a:gd name="T75" fmla="*/ 84 h 458"/>
                <a:gd name="T76" fmla="*/ 144 w 461"/>
                <a:gd name="T77" fmla="*/ 84 h 458"/>
                <a:gd name="T78" fmla="*/ 175 w 461"/>
                <a:gd name="T79" fmla="*/ 115 h 458"/>
                <a:gd name="T80" fmla="*/ 175 w 461"/>
                <a:gd name="T81" fmla="*/ 135 h 458"/>
                <a:gd name="T82" fmla="*/ 119 w 461"/>
                <a:gd name="T83" fmla="*/ 194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1" h="458">
                  <a:moveTo>
                    <a:pt x="435" y="372"/>
                  </a:moveTo>
                  <a:cubicBezTo>
                    <a:pt x="432" y="367"/>
                    <a:pt x="427" y="364"/>
                    <a:pt x="424" y="364"/>
                  </a:cubicBezTo>
                  <a:lnTo>
                    <a:pt x="398" y="364"/>
                  </a:lnTo>
                  <a:lnTo>
                    <a:pt x="398" y="338"/>
                  </a:lnTo>
                  <a:cubicBezTo>
                    <a:pt x="398" y="330"/>
                    <a:pt x="393" y="324"/>
                    <a:pt x="384" y="324"/>
                  </a:cubicBezTo>
                  <a:lnTo>
                    <a:pt x="359" y="324"/>
                  </a:lnTo>
                  <a:lnTo>
                    <a:pt x="359" y="299"/>
                  </a:lnTo>
                  <a:cubicBezTo>
                    <a:pt x="359" y="296"/>
                    <a:pt x="356" y="290"/>
                    <a:pt x="356" y="288"/>
                  </a:cubicBezTo>
                  <a:lnTo>
                    <a:pt x="266" y="197"/>
                  </a:lnTo>
                  <a:lnTo>
                    <a:pt x="285" y="177"/>
                  </a:lnTo>
                  <a:cubicBezTo>
                    <a:pt x="294" y="169"/>
                    <a:pt x="297" y="158"/>
                    <a:pt x="297" y="146"/>
                  </a:cubicBezTo>
                  <a:cubicBezTo>
                    <a:pt x="297" y="135"/>
                    <a:pt x="291" y="124"/>
                    <a:pt x="285" y="115"/>
                  </a:cubicBezTo>
                  <a:lnTo>
                    <a:pt x="206" y="36"/>
                  </a:lnTo>
                  <a:cubicBezTo>
                    <a:pt x="170" y="0"/>
                    <a:pt x="105" y="0"/>
                    <a:pt x="68" y="36"/>
                  </a:cubicBezTo>
                  <a:lnTo>
                    <a:pt x="29" y="76"/>
                  </a:lnTo>
                  <a:cubicBezTo>
                    <a:pt x="9" y="96"/>
                    <a:pt x="0" y="118"/>
                    <a:pt x="0" y="146"/>
                  </a:cubicBezTo>
                  <a:cubicBezTo>
                    <a:pt x="0" y="175"/>
                    <a:pt x="12" y="197"/>
                    <a:pt x="29" y="217"/>
                  </a:cubicBezTo>
                  <a:lnTo>
                    <a:pt x="108" y="296"/>
                  </a:lnTo>
                  <a:cubicBezTo>
                    <a:pt x="116" y="304"/>
                    <a:pt x="128" y="307"/>
                    <a:pt x="139" y="307"/>
                  </a:cubicBezTo>
                  <a:cubicBezTo>
                    <a:pt x="151" y="307"/>
                    <a:pt x="161" y="302"/>
                    <a:pt x="170" y="296"/>
                  </a:cubicBezTo>
                  <a:lnTo>
                    <a:pt x="189" y="276"/>
                  </a:lnTo>
                  <a:lnTo>
                    <a:pt x="280" y="367"/>
                  </a:lnTo>
                  <a:cubicBezTo>
                    <a:pt x="283" y="369"/>
                    <a:pt x="285" y="369"/>
                    <a:pt x="291" y="369"/>
                  </a:cubicBezTo>
                  <a:lnTo>
                    <a:pt x="316" y="369"/>
                  </a:lnTo>
                  <a:lnTo>
                    <a:pt x="316" y="395"/>
                  </a:lnTo>
                  <a:cubicBezTo>
                    <a:pt x="316" y="403"/>
                    <a:pt x="322" y="409"/>
                    <a:pt x="331" y="409"/>
                  </a:cubicBezTo>
                  <a:lnTo>
                    <a:pt x="356" y="409"/>
                  </a:lnTo>
                  <a:lnTo>
                    <a:pt x="356" y="434"/>
                  </a:lnTo>
                  <a:cubicBezTo>
                    <a:pt x="356" y="440"/>
                    <a:pt x="359" y="446"/>
                    <a:pt x="364" y="446"/>
                  </a:cubicBezTo>
                  <a:cubicBezTo>
                    <a:pt x="367" y="448"/>
                    <a:pt x="387" y="457"/>
                    <a:pt x="407" y="457"/>
                  </a:cubicBezTo>
                  <a:cubicBezTo>
                    <a:pt x="418" y="457"/>
                    <a:pt x="432" y="454"/>
                    <a:pt x="441" y="443"/>
                  </a:cubicBezTo>
                  <a:cubicBezTo>
                    <a:pt x="460" y="423"/>
                    <a:pt x="438" y="378"/>
                    <a:pt x="435" y="372"/>
                  </a:cubicBezTo>
                  <a:close/>
                  <a:moveTo>
                    <a:pt x="119" y="194"/>
                  </a:moveTo>
                  <a:cubicBezTo>
                    <a:pt x="116" y="197"/>
                    <a:pt x="114" y="197"/>
                    <a:pt x="108" y="197"/>
                  </a:cubicBezTo>
                  <a:cubicBezTo>
                    <a:pt x="103" y="197"/>
                    <a:pt x="99" y="197"/>
                    <a:pt x="96" y="194"/>
                  </a:cubicBezTo>
                  <a:lnTo>
                    <a:pt x="65" y="163"/>
                  </a:lnTo>
                  <a:cubicBezTo>
                    <a:pt x="54" y="152"/>
                    <a:pt x="48" y="138"/>
                    <a:pt x="48" y="124"/>
                  </a:cubicBezTo>
                  <a:cubicBezTo>
                    <a:pt x="48" y="110"/>
                    <a:pt x="54" y="96"/>
                    <a:pt x="65" y="84"/>
                  </a:cubicBezTo>
                  <a:cubicBezTo>
                    <a:pt x="88" y="62"/>
                    <a:pt x="125" y="62"/>
                    <a:pt x="144" y="84"/>
                  </a:cubicBezTo>
                  <a:lnTo>
                    <a:pt x="175" y="115"/>
                  </a:lnTo>
                  <a:cubicBezTo>
                    <a:pt x="181" y="121"/>
                    <a:pt x="181" y="129"/>
                    <a:pt x="175" y="135"/>
                  </a:cubicBezTo>
                  <a:lnTo>
                    <a:pt x="119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3" name="Freeform 732">
              <a:extLst>
                <a:ext uri="{FF2B5EF4-FFF2-40B4-BE49-F238E27FC236}">
                  <a16:creationId xmlns:a16="http://schemas.microsoft.com/office/drawing/2014/main" id="{5472B46A-F835-4142-BFBE-EF59DEA47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7488" y="5567363"/>
              <a:ext cx="150812" cy="34925"/>
            </a:xfrm>
            <a:custGeom>
              <a:avLst/>
              <a:gdLst>
                <a:gd name="T0" fmla="*/ 318 w 418"/>
                <a:gd name="T1" fmla="*/ 98 h 99"/>
                <a:gd name="T2" fmla="*/ 417 w 418"/>
                <a:gd name="T3" fmla="*/ 0 h 99"/>
                <a:gd name="T4" fmla="*/ 98 w 418"/>
                <a:gd name="T5" fmla="*/ 0 h 99"/>
                <a:gd name="T6" fmla="*/ 0 w 418"/>
                <a:gd name="T7" fmla="*/ 98 h 99"/>
                <a:gd name="T8" fmla="*/ 318 w 418"/>
                <a:gd name="T9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8" h="99">
                  <a:moveTo>
                    <a:pt x="318" y="98"/>
                  </a:moveTo>
                  <a:lnTo>
                    <a:pt x="417" y="0"/>
                  </a:lnTo>
                  <a:lnTo>
                    <a:pt x="98" y="0"/>
                  </a:lnTo>
                  <a:lnTo>
                    <a:pt x="0" y="98"/>
                  </a:lnTo>
                  <a:lnTo>
                    <a:pt x="318" y="9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4" name="Freeform 733">
              <a:extLst>
                <a:ext uri="{FF2B5EF4-FFF2-40B4-BE49-F238E27FC236}">
                  <a16:creationId xmlns:a16="http://schemas.microsoft.com/office/drawing/2014/main" id="{A92F77B7-BDF1-A24C-8C32-F655C706D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138" y="5613400"/>
              <a:ext cx="117475" cy="117475"/>
            </a:xfrm>
            <a:custGeom>
              <a:avLst/>
              <a:gdLst>
                <a:gd name="T0" fmla="*/ 163 w 326"/>
                <a:gd name="T1" fmla="*/ 324 h 325"/>
                <a:gd name="T2" fmla="*/ 0 w 326"/>
                <a:gd name="T3" fmla="*/ 324 h 325"/>
                <a:gd name="T4" fmla="*/ 0 w 326"/>
                <a:gd name="T5" fmla="*/ 0 h 325"/>
                <a:gd name="T6" fmla="*/ 325 w 326"/>
                <a:gd name="T7" fmla="*/ 0 h 325"/>
                <a:gd name="T8" fmla="*/ 325 w 326"/>
                <a:gd name="T9" fmla="*/ 324 h 325"/>
                <a:gd name="T10" fmla="*/ 163 w 326"/>
                <a:gd name="T11" fmla="*/ 32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6" h="325">
                  <a:moveTo>
                    <a:pt x="163" y="324"/>
                  </a:moveTo>
                  <a:lnTo>
                    <a:pt x="0" y="324"/>
                  </a:lnTo>
                  <a:lnTo>
                    <a:pt x="0" y="0"/>
                  </a:lnTo>
                  <a:lnTo>
                    <a:pt x="325" y="0"/>
                  </a:lnTo>
                  <a:lnTo>
                    <a:pt x="325" y="324"/>
                  </a:lnTo>
                  <a:lnTo>
                    <a:pt x="163" y="32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" name="Freeform 734">
              <a:extLst>
                <a:ext uri="{FF2B5EF4-FFF2-40B4-BE49-F238E27FC236}">
                  <a16:creationId xmlns:a16="http://schemas.microsoft.com/office/drawing/2014/main" id="{ED4EE986-CF50-B243-B759-E3740C801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8138" y="5575300"/>
              <a:ext cx="36512" cy="150813"/>
            </a:xfrm>
            <a:custGeom>
              <a:avLst/>
              <a:gdLst>
                <a:gd name="T0" fmla="*/ 0 w 100"/>
                <a:gd name="T1" fmla="*/ 99 h 419"/>
                <a:gd name="T2" fmla="*/ 0 w 100"/>
                <a:gd name="T3" fmla="*/ 418 h 419"/>
                <a:gd name="T4" fmla="*/ 99 w 100"/>
                <a:gd name="T5" fmla="*/ 319 h 419"/>
                <a:gd name="T6" fmla="*/ 99 w 100"/>
                <a:gd name="T7" fmla="*/ 0 h 419"/>
                <a:gd name="T8" fmla="*/ 0 w 100"/>
                <a:gd name="T9" fmla="*/ 9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419">
                  <a:moveTo>
                    <a:pt x="0" y="99"/>
                  </a:moveTo>
                  <a:lnTo>
                    <a:pt x="0" y="418"/>
                  </a:lnTo>
                  <a:lnTo>
                    <a:pt x="99" y="319"/>
                  </a:lnTo>
                  <a:lnTo>
                    <a:pt x="99" y="0"/>
                  </a:lnTo>
                  <a:lnTo>
                    <a:pt x="0" y="9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" name="Freeform 735">
              <a:extLst>
                <a:ext uri="{FF2B5EF4-FFF2-40B4-BE49-F238E27FC236}">
                  <a16:creationId xmlns:a16="http://schemas.microsoft.com/office/drawing/2014/main" id="{ADF875C7-E733-4147-AE4E-CC52B8E43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5580063"/>
              <a:ext cx="76200" cy="152400"/>
            </a:xfrm>
            <a:custGeom>
              <a:avLst/>
              <a:gdLst>
                <a:gd name="T0" fmla="*/ 0 w 213"/>
                <a:gd name="T1" fmla="*/ 0 h 425"/>
                <a:gd name="T2" fmla="*/ 0 w 213"/>
                <a:gd name="T3" fmla="*/ 424 h 425"/>
                <a:gd name="T4" fmla="*/ 212 w 213"/>
                <a:gd name="T5" fmla="*/ 291 h 425"/>
                <a:gd name="T6" fmla="*/ 0 w 213"/>
                <a:gd name="T7" fmla="*/ 0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" h="425">
                  <a:moveTo>
                    <a:pt x="0" y="0"/>
                  </a:moveTo>
                  <a:lnTo>
                    <a:pt x="0" y="424"/>
                  </a:lnTo>
                  <a:lnTo>
                    <a:pt x="212" y="29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" name="Freeform 736">
              <a:extLst>
                <a:ext uri="{FF2B5EF4-FFF2-40B4-BE49-F238E27FC236}">
                  <a16:creationId xmlns:a16="http://schemas.microsoft.com/office/drawing/2014/main" id="{8DDD9B2C-77F5-AE4C-97FB-A299C8225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775" y="5580063"/>
              <a:ext cx="76200" cy="152400"/>
            </a:xfrm>
            <a:custGeom>
              <a:avLst/>
              <a:gdLst>
                <a:gd name="T0" fmla="*/ 212 w 213"/>
                <a:gd name="T1" fmla="*/ 0 h 425"/>
                <a:gd name="T2" fmla="*/ 0 w 213"/>
                <a:gd name="T3" fmla="*/ 291 h 425"/>
                <a:gd name="T4" fmla="*/ 212 w 213"/>
                <a:gd name="T5" fmla="*/ 424 h 425"/>
                <a:gd name="T6" fmla="*/ 212 w 213"/>
                <a:gd name="T7" fmla="*/ 0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" h="425">
                  <a:moveTo>
                    <a:pt x="212" y="0"/>
                  </a:moveTo>
                  <a:lnTo>
                    <a:pt x="0" y="291"/>
                  </a:lnTo>
                  <a:lnTo>
                    <a:pt x="212" y="424"/>
                  </a:lnTo>
                  <a:lnTo>
                    <a:pt x="212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" name="Freeform 737">
              <a:extLst>
                <a:ext uri="{FF2B5EF4-FFF2-40B4-BE49-F238E27FC236}">
                  <a16:creationId xmlns:a16="http://schemas.microsoft.com/office/drawing/2014/main" id="{81263D7F-AA73-C441-AD57-C41EF3DC2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8638" y="2320925"/>
              <a:ext cx="123825" cy="163513"/>
            </a:xfrm>
            <a:custGeom>
              <a:avLst/>
              <a:gdLst>
                <a:gd name="T0" fmla="*/ 318 w 345"/>
                <a:gd name="T1" fmla="*/ 307 h 455"/>
                <a:gd name="T2" fmla="*/ 279 w 345"/>
                <a:gd name="T3" fmla="*/ 237 h 455"/>
                <a:gd name="T4" fmla="*/ 313 w 345"/>
                <a:gd name="T5" fmla="*/ 217 h 455"/>
                <a:gd name="T6" fmla="*/ 285 w 345"/>
                <a:gd name="T7" fmla="*/ 166 h 455"/>
                <a:gd name="T8" fmla="*/ 183 w 345"/>
                <a:gd name="T9" fmla="*/ 8 h 455"/>
                <a:gd name="T10" fmla="*/ 90 w 345"/>
                <a:gd name="T11" fmla="*/ 115 h 455"/>
                <a:gd name="T12" fmla="*/ 33 w 345"/>
                <a:gd name="T13" fmla="*/ 206 h 455"/>
                <a:gd name="T14" fmla="*/ 39 w 345"/>
                <a:gd name="T15" fmla="*/ 225 h 455"/>
                <a:gd name="T16" fmla="*/ 53 w 345"/>
                <a:gd name="T17" fmla="*/ 256 h 455"/>
                <a:gd name="T18" fmla="*/ 2 w 345"/>
                <a:gd name="T19" fmla="*/ 350 h 455"/>
                <a:gd name="T20" fmla="*/ 11 w 345"/>
                <a:gd name="T21" fmla="*/ 369 h 455"/>
                <a:gd name="T22" fmla="*/ 129 w 345"/>
                <a:gd name="T23" fmla="*/ 440 h 455"/>
                <a:gd name="T24" fmla="*/ 200 w 345"/>
                <a:gd name="T25" fmla="*/ 454 h 455"/>
                <a:gd name="T26" fmla="*/ 214 w 345"/>
                <a:gd name="T27" fmla="*/ 395 h 455"/>
                <a:gd name="T28" fmla="*/ 341 w 345"/>
                <a:gd name="T29" fmla="*/ 361 h 455"/>
                <a:gd name="T30" fmla="*/ 104 w 345"/>
                <a:gd name="T31" fmla="*/ 313 h 455"/>
                <a:gd name="T32" fmla="*/ 104 w 345"/>
                <a:gd name="T33" fmla="*/ 285 h 455"/>
                <a:gd name="T34" fmla="*/ 118 w 345"/>
                <a:gd name="T35" fmla="*/ 299 h 455"/>
                <a:gd name="T36" fmla="*/ 160 w 345"/>
                <a:gd name="T37" fmla="*/ 341 h 455"/>
                <a:gd name="T38" fmla="*/ 160 w 345"/>
                <a:gd name="T39" fmla="*/ 313 h 455"/>
                <a:gd name="T40" fmla="*/ 175 w 345"/>
                <a:gd name="T41" fmla="*/ 327 h 455"/>
                <a:gd name="T42" fmla="*/ 160 w 345"/>
                <a:gd name="T43" fmla="*/ 200 h 455"/>
                <a:gd name="T44" fmla="*/ 160 w 345"/>
                <a:gd name="T45" fmla="*/ 172 h 455"/>
                <a:gd name="T46" fmla="*/ 175 w 345"/>
                <a:gd name="T47" fmla="*/ 186 h 455"/>
                <a:gd name="T48" fmla="*/ 160 w 345"/>
                <a:gd name="T49" fmla="*/ 144 h 455"/>
                <a:gd name="T50" fmla="*/ 160 w 345"/>
                <a:gd name="T51" fmla="*/ 115 h 455"/>
                <a:gd name="T52" fmla="*/ 175 w 345"/>
                <a:gd name="T53" fmla="*/ 130 h 455"/>
                <a:gd name="T54" fmla="*/ 217 w 345"/>
                <a:gd name="T55" fmla="*/ 313 h 455"/>
                <a:gd name="T56" fmla="*/ 217 w 345"/>
                <a:gd name="T57" fmla="*/ 285 h 455"/>
                <a:gd name="T58" fmla="*/ 231 w 345"/>
                <a:gd name="T59" fmla="*/ 299 h 455"/>
                <a:gd name="T60" fmla="*/ 217 w 345"/>
                <a:gd name="T61" fmla="*/ 172 h 455"/>
                <a:gd name="T62" fmla="*/ 217 w 345"/>
                <a:gd name="T63" fmla="*/ 144 h 455"/>
                <a:gd name="T64" fmla="*/ 231 w 345"/>
                <a:gd name="T65" fmla="*/ 158 h 455"/>
                <a:gd name="T66" fmla="*/ 273 w 345"/>
                <a:gd name="T67" fmla="*/ 341 h 455"/>
                <a:gd name="T68" fmla="*/ 273 w 345"/>
                <a:gd name="T69" fmla="*/ 313 h 455"/>
                <a:gd name="T70" fmla="*/ 287 w 345"/>
                <a:gd name="T71" fmla="*/ 327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5" h="455">
                  <a:moveTo>
                    <a:pt x="341" y="350"/>
                  </a:moveTo>
                  <a:lnTo>
                    <a:pt x="318" y="307"/>
                  </a:lnTo>
                  <a:lnTo>
                    <a:pt x="290" y="256"/>
                  </a:lnTo>
                  <a:lnTo>
                    <a:pt x="279" y="237"/>
                  </a:lnTo>
                  <a:cubicBezTo>
                    <a:pt x="287" y="234"/>
                    <a:pt x="296" y="231"/>
                    <a:pt x="304" y="225"/>
                  </a:cubicBezTo>
                  <a:cubicBezTo>
                    <a:pt x="307" y="223"/>
                    <a:pt x="310" y="220"/>
                    <a:pt x="313" y="217"/>
                  </a:cubicBezTo>
                  <a:cubicBezTo>
                    <a:pt x="313" y="214"/>
                    <a:pt x="313" y="209"/>
                    <a:pt x="310" y="206"/>
                  </a:cubicBezTo>
                  <a:lnTo>
                    <a:pt x="285" y="166"/>
                  </a:lnTo>
                  <a:lnTo>
                    <a:pt x="254" y="115"/>
                  </a:lnTo>
                  <a:lnTo>
                    <a:pt x="183" y="8"/>
                  </a:lnTo>
                  <a:cubicBezTo>
                    <a:pt x="177" y="0"/>
                    <a:pt x="163" y="0"/>
                    <a:pt x="160" y="8"/>
                  </a:cubicBezTo>
                  <a:lnTo>
                    <a:pt x="90" y="115"/>
                  </a:lnTo>
                  <a:lnTo>
                    <a:pt x="59" y="166"/>
                  </a:lnTo>
                  <a:lnTo>
                    <a:pt x="33" y="206"/>
                  </a:lnTo>
                  <a:cubicBezTo>
                    <a:pt x="31" y="209"/>
                    <a:pt x="31" y="214"/>
                    <a:pt x="31" y="217"/>
                  </a:cubicBezTo>
                  <a:cubicBezTo>
                    <a:pt x="31" y="220"/>
                    <a:pt x="33" y="223"/>
                    <a:pt x="39" y="225"/>
                  </a:cubicBezTo>
                  <a:cubicBezTo>
                    <a:pt x="48" y="228"/>
                    <a:pt x="56" y="234"/>
                    <a:pt x="64" y="237"/>
                  </a:cubicBezTo>
                  <a:lnTo>
                    <a:pt x="53" y="256"/>
                  </a:lnTo>
                  <a:lnTo>
                    <a:pt x="25" y="307"/>
                  </a:lnTo>
                  <a:lnTo>
                    <a:pt x="2" y="350"/>
                  </a:lnTo>
                  <a:cubicBezTo>
                    <a:pt x="0" y="352"/>
                    <a:pt x="0" y="358"/>
                    <a:pt x="2" y="361"/>
                  </a:cubicBezTo>
                  <a:cubicBezTo>
                    <a:pt x="5" y="364"/>
                    <a:pt x="8" y="367"/>
                    <a:pt x="11" y="369"/>
                  </a:cubicBezTo>
                  <a:cubicBezTo>
                    <a:pt x="53" y="383"/>
                    <a:pt x="93" y="392"/>
                    <a:pt x="129" y="395"/>
                  </a:cubicBezTo>
                  <a:lnTo>
                    <a:pt x="129" y="440"/>
                  </a:lnTo>
                  <a:cubicBezTo>
                    <a:pt x="129" y="448"/>
                    <a:pt x="135" y="454"/>
                    <a:pt x="143" y="454"/>
                  </a:cubicBezTo>
                  <a:lnTo>
                    <a:pt x="200" y="454"/>
                  </a:lnTo>
                  <a:cubicBezTo>
                    <a:pt x="208" y="454"/>
                    <a:pt x="214" y="448"/>
                    <a:pt x="214" y="440"/>
                  </a:cubicBezTo>
                  <a:lnTo>
                    <a:pt x="214" y="395"/>
                  </a:lnTo>
                  <a:cubicBezTo>
                    <a:pt x="251" y="392"/>
                    <a:pt x="287" y="383"/>
                    <a:pt x="333" y="369"/>
                  </a:cubicBezTo>
                  <a:cubicBezTo>
                    <a:pt x="335" y="369"/>
                    <a:pt x="341" y="364"/>
                    <a:pt x="341" y="361"/>
                  </a:cubicBezTo>
                  <a:cubicBezTo>
                    <a:pt x="344" y="355"/>
                    <a:pt x="344" y="352"/>
                    <a:pt x="341" y="350"/>
                  </a:cubicBezTo>
                  <a:close/>
                  <a:moveTo>
                    <a:pt x="104" y="313"/>
                  </a:moveTo>
                  <a:cubicBezTo>
                    <a:pt x="95" y="313"/>
                    <a:pt x="90" y="307"/>
                    <a:pt x="90" y="299"/>
                  </a:cubicBezTo>
                  <a:cubicBezTo>
                    <a:pt x="90" y="290"/>
                    <a:pt x="95" y="285"/>
                    <a:pt x="104" y="285"/>
                  </a:cubicBezTo>
                  <a:lnTo>
                    <a:pt x="104" y="285"/>
                  </a:lnTo>
                  <a:cubicBezTo>
                    <a:pt x="112" y="285"/>
                    <a:pt x="118" y="290"/>
                    <a:pt x="118" y="299"/>
                  </a:cubicBezTo>
                  <a:cubicBezTo>
                    <a:pt x="118" y="307"/>
                    <a:pt x="112" y="313"/>
                    <a:pt x="104" y="313"/>
                  </a:cubicBezTo>
                  <a:close/>
                  <a:moveTo>
                    <a:pt x="160" y="341"/>
                  </a:moveTo>
                  <a:cubicBezTo>
                    <a:pt x="152" y="341"/>
                    <a:pt x="146" y="335"/>
                    <a:pt x="146" y="327"/>
                  </a:cubicBezTo>
                  <a:cubicBezTo>
                    <a:pt x="146" y="318"/>
                    <a:pt x="152" y="313"/>
                    <a:pt x="160" y="313"/>
                  </a:cubicBezTo>
                  <a:lnTo>
                    <a:pt x="160" y="313"/>
                  </a:lnTo>
                  <a:cubicBezTo>
                    <a:pt x="169" y="313"/>
                    <a:pt x="175" y="318"/>
                    <a:pt x="175" y="327"/>
                  </a:cubicBezTo>
                  <a:cubicBezTo>
                    <a:pt x="175" y="335"/>
                    <a:pt x="169" y="341"/>
                    <a:pt x="160" y="341"/>
                  </a:cubicBezTo>
                  <a:close/>
                  <a:moveTo>
                    <a:pt x="160" y="200"/>
                  </a:moveTo>
                  <a:cubicBezTo>
                    <a:pt x="152" y="200"/>
                    <a:pt x="146" y="194"/>
                    <a:pt x="146" y="186"/>
                  </a:cubicBezTo>
                  <a:cubicBezTo>
                    <a:pt x="146" y="177"/>
                    <a:pt x="152" y="172"/>
                    <a:pt x="160" y="172"/>
                  </a:cubicBezTo>
                  <a:lnTo>
                    <a:pt x="160" y="172"/>
                  </a:lnTo>
                  <a:cubicBezTo>
                    <a:pt x="169" y="172"/>
                    <a:pt x="175" y="177"/>
                    <a:pt x="175" y="186"/>
                  </a:cubicBezTo>
                  <a:cubicBezTo>
                    <a:pt x="175" y="194"/>
                    <a:pt x="169" y="200"/>
                    <a:pt x="160" y="200"/>
                  </a:cubicBezTo>
                  <a:close/>
                  <a:moveTo>
                    <a:pt x="160" y="144"/>
                  </a:moveTo>
                  <a:cubicBezTo>
                    <a:pt x="152" y="144"/>
                    <a:pt x="146" y="138"/>
                    <a:pt x="146" y="130"/>
                  </a:cubicBezTo>
                  <a:cubicBezTo>
                    <a:pt x="146" y="121"/>
                    <a:pt x="152" y="115"/>
                    <a:pt x="160" y="115"/>
                  </a:cubicBezTo>
                  <a:lnTo>
                    <a:pt x="160" y="115"/>
                  </a:lnTo>
                  <a:cubicBezTo>
                    <a:pt x="169" y="115"/>
                    <a:pt x="175" y="121"/>
                    <a:pt x="175" y="130"/>
                  </a:cubicBezTo>
                  <a:cubicBezTo>
                    <a:pt x="175" y="138"/>
                    <a:pt x="169" y="144"/>
                    <a:pt x="160" y="144"/>
                  </a:cubicBezTo>
                  <a:close/>
                  <a:moveTo>
                    <a:pt x="217" y="313"/>
                  </a:moveTo>
                  <a:cubicBezTo>
                    <a:pt x="208" y="313"/>
                    <a:pt x="203" y="307"/>
                    <a:pt x="203" y="299"/>
                  </a:cubicBezTo>
                  <a:cubicBezTo>
                    <a:pt x="203" y="290"/>
                    <a:pt x="208" y="285"/>
                    <a:pt x="217" y="285"/>
                  </a:cubicBezTo>
                  <a:lnTo>
                    <a:pt x="217" y="285"/>
                  </a:lnTo>
                  <a:cubicBezTo>
                    <a:pt x="225" y="285"/>
                    <a:pt x="231" y="290"/>
                    <a:pt x="231" y="299"/>
                  </a:cubicBezTo>
                  <a:cubicBezTo>
                    <a:pt x="231" y="307"/>
                    <a:pt x="225" y="313"/>
                    <a:pt x="217" y="313"/>
                  </a:cubicBezTo>
                  <a:close/>
                  <a:moveTo>
                    <a:pt x="217" y="172"/>
                  </a:moveTo>
                  <a:cubicBezTo>
                    <a:pt x="208" y="172"/>
                    <a:pt x="203" y="166"/>
                    <a:pt x="203" y="158"/>
                  </a:cubicBezTo>
                  <a:cubicBezTo>
                    <a:pt x="203" y="149"/>
                    <a:pt x="208" y="144"/>
                    <a:pt x="217" y="144"/>
                  </a:cubicBezTo>
                  <a:lnTo>
                    <a:pt x="217" y="144"/>
                  </a:lnTo>
                  <a:cubicBezTo>
                    <a:pt x="225" y="144"/>
                    <a:pt x="231" y="149"/>
                    <a:pt x="231" y="158"/>
                  </a:cubicBezTo>
                  <a:cubicBezTo>
                    <a:pt x="231" y="166"/>
                    <a:pt x="225" y="172"/>
                    <a:pt x="217" y="172"/>
                  </a:cubicBezTo>
                  <a:close/>
                  <a:moveTo>
                    <a:pt x="273" y="341"/>
                  </a:moveTo>
                  <a:cubicBezTo>
                    <a:pt x="265" y="341"/>
                    <a:pt x="259" y="335"/>
                    <a:pt x="259" y="327"/>
                  </a:cubicBezTo>
                  <a:cubicBezTo>
                    <a:pt x="259" y="318"/>
                    <a:pt x="265" y="313"/>
                    <a:pt x="273" y="313"/>
                  </a:cubicBezTo>
                  <a:lnTo>
                    <a:pt x="273" y="313"/>
                  </a:lnTo>
                  <a:cubicBezTo>
                    <a:pt x="282" y="313"/>
                    <a:pt x="287" y="318"/>
                    <a:pt x="287" y="327"/>
                  </a:cubicBezTo>
                  <a:cubicBezTo>
                    <a:pt x="287" y="335"/>
                    <a:pt x="282" y="341"/>
                    <a:pt x="273" y="3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 Unicode MS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azis </dc:creator>
  <cp:lastModifiedBy>Microsoft Office User</cp:lastModifiedBy>
  <cp:revision>3</cp:revision>
  <cp:lastPrinted>1601-01-01T00:00:00Z</cp:lastPrinted>
  <dcterms:created xsi:type="dcterms:W3CDTF">2018-01-31T04:04:35Z</dcterms:created>
  <dcterms:modified xsi:type="dcterms:W3CDTF">2018-01-31T05:01:34Z</dcterms:modified>
</cp:coreProperties>
</file>