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4605"/>
  </p:normalViewPr>
  <p:slideViewPr>
    <p:cSldViewPr>
      <p:cViewPr varScale="1">
        <p:scale>
          <a:sx n="107" d="100"/>
          <a:sy n="107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-23257"/>
            <a:ext cx="1262411" cy="12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00" y="-25200"/>
            <a:ext cx="1263600" cy="126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FLIP 00</a:t>
            </a:r>
          </a:p>
          <a:p>
            <a:r>
              <a:rPr lang="en-US" dirty="0"/>
              <a:t>Shanika I </a:t>
            </a:r>
            <a:r>
              <a:rPr lang="en-US" dirty="0" err="1"/>
              <a:t>Nanayakkara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F95B-7A22-3B11-D31A-B36D3733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89957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Completed F0A, F0B.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in F0C and F0D.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proper order of doing </a:t>
            </a:r>
            <a:r>
              <a:rPr lang="en-US" dirty="0" err="1"/>
              <a:t>tutotials</a:t>
            </a:r>
            <a:endParaRPr lang="en-US" dirty="0"/>
          </a:p>
          <a:p>
            <a:pPr marL="914400" lvl="1" indent="-514350"/>
            <a:r>
              <a:rPr lang="en-US" dirty="0"/>
              <a:t>Jump into relevant topics to my project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Kaggle Project Analysis. </a:t>
            </a:r>
          </a:p>
          <a:p>
            <a:pPr marL="914400" lvl="1" indent="-514350"/>
            <a:r>
              <a:rPr lang="en-US" dirty="0"/>
              <a:t>Data. -&gt; </a:t>
            </a:r>
          </a:p>
          <a:p>
            <a:pPr marL="1314450" lvl="2" indent="-514350"/>
            <a:r>
              <a:rPr lang="en-US" dirty="0"/>
              <a:t>Data types and presenting methods.</a:t>
            </a:r>
          </a:p>
          <a:p>
            <a:pPr marL="1314450" lvl="2" indent="-514350"/>
            <a:r>
              <a:rPr lang="en-US" dirty="0"/>
              <a:t>What kind of pre-processing need </a:t>
            </a:r>
          </a:p>
          <a:p>
            <a:pPr marL="1771650" lvl="3" indent="-514350"/>
            <a:r>
              <a:rPr lang="en-US" dirty="0"/>
              <a:t>Encoding using </a:t>
            </a:r>
            <a:r>
              <a:rPr lang="en-US" dirty="0" err="1"/>
              <a:t>OneHotEncoder</a:t>
            </a:r>
            <a:r>
              <a:rPr lang="en-US" dirty="0"/>
              <a:t>. Etc.</a:t>
            </a:r>
          </a:p>
          <a:p>
            <a:pPr marL="800100" lvl="2" indent="0">
              <a:buNone/>
            </a:pPr>
            <a:endParaRPr lang="en-US" dirty="0"/>
          </a:p>
          <a:p>
            <a:pPr marL="914400" lvl="1" indent="-514350"/>
            <a:r>
              <a:rPr lang="en-US" dirty="0"/>
              <a:t>Expectations.</a:t>
            </a:r>
          </a:p>
          <a:p>
            <a:pPr marL="914400" lvl="1" indent="-514350"/>
            <a:r>
              <a:rPr lang="en-US" dirty="0"/>
              <a:t>Coding (Use Jupiter notebook).</a:t>
            </a:r>
          </a:p>
          <a:p>
            <a:pPr marL="914400" lvl="1" indent="-514350"/>
            <a:r>
              <a:rPr lang="en-US" dirty="0"/>
              <a:t>Peer work analysis.</a:t>
            </a:r>
          </a:p>
          <a:p>
            <a:pPr marL="914400" lvl="1" indent="-514350"/>
            <a:r>
              <a:rPr lang="en-US" dirty="0"/>
              <a:t>Issues.</a:t>
            </a:r>
          </a:p>
          <a:p>
            <a:pPr fontAlgn="base"/>
            <a:r>
              <a:rPr lang="en-US" dirty="0"/>
              <a:t>Changed previous topic (</a:t>
            </a:r>
            <a:r>
              <a:rPr lang="en-AU" b="1" dirty="0"/>
              <a:t>Histopathologic Cancer Detection</a:t>
            </a:r>
          </a:p>
          <a:p>
            <a:pPr fontAlgn="base"/>
            <a:r>
              <a:rPr lang="en-AU" b="1" dirty="0"/>
              <a:t>Identify metastatic tissue in histopathologic scans of lymph node sections</a:t>
            </a:r>
          </a:p>
          <a:p>
            <a:pPr marL="1314450" lvl="2" indent="-514350"/>
            <a:r>
              <a:rPr lang="en-US" dirty="0"/>
              <a:t>Due to the storage requirement issue in my machine. </a:t>
            </a:r>
          </a:p>
          <a:p>
            <a:pPr marL="1314450" lvl="2" indent="-514350"/>
            <a:r>
              <a:rPr lang="en-AU" dirty="0" err="1"/>
              <a:t>PatchCamelyon</a:t>
            </a:r>
            <a:r>
              <a:rPr lang="en-AU" dirty="0"/>
              <a:t> (</a:t>
            </a:r>
            <a:r>
              <a:rPr lang="en-AU" dirty="0" err="1"/>
              <a:t>PCam</a:t>
            </a:r>
            <a:r>
              <a:rPr lang="en-AU" dirty="0"/>
              <a:t>) Dataset -7.76GB</a:t>
            </a:r>
            <a:endParaRPr lang="en-US" dirty="0"/>
          </a:p>
          <a:p>
            <a:pPr marL="1314450" lvl="2" indent="-514350"/>
            <a:endParaRPr lang="en-US" dirty="0"/>
          </a:p>
          <a:p>
            <a:pPr marL="1314450" lvl="2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8EE18-6EA1-EAB8-7B00-C57A90B59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9F65-2811-632B-5443-A683CC150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Kaggle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F16B-1F01-3A17-62C6-6A63073AB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/>
              <a:t>Tabular Playground Series - Jul 2021</a:t>
            </a:r>
          </a:p>
          <a:p>
            <a:r>
              <a:rPr lang="en-AU" dirty="0"/>
              <a:t>predicting the values of air pollution measurements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3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54FD-29F2-AB07-5FBF-2E1655CC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36" y="14959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/>
              <a:t>Expectation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AA0A-9241-494B-D592-39706BD2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075240" cy="42093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AU" dirty="0"/>
              <a:t>basic weather information (temperature and humidity) and the input values of 5 sensors.</a:t>
            </a:r>
          </a:p>
          <a:p>
            <a:pPr lvl="1"/>
            <a:endParaRPr lang="en-AU" dirty="0"/>
          </a:p>
          <a:p>
            <a:r>
              <a:rPr lang="en-AU" dirty="0"/>
              <a:t>Targets</a:t>
            </a:r>
          </a:p>
          <a:p>
            <a:pPr lvl="1"/>
            <a:r>
              <a:rPr lang="en-AU" dirty="0" err="1"/>
              <a:t>target_carbon_monoxide</a:t>
            </a:r>
            <a:r>
              <a:rPr lang="en-AU" dirty="0"/>
              <a:t>, </a:t>
            </a:r>
            <a:r>
              <a:rPr lang="en-AU" dirty="0" err="1"/>
              <a:t>target_benzene</a:t>
            </a:r>
            <a:r>
              <a:rPr lang="en-AU" dirty="0"/>
              <a:t>, and </a:t>
            </a:r>
            <a:r>
              <a:rPr lang="en-AU" dirty="0" err="1"/>
              <a:t>target_nitrogen_oxides</a:t>
            </a:r>
            <a:endParaRPr lang="en-AU" dirty="0"/>
          </a:p>
          <a:p>
            <a:endParaRPr lang="en-AU" dirty="0"/>
          </a:p>
          <a:p>
            <a:r>
              <a:rPr lang="en-AU" dirty="0"/>
              <a:t>Data </a:t>
            </a:r>
          </a:p>
          <a:p>
            <a:pPr lvl="1" fontAlgn="base"/>
            <a:r>
              <a:rPr lang="en-AU" dirty="0" err="1"/>
              <a:t>train.csv</a:t>
            </a:r>
            <a:r>
              <a:rPr lang="en-AU" dirty="0"/>
              <a:t> - the training data, including the weather data, sensor data, and values for the 3 targets</a:t>
            </a:r>
          </a:p>
          <a:p>
            <a:pPr lvl="1" fontAlgn="base"/>
            <a:r>
              <a:rPr lang="en-AU" dirty="0" err="1"/>
              <a:t>test.csv</a:t>
            </a:r>
            <a:r>
              <a:rPr lang="en-AU" dirty="0"/>
              <a:t> - the same format as </a:t>
            </a:r>
            <a:r>
              <a:rPr lang="en-AU" dirty="0" err="1"/>
              <a:t>train.csv</a:t>
            </a:r>
            <a:r>
              <a:rPr lang="en-AU" dirty="0"/>
              <a:t>, but without the target value; task is to predict the value for each of these targets.</a:t>
            </a:r>
          </a:p>
          <a:p>
            <a:pPr lvl="1" fontAlgn="base"/>
            <a:r>
              <a:rPr lang="en-AU" dirty="0" err="1"/>
              <a:t>sample_submission.csv</a:t>
            </a:r>
            <a:r>
              <a:rPr lang="en-AU" dirty="0"/>
              <a:t> - a sample submission file in the correct format.</a:t>
            </a:r>
          </a:p>
          <a:p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D5EA0-13AE-37C2-8C1F-9C2F38D75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D6B8D-0B95-C56A-96A1-25695A2821B1}"/>
              </a:ext>
            </a:extLst>
          </p:cNvPr>
          <p:cNvSpPr/>
          <p:nvPr/>
        </p:nvSpPr>
        <p:spPr>
          <a:xfrm>
            <a:off x="3224536" y="956886"/>
            <a:ext cx="4752528" cy="77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Air pollution Prediction over time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98A7F2B7-0816-C622-6FFD-BA7AF4E96B52}"/>
              </a:ext>
            </a:extLst>
          </p:cNvPr>
          <p:cNvSpPr/>
          <p:nvPr/>
        </p:nvSpPr>
        <p:spPr>
          <a:xfrm rot="18304181">
            <a:off x="1788039" y="794037"/>
            <a:ext cx="972403" cy="15783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4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4B06-50F0-F432-64C1-30E23794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14450" lvl="2" indent="-514350"/>
            <a:r>
              <a:rPr lang="en-US" dirty="0"/>
              <a:t>Data pre-processing. ?</a:t>
            </a:r>
          </a:p>
          <a:p>
            <a:pPr marL="1771650" lvl="3" indent="-514350"/>
            <a:r>
              <a:rPr lang="en-US" dirty="0"/>
              <a:t>Encoding using </a:t>
            </a:r>
            <a:r>
              <a:rPr lang="en-US" dirty="0" err="1"/>
              <a:t>OneHotEncoder</a:t>
            </a:r>
            <a:r>
              <a:rPr lang="en-US" dirty="0"/>
              <a:t> to encode string type values for further calculation friendly types.</a:t>
            </a:r>
          </a:p>
          <a:p>
            <a:pPr marL="1771650" lvl="3" indent="-514350"/>
            <a:r>
              <a:rPr lang="en-US" dirty="0"/>
              <a:t>Use Standard Scaler to convert values into standard deviations.</a:t>
            </a:r>
          </a:p>
          <a:p>
            <a:pPr marL="1771650" lvl="3" indent="-514350"/>
            <a:r>
              <a:rPr lang="en-US" dirty="0"/>
              <a:t>Use </a:t>
            </a:r>
            <a:r>
              <a:rPr lang="en-US" dirty="0" err="1"/>
              <a:t>MinMax</a:t>
            </a:r>
            <a:r>
              <a:rPr lang="en-US" dirty="0"/>
              <a:t> scaler </a:t>
            </a:r>
          </a:p>
          <a:p>
            <a:pPr marL="1771650" lvl="3" indent="-514350"/>
            <a:r>
              <a:rPr lang="en-US" dirty="0"/>
              <a:t>Remove duplicate values to have data consistency.</a:t>
            </a:r>
          </a:p>
          <a:p>
            <a:pPr marL="1771650" lvl="3" indent="-514350"/>
            <a:r>
              <a:rPr lang="en-US" dirty="0"/>
              <a:t>Use datetime split method to grab period of 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6536-93D7-838D-E5E6-4FCB75277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282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Giddyup Std</vt:lpstr>
      <vt:lpstr>Office 主题​​</vt:lpstr>
      <vt:lpstr>Weekly Progress</vt:lpstr>
      <vt:lpstr>PowerPoint Presentation</vt:lpstr>
      <vt:lpstr>Kaggle Project</vt:lpstr>
      <vt:lpstr>Expectation and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shanika nanayakkara</cp:lastModifiedBy>
  <cp:revision>27</cp:revision>
  <dcterms:created xsi:type="dcterms:W3CDTF">2015-11-30T05:59:50Z</dcterms:created>
  <dcterms:modified xsi:type="dcterms:W3CDTF">2022-05-07T01:40:29Z</dcterms:modified>
</cp:coreProperties>
</file>