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bfd03fe5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bfd03fe5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bfd03fe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bfd03fe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07d20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07d20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bfd03fe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bfd03fe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bfd03f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bfd03f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bfd03f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bfd03f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bfd03fe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bfd03fe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bfd03fe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bfd03fe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bfd03fe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bfd03fe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bfd03fe5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bfd03fe5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bfd03f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bfd03f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bfd03fe5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bfd03fe5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489204"/>
            <a:ext cx="8222100" cy="21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Impact Analysis of Population Density Growth on Real Estate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CS5617 - Data Science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Group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29125" y="3149125"/>
            <a:ext cx="36123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199324C – D.P.B.S.Gunasekara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199349G – C.W.Mohottala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199340V – K.P.S.Lakshani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189317A – M.N.K.Gamage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Rent Prices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76" y="1477501"/>
            <a:ext cx="6988600" cy="20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Sales Price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074" y="1127250"/>
            <a:ext cx="5892191" cy="3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Correlation between the population density and the Residential Prices in Western Province and North West Province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population density increases the correlation between the residential prices make more visible. Other </a:t>
            </a:r>
            <a:r>
              <a:rPr lang="en"/>
              <a:t>factors</a:t>
            </a:r>
            <a:r>
              <a:rPr lang="en"/>
              <a:t> plays insignificant impact.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come up with more insightful predictions data must be collected and analyzed for fine grained geolocations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65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rates in Sri Lanka are getting increased year by year in trending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of infrastructure facilities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in population density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Suburb near Colombo city are getting crowded with high population density in recent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the impact from population growth on real estate would help to predict future values and investment </a:t>
            </a:r>
            <a:r>
              <a:rPr lang="en"/>
              <a:t>opportunities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statistics over a century in census years from year 1871 to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 and inland water area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property prices over time 2011 to 2018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21924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Population in the western province has increased rapidly mainly due to population growth in Colombo district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725" y="1017800"/>
            <a:ext cx="6001792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1777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rapid increase on </a:t>
            </a:r>
            <a:r>
              <a:rPr lang="en"/>
              <a:t>residential</a:t>
            </a:r>
            <a:r>
              <a:rPr lang="en"/>
              <a:t> land prices from 2015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50" y="963662"/>
            <a:ext cx="5941351" cy="387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population data from </a:t>
            </a:r>
            <a:r>
              <a:rPr lang="en"/>
              <a:t>census</a:t>
            </a:r>
            <a:r>
              <a:rPr lang="en"/>
              <a:t> years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 missing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linear regression model to interpolate values for required years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region wise area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population density growth over different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real estate price data over past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spearman correlation coefficient with population density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Residential Land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304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Positive correlation on Colombo district, Western province and Northern province against population density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50" y="1066588"/>
            <a:ext cx="5400249" cy="36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 Land Prices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50" y="1320838"/>
            <a:ext cx="45148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Property Rent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376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Positive correlation between population density and property rent prices in western province and Colombo district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622" y="1325413"/>
            <a:ext cx="4518925" cy="3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