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53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46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8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9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75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2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0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8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1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6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9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63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the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Aether University’s Student Management System is a web-based platform to manage student profiles, course enrollments, and secure user access for students and admins.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Will It Reach Users?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Marketing channels:</a:t>
            </a:r>
          </a:p>
          <a:p>
            <a:r>
              <a:t>- University email announcements</a:t>
            </a:r>
          </a:p>
          <a:p>
            <a:r>
              <a:t>- Campus posters with QR codes</a:t>
            </a:r>
          </a:p>
          <a:p>
            <a:r>
              <a:t>- Partnership with academic platforms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Available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system is web-based and accessible from:</a:t>
            </a:r>
          </a:p>
          <a:p>
            <a:r>
              <a:t>- Desktops</a:t>
            </a:r>
          </a:p>
          <a:p>
            <a:r>
              <a:t>- Laptops</a:t>
            </a:r>
          </a:p>
          <a:p>
            <a:r>
              <a:t>- Tablets &amp; Smartphones</a:t>
            </a:r>
          </a:p>
          <a:p>
            <a:r>
              <a:t>(Responsive design ensures compatibility)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Brand Identity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Brand Name: Aether University</a:t>
            </a:r>
          </a:p>
          <a:p>
            <a:r>
              <a:t>- Slogan: Simplifying Student Success</a:t>
            </a:r>
          </a:p>
          <a:p>
            <a:r>
              <a:t>- Logo: Scroll Pillar with Serif Font</a:t>
            </a:r>
          </a:p>
          <a:p>
            <a:r>
              <a:t>- Colors: #EEC15A, #6A1A31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Edit Student Page</a:t>
            </a:r>
          </a:p>
        </p:txBody>
      </p:sp>
      <p:pic>
        <p:nvPicPr>
          <p:cNvPr id="3" name="Picture 2" descr="7e11266d-c9e2-4be5-b6ed-ac971553414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282206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&amp; Key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PHP for server-side logic</a:t>
            </a:r>
          </a:p>
          <a:p>
            <a:r>
              <a:t>- MySQL for database</a:t>
            </a:r>
          </a:p>
          <a:p>
            <a:r>
              <a:t>- Tailwind CSS for UI</a:t>
            </a:r>
          </a:p>
          <a:p>
            <a:r>
              <a:t>- HTML/JS for interactivity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&amp;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- 4 core tables: admins, students, courses, student_courses</a:t>
            </a:r>
          </a:p>
          <a:p>
            <a:r>
              <a:t>- XAMPP for local development</a:t>
            </a:r>
          </a:p>
          <a:p>
            <a:r>
              <a:t>- Structure designed for scalability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Database table mismatches</a:t>
            </a:r>
          </a:p>
          <a:p>
            <a:r>
              <a:t>- Session handling bugs</a:t>
            </a:r>
          </a:p>
          <a:p>
            <a:r>
              <a:t>- UI design complexity with Tailwind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Switched to separate student/admin tables</a:t>
            </a:r>
          </a:p>
          <a:p>
            <a:r>
              <a:t>- Unified session logic</a:t>
            </a:r>
          </a:p>
          <a:p>
            <a:r>
              <a:t>- Used utility-first CSS to simplify design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Passwords hashed with `password_hash()`</a:t>
            </a:r>
          </a:p>
          <a:p>
            <a:r>
              <a:t>- Session-based role restrictions</a:t>
            </a:r>
          </a:p>
          <a:p>
            <a:r>
              <a:t>- Redirect protection on all critical pages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Remaining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Profile image upload for users</a:t>
            </a:r>
          </a:p>
          <a:p>
            <a:r>
              <a:t>- Course grading system</a:t>
            </a:r>
          </a:p>
          <a:p>
            <a:r>
              <a:t>- Admin reports &amp; analytics dashboard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Who is the Target Audience?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Target users include:</a:t>
            </a:r>
          </a:p>
          <a:p>
            <a:r>
              <a:t>- University administrative staff</a:t>
            </a:r>
          </a:p>
          <a:p>
            <a:r>
              <a:t>- Enrolled students at Aether University</a:t>
            </a:r>
          </a:p>
          <a:p>
            <a:r>
              <a:t>- Educational institutions seeking lightweight management tools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Beta: Within 1 week</a:t>
            </a:r>
          </a:p>
          <a:p>
            <a:r>
              <a:t>- Final Release: 2 weeks after feedback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Presented by: </a:t>
            </a:r>
            <a:r>
              <a:rPr dirty="0" err="1"/>
              <a:t>Shanjana</a:t>
            </a:r>
            <a:r>
              <a:rPr dirty="0"/>
              <a:t> Amin</a:t>
            </a:r>
          </a:p>
          <a:p>
            <a:r>
              <a:rPr dirty="0"/>
              <a:t>Email: samin@aum.edu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Problem Does It Solve?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system streamlines:</a:t>
            </a:r>
          </a:p>
          <a:p>
            <a:r>
              <a:t>- Manual data entry and student record handling</a:t>
            </a:r>
          </a:p>
          <a:p>
            <a:r>
              <a:t>- Course registration processes</a:t>
            </a:r>
          </a:p>
          <a:p>
            <a:r>
              <a:t>- Security concerns through login authentication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Do We Want to Achieve?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build a secure, user-friendly platform for academic institutions that simplifies operations and improves data accuracy.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Completed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Admin dashboard</a:t>
            </a:r>
          </a:p>
          <a:p>
            <a:r>
              <a:t>- Student dashboard</a:t>
            </a:r>
          </a:p>
          <a:p>
            <a:r>
              <a:t>- Add/Edit/Delete students and courses</a:t>
            </a:r>
          </a:p>
          <a:p>
            <a:r>
              <a:t>- Course enrollment system</a:t>
            </a:r>
          </a:p>
          <a:p>
            <a:r>
              <a:t>- Login and registration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Login Interface</a:t>
            </a:r>
          </a:p>
        </p:txBody>
      </p:sp>
      <p:pic>
        <p:nvPicPr>
          <p:cNvPr id="3" name="Picture 2" descr="0c34cddf-27be-4727-9e3a-4961c8b9d2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5870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Register Interface</a:t>
            </a:r>
          </a:p>
        </p:txBody>
      </p:sp>
      <p:pic>
        <p:nvPicPr>
          <p:cNvPr id="3" name="Picture 2" descr="3ba327fc-6e55-4f77-9789-711fdfe9ee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060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Student Dashboard</a:t>
            </a:r>
          </a:p>
        </p:txBody>
      </p:sp>
      <p:pic>
        <p:nvPicPr>
          <p:cNvPr id="3" name="Picture 2" descr="a119d8a8-fcbe-427c-b323-4c127a6b8b6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248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Admin Dashboard</a:t>
            </a:r>
          </a:p>
        </p:txBody>
      </p:sp>
      <p:pic>
        <p:nvPicPr>
          <p:cNvPr id="3" name="Picture 2" descr="c409f2b2-0923-43ab-8842-12476c61f8e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440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Words>383</Words>
  <Application>Microsoft Office PowerPoint</Application>
  <PresentationFormat>On-screen Show (4:3)</PresentationFormat>
  <Paragraphs>72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Calibri</vt:lpstr>
      <vt:lpstr>Calibri Light</vt:lpstr>
      <vt:lpstr>Retrospect</vt:lpstr>
      <vt:lpstr>What is the Project?</vt:lpstr>
      <vt:lpstr>Who is the Target Audience?</vt:lpstr>
      <vt:lpstr>What Problem Does It Solve?</vt:lpstr>
      <vt:lpstr>What Do We Want to Achieve?</vt:lpstr>
      <vt:lpstr>Completed Features</vt:lpstr>
      <vt:lpstr>Login Interface</vt:lpstr>
      <vt:lpstr>Register Interface</vt:lpstr>
      <vt:lpstr>Student Dashboard</vt:lpstr>
      <vt:lpstr>Admin Dashboard</vt:lpstr>
      <vt:lpstr>How Will It Reach Users?</vt:lpstr>
      <vt:lpstr>Available Platforms</vt:lpstr>
      <vt:lpstr>Brand Identity</vt:lpstr>
      <vt:lpstr>Edit Student Page</vt:lpstr>
      <vt:lpstr>Architecture &amp; Key Technologies</vt:lpstr>
      <vt:lpstr>Database &amp; Infrastructure</vt:lpstr>
      <vt:lpstr>Challenges Faced</vt:lpstr>
      <vt:lpstr>Solutions Implemented</vt:lpstr>
      <vt:lpstr>Security Considerations</vt:lpstr>
      <vt:lpstr>Remaining Tasks</vt:lpstr>
      <vt:lpstr>Expected Completion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Project?</dc:title>
  <dc:subject/>
  <dc:creator/>
  <cp:keywords/>
  <dc:description>generated using python-pptx</dc:description>
  <cp:lastModifiedBy>Md Muradujjaman</cp:lastModifiedBy>
  <cp:revision>3</cp:revision>
  <dcterms:created xsi:type="dcterms:W3CDTF">2013-01-27T09:14:16Z</dcterms:created>
  <dcterms:modified xsi:type="dcterms:W3CDTF">2025-04-26T00:19:35Z</dcterms:modified>
  <cp:category/>
</cp:coreProperties>
</file>