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Aether University – Student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Web-based Application for Admin &amp; Student Operations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Edit Student Info</a:t>
            </a:r>
          </a:p>
        </p:txBody>
      </p:sp>
      <p:pic>
        <p:nvPicPr>
          <p:cNvPr id="3" name="Picture 2" descr="7e11266d-c9e2-4be5-b6ed-ac971553414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28220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Presented by: Aether University</a:t>
            </a:r>
          </a:p>
          <a:p>
            <a:r>
              <a:t>Project Maintainer: Shanjana Amin</a:t>
            </a:r>
          </a:p>
          <a:p>
            <a:r>
              <a:t>Email: samin@aum.edu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Aether University's Student Management System is a web application designed for managing student profiles, course enrollments, and secure user access. Built using PHP and MySQL with a clean, responsive interface.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Add/Edit/Delete students</a:t>
            </a:r>
          </a:p>
          <a:p>
            <a:r>
              <a:t>- Create/Edit/Delete courses</a:t>
            </a:r>
          </a:p>
          <a:p>
            <a:r>
              <a:t>- View student &amp; course data</a:t>
            </a:r>
          </a:p>
          <a:p>
            <a:r>
              <a:t>- Manage enrollments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Update profile (GPA, degree, name)</a:t>
            </a:r>
          </a:p>
          <a:p>
            <a:r>
              <a:t>- Change password</a:t>
            </a:r>
          </a:p>
          <a:p>
            <a:r>
              <a:t>- Enroll in available courses</a:t>
            </a:r>
          </a:p>
          <a:p>
            <a:r>
              <a:t>- View enrolled courses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HTML, CSS (Tailwind)</a:t>
            </a:r>
          </a:p>
          <a:p>
            <a:r>
              <a:t>- Backend: PHP</a:t>
            </a:r>
          </a:p>
          <a:p>
            <a:r>
              <a:t>- Database: MySQL</a:t>
            </a:r>
          </a:p>
          <a:p>
            <a:r>
              <a:t>- Design: Custom Icons and Responsive Layout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Login Interface</a:t>
            </a:r>
          </a:p>
        </p:txBody>
      </p:sp>
      <p:pic>
        <p:nvPicPr>
          <p:cNvPr id="3" name="Picture 2" descr="0c34cddf-27be-4727-9e3a-4961c8b9d2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587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 Interface</a:t>
            </a:r>
          </a:p>
        </p:txBody>
      </p:sp>
      <p:pic>
        <p:nvPicPr>
          <p:cNvPr id="3" name="Picture 2" descr="3ba327fc-6e55-4f77-9789-711fdfe9e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060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Dashboard</a:t>
            </a:r>
          </a:p>
        </p:txBody>
      </p:sp>
      <p:pic>
        <p:nvPicPr>
          <p:cNvPr id="3" name="Picture 2" descr="a119d8a8-fcbe-427c-b323-4c127a6b8b6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248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 Dashboard</a:t>
            </a:r>
          </a:p>
        </p:txBody>
      </p:sp>
      <p:pic>
        <p:nvPicPr>
          <p:cNvPr id="3" name="Picture 2" descr="c409f2b2-0923-43ab-8842-12476c61f8e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440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