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8000663" cy="9180513"/>
  <p:notesSz cx="6858000" cy="9144000"/>
  <p:defaultTextStyle>
    <a:defPPr>
      <a:defRPr lang="zh-CN"/>
    </a:defPPr>
    <a:lvl1pPr marL="0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1pPr>
    <a:lvl2pPr marL="1295979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2pPr>
    <a:lvl3pPr marL="2591958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3pPr>
    <a:lvl4pPr marL="3887937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4pPr>
    <a:lvl5pPr marL="5183916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5pPr>
    <a:lvl6pPr marL="6479896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6pPr>
    <a:lvl7pPr marL="7775875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7pPr>
    <a:lvl8pPr marL="9071854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8pPr>
    <a:lvl9pPr marL="10367833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15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502459"/>
            <a:ext cx="13500497" cy="3196179"/>
          </a:xfrm>
        </p:spPr>
        <p:txBody>
          <a:bodyPr anchor="b"/>
          <a:lstStyle>
            <a:lvl1pPr algn="ctr">
              <a:defRPr sz="803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4821895"/>
            <a:ext cx="13500497" cy="2216498"/>
          </a:xfrm>
        </p:spPr>
        <p:txBody>
          <a:bodyPr/>
          <a:lstStyle>
            <a:lvl1pPr marL="0" indent="0" algn="ctr">
              <a:buNone/>
              <a:defRPr sz="3213"/>
            </a:lvl1pPr>
            <a:lvl2pPr marL="612054" indent="0" algn="ctr">
              <a:buNone/>
              <a:defRPr sz="2677"/>
            </a:lvl2pPr>
            <a:lvl3pPr marL="1224107" indent="0" algn="ctr">
              <a:buNone/>
              <a:defRPr sz="2410"/>
            </a:lvl3pPr>
            <a:lvl4pPr marL="1836161" indent="0" algn="ctr">
              <a:buNone/>
              <a:defRPr sz="2142"/>
            </a:lvl4pPr>
            <a:lvl5pPr marL="2448215" indent="0" algn="ctr">
              <a:buNone/>
              <a:defRPr sz="2142"/>
            </a:lvl5pPr>
            <a:lvl6pPr marL="3060268" indent="0" algn="ctr">
              <a:buNone/>
              <a:defRPr sz="2142"/>
            </a:lvl6pPr>
            <a:lvl7pPr marL="3672322" indent="0" algn="ctr">
              <a:buNone/>
              <a:defRPr sz="2142"/>
            </a:lvl7pPr>
            <a:lvl8pPr marL="4284375" indent="0" algn="ctr">
              <a:buNone/>
              <a:defRPr sz="2142"/>
            </a:lvl8pPr>
            <a:lvl9pPr marL="4896429" indent="0" algn="ctr">
              <a:buNone/>
              <a:defRPr sz="2142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328F-DA34-4448-B814-466F6199E596}" type="datetimeFigureOut">
              <a:rPr lang="zh-CN" altLang="en-US" smtClean="0"/>
              <a:t>2023/05/16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BF8-DD7F-48ED-9D10-E431246AE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14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328F-DA34-4448-B814-466F6199E596}" type="datetimeFigureOut">
              <a:rPr lang="zh-CN" altLang="en-US" smtClean="0"/>
              <a:t>2023/05/16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BF8-DD7F-48ED-9D10-E431246AE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79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488778"/>
            <a:ext cx="3881393" cy="77800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488778"/>
            <a:ext cx="11419171" cy="77800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328F-DA34-4448-B814-466F6199E596}" type="datetimeFigureOut">
              <a:rPr lang="zh-CN" altLang="en-US" smtClean="0"/>
              <a:t>2023/05/16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BF8-DD7F-48ED-9D10-E431246AE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2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328F-DA34-4448-B814-466F6199E596}" type="datetimeFigureOut">
              <a:rPr lang="zh-CN" altLang="en-US" smtClean="0"/>
              <a:t>2023/05/16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BF8-DD7F-48ED-9D10-E431246AE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92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288754"/>
            <a:ext cx="15525572" cy="3818838"/>
          </a:xfrm>
        </p:spPr>
        <p:txBody>
          <a:bodyPr anchor="b"/>
          <a:lstStyle>
            <a:lvl1pPr>
              <a:defRPr sz="803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143719"/>
            <a:ext cx="15525572" cy="2008237"/>
          </a:xfrm>
        </p:spPr>
        <p:txBody>
          <a:bodyPr/>
          <a:lstStyle>
            <a:lvl1pPr marL="0" indent="0">
              <a:buNone/>
              <a:defRPr sz="3213">
                <a:solidFill>
                  <a:schemeClr val="tx1">
                    <a:tint val="75000"/>
                  </a:schemeClr>
                </a:solidFill>
              </a:defRPr>
            </a:lvl1pPr>
            <a:lvl2pPr marL="612054" indent="0">
              <a:buNone/>
              <a:defRPr sz="2677">
                <a:solidFill>
                  <a:schemeClr val="tx1">
                    <a:tint val="75000"/>
                  </a:schemeClr>
                </a:solidFill>
              </a:defRPr>
            </a:lvl2pPr>
            <a:lvl3pPr marL="1224107" indent="0">
              <a:buNone/>
              <a:defRPr sz="2410">
                <a:solidFill>
                  <a:schemeClr val="tx1">
                    <a:tint val="75000"/>
                  </a:schemeClr>
                </a:solidFill>
              </a:defRPr>
            </a:lvl3pPr>
            <a:lvl4pPr marL="1836161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4pPr>
            <a:lvl5pPr marL="2448215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5pPr>
            <a:lvl6pPr marL="3060268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6pPr>
            <a:lvl7pPr marL="3672322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7pPr>
            <a:lvl8pPr marL="4284375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8pPr>
            <a:lvl9pPr marL="4896429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328F-DA34-4448-B814-466F6199E596}" type="datetimeFigureOut">
              <a:rPr lang="zh-CN" altLang="en-US" smtClean="0"/>
              <a:t>2023/05/16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BF8-DD7F-48ED-9D10-E431246AE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62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443887"/>
            <a:ext cx="7650282" cy="58249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443887"/>
            <a:ext cx="7650282" cy="58249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328F-DA34-4448-B814-466F6199E596}" type="datetimeFigureOut">
              <a:rPr lang="zh-CN" altLang="en-US" smtClean="0"/>
              <a:t>2023/05/16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BF8-DD7F-48ED-9D10-E431246AE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81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488778"/>
            <a:ext cx="15525572" cy="1774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250501"/>
            <a:ext cx="7615123" cy="1102936"/>
          </a:xfrm>
        </p:spPr>
        <p:txBody>
          <a:bodyPr anchor="b"/>
          <a:lstStyle>
            <a:lvl1pPr marL="0" indent="0">
              <a:buNone/>
              <a:defRPr sz="3213" b="1"/>
            </a:lvl1pPr>
            <a:lvl2pPr marL="612054" indent="0">
              <a:buNone/>
              <a:defRPr sz="2677" b="1"/>
            </a:lvl2pPr>
            <a:lvl3pPr marL="1224107" indent="0">
              <a:buNone/>
              <a:defRPr sz="2410" b="1"/>
            </a:lvl3pPr>
            <a:lvl4pPr marL="1836161" indent="0">
              <a:buNone/>
              <a:defRPr sz="2142" b="1"/>
            </a:lvl4pPr>
            <a:lvl5pPr marL="2448215" indent="0">
              <a:buNone/>
              <a:defRPr sz="2142" b="1"/>
            </a:lvl5pPr>
            <a:lvl6pPr marL="3060268" indent="0">
              <a:buNone/>
              <a:defRPr sz="2142" b="1"/>
            </a:lvl6pPr>
            <a:lvl7pPr marL="3672322" indent="0">
              <a:buNone/>
              <a:defRPr sz="2142" b="1"/>
            </a:lvl7pPr>
            <a:lvl8pPr marL="4284375" indent="0">
              <a:buNone/>
              <a:defRPr sz="2142" b="1"/>
            </a:lvl8pPr>
            <a:lvl9pPr marL="4896429" indent="0">
              <a:buNone/>
              <a:defRPr sz="214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353438"/>
            <a:ext cx="7615123" cy="49324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250501"/>
            <a:ext cx="7652626" cy="1102936"/>
          </a:xfrm>
        </p:spPr>
        <p:txBody>
          <a:bodyPr anchor="b"/>
          <a:lstStyle>
            <a:lvl1pPr marL="0" indent="0">
              <a:buNone/>
              <a:defRPr sz="3213" b="1"/>
            </a:lvl1pPr>
            <a:lvl2pPr marL="612054" indent="0">
              <a:buNone/>
              <a:defRPr sz="2677" b="1"/>
            </a:lvl2pPr>
            <a:lvl3pPr marL="1224107" indent="0">
              <a:buNone/>
              <a:defRPr sz="2410" b="1"/>
            </a:lvl3pPr>
            <a:lvl4pPr marL="1836161" indent="0">
              <a:buNone/>
              <a:defRPr sz="2142" b="1"/>
            </a:lvl4pPr>
            <a:lvl5pPr marL="2448215" indent="0">
              <a:buNone/>
              <a:defRPr sz="2142" b="1"/>
            </a:lvl5pPr>
            <a:lvl6pPr marL="3060268" indent="0">
              <a:buNone/>
              <a:defRPr sz="2142" b="1"/>
            </a:lvl6pPr>
            <a:lvl7pPr marL="3672322" indent="0">
              <a:buNone/>
              <a:defRPr sz="2142" b="1"/>
            </a:lvl7pPr>
            <a:lvl8pPr marL="4284375" indent="0">
              <a:buNone/>
              <a:defRPr sz="2142" b="1"/>
            </a:lvl8pPr>
            <a:lvl9pPr marL="4896429" indent="0">
              <a:buNone/>
              <a:defRPr sz="214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353438"/>
            <a:ext cx="7652626" cy="49324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328F-DA34-4448-B814-466F6199E596}" type="datetimeFigureOut">
              <a:rPr lang="zh-CN" altLang="en-US" smtClean="0"/>
              <a:t>2023/05/16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BF8-DD7F-48ED-9D10-E431246AE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00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328F-DA34-4448-B814-466F6199E596}" type="datetimeFigureOut">
              <a:rPr lang="zh-CN" altLang="en-US" smtClean="0"/>
              <a:t>2023/05/16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BF8-DD7F-48ED-9D10-E431246AE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5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328F-DA34-4448-B814-466F6199E596}" type="datetimeFigureOut">
              <a:rPr lang="zh-CN" altLang="en-US" smtClean="0"/>
              <a:t>2023/05/16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BF8-DD7F-48ED-9D10-E431246AE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4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612034"/>
            <a:ext cx="5805682" cy="2142120"/>
          </a:xfrm>
        </p:spPr>
        <p:txBody>
          <a:bodyPr anchor="b"/>
          <a:lstStyle>
            <a:lvl1pPr>
              <a:defRPr sz="428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321824"/>
            <a:ext cx="9112836" cy="6524115"/>
          </a:xfrm>
        </p:spPr>
        <p:txBody>
          <a:bodyPr/>
          <a:lstStyle>
            <a:lvl1pPr>
              <a:defRPr sz="4284"/>
            </a:lvl1pPr>
            <a:lvl2pPr>
              <a:defRPr sz="3748"/>
            </a:lvl2pPr>
            <a:lvl3pPr>
              <a:defRPr sz="3213"/>
            </a:lvl3pPr>
            <a:lvl4pPr>
              <a:defRPr sz="2677"/>
            </a:lvl4pPr>
            <a:lvl5pPr>
              <a:defRPr sz="2677"/>
            </a:lvl5pPr>
            <a:lvl6pPr>
              <a:defRPr sz="2677"/>
            </a:lvl6pPr>
            <a:lvl7pPr>
              <a:defRPr sz="2677"/>
            </a:lvl7pPr>
            <a:lvl8pPr>
              <a:defRPr sz="2677"/>
            </a:lvl8pPr>
            <a:lvl9pPr>
              <a:defRPr sz="267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754154"/>
            <a:ext cx="5805682" cy="5102411"/>
          </a:xfrm>
        </p:spPr>
        <p:txBody>
          <a:bodyPr/>
          <a:lstStyle>
            <a:lvl1pPr marL="0" indent="0">
              <a:buNone/>
              <a:defRPr sz="2142"/>
            </a:lvl1pPr>
            <a:lvl2pPr marL="612054" indent="0">
              <a:buNone/>
              <a:defRPr sz="1874"/>
            </a:lvl2pPr>
            <a:lvl3pPr marL="1224107" indent="0">
              <a:buNone/>
              <a:defRPr sz="1606"/>
            </a:lvl3pPr>
            <a:lvl4pPr marL="1836161" indent="0">
              <a:buNone/>
              <a:defRPr sz="1339"/>
            </a:lvl4pPr>
            <a:lvl5pPr marL="2448215" indent="0">
              <a:buNone/>
              <a:defRPr sz="1339"/>
            </a:lvl5pPr>
            <a:lvl6pPr marL="3060268" indent="0">
              <a:buNone/>
              <a:defRPr sz="1339"/>
            </a:lvl6pPr>
            <a:lvl7pPr marL="3672322" indent="0">
              <a:buNone/>
              <a:defRPr sz="1339"/>
            </a:lvl7pPr>
            <a:lvl8pPr marL="4284375" indent="0">
              <a:buNone/>
              <a:defRPr sz="1339"/>
            </a:lvl8pPr>
            <a:lvl9pPr marL="4896429" indent="0">
              <a:buNone/>
              <a:defRPr sz="133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328F-DA34-4448-B814-466F6199E596}" type="datetimeFigureOut">
              <a:rPr lang="zh-CN" altLang="en-US" smtClean="0"/>
              <a:t>2023/05/16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BF8-DD7F-48ED-9D10-E431246AE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612034"/>
            <a:ext cx="5805682" cy="2142120"/>
          </a:xfrm>
        </p:spPr>
        <p:txBody>
          <a:bodyPr anchor="b"/>
          <a:lstStyle>
            <a:lvl1pPr>
              <a:defRPr sz="428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321824"/>
            <a:ext cx="9112836" cy="6524115"/>
          </a:xfrm>
        </p:spPr>
        <p:txBody>
          <a:bodyPr anchor="t"/>
          <a:lstStyle>
            <a:lvl1pPr marL="0" indent="0">
              <a:buNone/>
              <a:defRPr sz="4284"/>
            </a:lvl1pPr>
            <a:lvl2pPr marL="612054" indent="0">
              <a:buNone/>
              <a:defRPr sz="3748"/>
            </a:lvl2pPr>
            <a:lvl3pPr marL="1224107" indent="0">
              <a:buNone/>
              <a:defRPr sz="3213"/>
            </a:lvl3pPr>
            <a:lvl4pPr marL="1836161" indent="0">
              <a:buNone/>
              <a:defRPr sz="2677"/>
            </a:lvl4pPr>
            <a:lvl5pPr marL="2448215" indent="0">
              <a:buNone/>
              <a:defRPr sz="2677"/>
            </a:lvl5pPr>
            <a:lvl6pPr marL="3060268" indent="0">
              <a:buNone/>
              <a:defRPr sz="2677"/>
            </a:lvl6pPr>
            <a:lvl7pPr marL="3672322" indent="0">
              <a:buNone/>
              <a:defRPr sz="2677"/>
            </a:lvl7pPr>
            <a:lvl8pPr marL="4284375" indent="0">
              <a:buNone/>
              <a:defRPr sz="2677"/>
            </a:lvl8pPr>
            <a:lvl9pPr marL="4896429" indent="0">
              <a:buNone/>
              <a:defRPr sz="267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754154"/>
            <a:ext cx="5805682" cy="5102411"/>
          </a:xfrm>
        </p:spPr>
        <p:txBody>
          <a:bodyPr/>
          <a:lstStyle>
            <a:lvl1pPr marL="0" indent="0">
              <a:buNone/>
              <a:defRPr sz="2142"/>
            </a:lvl1pPr>
            <a:lvl2pPr marL="612054" indent="0">
              <a:buNone/>
              <a:defRPr sz="1874"/>
            </a:lvl2pPr>
            <a:lvl3pPr marL="1224107" indent="0">
              <a:buNone/>
              <a:defRPr sz="1606"/>
            </a:lvl3pPr>
            <a:lvl4pPr marL="1836161" indent="0">
              <a:buNone/>
              <a:defRPr sz="1339"/>
            </a:lvl4pPr>
            <a:lvl5pPr marL="2448215" indent="0">
              <a:buNone/>
              <a:defRPr sz="1339"/>
            </a:lvl5pPr>
            <a:lvl6pPr marL="3060268" indent="0">
              <a:buNone/>
              <a:defRPr sz="1339"/>
            </a:lvl6pPr>
            <a:lvl7pPr marL="3672322" indent="0">
              <a:buNone/>
              <a:defRPr sz="1339"/>
            </a:lvl7pPr>
            <a:lvl8pPr marL="4284375" indent="0">
              <a:buNone/>
              <a:defRPr sz="1339"/>
            </a:lvl8pPr>
            <a:lvl9pPr marL="4896429" indent="0">
              <a:buNone/>
              <a:defRPr sz="133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328F-DA34-4448-B814-466F6199E596}" type="datetimeFigureOut">
              <a:rPr lang="zh-CN" altLang="en-US" smtClean="0"/>
              <a:t>2023/05/16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BF8-DD7F-48ED-9D10-E431246AE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4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488778"/>
            <a:ext cx="15525572" cy="177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443887"/>
            <a:ext cx="15525572" cy="5824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8508976"/>
            <a:ext cx="4050149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D328F-DA34-4448-B814-466F6199E596}" type="datetimeFigureOut">
              <a:rPr lang="zh-CN" altLang="en-US" smtClean="0"/>
              <a:t>2023/05/16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8508976"/>
            <a:ext cx="6075224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8508976"/>
            <a:ext cx="4050149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8BF8-DD7F-48ED-9D10-E431246AE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2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224107" rtl="0" eaLnBrk="1" latinLnBrk="0" hangingPunct="1">
        <a:lnSpc>
          <a:spcPct val="90000"/>
        </a:lnSpc>
        <a:spcBef>
          <a:spcPct val="0"/>
        </a:spcBef>
        <a:buNone/>
        <a:defRPr sz="58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027" indent="-306027" algn="l" defTabSz="1224107" rtl="0" eaLnBrk="1" latinLnBrk="0" hangingPunct="1">
        <a:lnSpc>
          <a:spcPct val="90000"/>
        </a:lnSpc>
        <a:spcBef>
          <a:spcPts val="1339"/>
        </a:spcBef>
        <a:buFont typeface="Arial" panose="020B0604020202020204" pitchFamily="34" charset="0"/>
        <a:buChar char="•"/>
        <a:defRPr sz="3748" kern="1200">
          <a:solidFill>
            <a:schemeClr val="tx1"/>
          </a:solidFill>
          <a:latin typeface="+mn-lt"/>
          <a:ea typeface="+mn-ea"/>
          <a:cs typeface="+mn-cs"/>
        </a:defRPr>
      </a:lvl1pPr>
      <a:lvl2pPr marL="918080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3213" kern="1200">
          <a:solidFill>
            <a:schemeClr val="tx1"/>
          </a:solidFill>
          <a:latin typeface="+mn-lt"/>
          <a:ea typeface="+mn-ea"/>
          <a:cs typeface="+mn-cs"/>
        </a:defRPr>
      </a:lvl2pPr>
      <a:lvl3pPr marL="1530134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677" kern="1200">
          <a:solidFill>
            <a:schemeClr val="tx1"/>
          </a:solidFill>
          <a:latin typeface="+mn-lt"/>
          <a:ea typeface="+mn-ea"/>
          <a:cs typeface="+mn-cs"/>
        </a:defRPr>
      </a:lvl3pPr>
      <a:lvl4pPr marL="2142188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4pPr>
      <a:lvl5pPr marL="2754241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5pPr>
      <a:lvl6pPr marL="3366295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6pPr>
      <a:lvl7pPr marL="3978349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7pPr>
      <a:lvl8pPr marL="4590402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8pPr>
      <a:lvl9pPr marL="5202456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1pPr>
      <a:lvl2pPr marL="612054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2pPr>
      <a:lvl3pPr marL="1224107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3pPr>
      <a:lvl4pPr marL="1836161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4pPr>
      <a:lvl5pPr marL="2448215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5pPr>
      <a:lvl6pPr marL="3060268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6pPr>
      <a:lvl7pPr marL="3672322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7pPr>
      <a:lvl8pPr marL="4284375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8pPr>
      <a:lvl9pPr marL="4896429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/>
        </p:nvGrpSpPr>
        <p:grpSpPr>
          <a:xfrm>
            <a:off x="1227932" y="317127"/>
            <a:ext cx="15544799" cy="8546259"/>
            <a:chOff x="742950" y="825060"/>
            <a:chExt cx="15544799" cy="8546259"/>
          </a:xfrm>
        </p:grpSpPr>
        <p:sp>
          <p:nvSpPr>
            <p:cNvPr id="123" name="圆角矩形 122"/>
            <p:cNvSpPr>
              <a:spLocks/>
            </p:cNvSpPr>
            <p:nvPr/>
          </p:nvSpPr>
          <p:spPr>
            <a:xfrm>
              <a:off x="4964674" y="5104070"/>
              <a:ext cx="5559878" cy="4267249"/>
            </a:xfrm>
            <a:prstGeom prst="roundRect">
              <a:avLst>
                <a:gd name="adj" fmla="val 6742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162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Reasoning Module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5282122" y="5806185"/>
              <a:ext cx="4924982" cy="3314867"/>
              <a:chOff x="1974547" y="5782066"/>
              <a:chExt cx="4924982" cy="3314867"/>
            </a:xfrm>
          </p:grpSpPr>
          <p:sp>
            <p:nvSpPr>
              <p:cNvPr id="185" name="圆角矩形 184"/>
              <p:cNvSpPr>
                <a:spLocks/>
              </p:cNvSpPr>
              <p:nvPr/>
            </p:nvSpPr>
            <p:spPr>
              <a:xfrm>
                <a:off x="1974547" y="5782066"/>
                <a:ext cx="4924982" cy="581399"/>
              </a:xfrm>
              <a:prstGeom prst="roundRect">
                <a:avLst/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Instruction Head</a:t>
                </a:r>
              </a:p>
            </p:txBody>
          </p:sp>
          <p:sp>
            <p:nvSpPr>
              <p:cNvPr id="186" name="圆角矩形 185"/>
              <p:cNvSpPr>
                <a:spLocks/>
              </p:cNvSpPr>
              <p:nvPr/>
            </p:nvSpPr>
            <p:spPr>
              <a:xfrm>
                <a:off x="1974547" y="6465433"/>
                <a:ext cx="2412000" cy="581399"/>
              </a:xfrm>
              <a:prstGeom prst="round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Goal Description</a:t>
                </a:r>
              </a:p>
            </p:txBody>
          </p:sp>
          <p:sp>
            <p:nvSpPr>
              <p:cNvPr id="187" name="圆角矩形 186"/>
              <p:cNvSpPr>
                <a:spLocks/>
              </p:cNvSpPr>
              <p:nvPr/>
            </p:nvSpPr>
            <p:spPr>
              <a:xfrm>
                <a:off x="4487529" y="6465433"/>
                <a:ext cx="2412000" cy="581399"/>
              </a:xfrm>
              <a:prstGeom prst="round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State Description</a:t>
                </a:r>
              </a:p>
            </p:txBody>
          </p:sp>
          <p:sp>
            <p:nvSpPr>
              <p:cNvPr id="188" name="圆角矩形 187"/>
              <p:cNvSpPr>
                <a:spLocks/>
              </p:cNvSpPr>
              <p:nvPr/>
            </p:nvSpPr>
            <p:spPr>
              <a:xfrm>
                <a:off x="4487529" y="7148800"/>
                <a:ext cx="2412000" cy="581399"/>
              </a:xfrm>
              <a:prstGeom prst="round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Action History</a:t>
                </a:r>
              </a:p>
            </p:txBody>
          </p:sp>
          <p:sp>
            <p:nvSpPr>
              <p:cNvPr id="189" name="圆角矩形 188"/>
              <p:cNvSpPr>
                <a:spLocks/>
              </p:cNvSpPr>
              <p:nvPr/>
            </p:nvSpPr>
            <p:spPr>
              <a:xfrm>
                <a:off x="1974547" y="7148800"/>
                <a:ext cx="2412000" cy="581399"/>
              </a:xfrm>
              <a:prstGeom prst="round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43973" tIns="143973" rIns="162000" bIns="14397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Dialogue History</a:t>
                </a:r>
              </a:p>
            </p:txBody>
          </p:sp>
          <p:sp>
            <p:nvSpPr>
              <p:cNvPr id="190" name="圆角矩形 189"/>
              <p:cNvSpPr>
                <a:spLocks/>
              </p:cNvSpPr>
              <p:nvPr/>
            </p:nvSpPr>
            <p:spPr>
              <a:xfrm>
                <a:off x="1974547" y="8515534"/>
                <a:ext cx="4924982" cy="581399"/>
              </a:xfrm>
              <a:prstGeom prst="roundRect">
                <a:avLst/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Answer Extraction</a:t>
                </a:r>
              </a:p>
            </p:txBody>
          </p:sp>
          <p:sp>
            <p:nvSpPr>
              <p:cNvPr id="191" name="圆角矩形 190"/>
              <p:cNvSpPr>
                <a:spLocks/>
              </p:cNvSpPr>
              <p:nvPr/>
            </p:nvSpPr>
            <p:spPr>
              <a:xfrm>
                <a:off x="1974547" y="7832167"/>
                <a:ext cx="4924982" cy="581399"/>
              </a:xfrm>
              <a:prstGeom prst="round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Action List</a:t>
                </a:r>
              </a:p>
            </p:txBody>
          </p:sp>
        </p:grpSp>
        <p:sp>
          <p:nvSpPr>
            <p:cNvPr id="125" name="圆角矩形 124"/>
            <p:cNvSpPr>
              <a:spLocks/>
            </p:cNvSpPr>
            <p:nvPr/>
          </p:nvSpPr>
          <p:spPr>
            <a:xfrm>
              <a:off x="10727871" y="5104070"/>
              <a:ext cx="5559878" cy="4267249"/>
            </a:xfrm>
            <a:prstGeom prst="roundRect">
              <a:avLst>
                <a:gd name="adj" fmla="val 6742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162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Communication Module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11045319" y="5806185"/>
              <a:ext cx="4924982" cy="3314867"/>
              <a:chOff x="8271722" y="5782066"/>
              <a:chExt cx="4924982" cy="3314867"/>
            </a:xfrm>
          </p:grpSpPr>
          <p:sp>
            <p:nvSpPr>
              <p:cNvPr id="180" name="圆角矩形 179"/>
              <p:cNvSpPr>
                <a:spLocks/>
              </p:cNvSpPr>
              <p:nvPr/>
            </p:nvSpPr>
            <p:spPr>
              <a:xfrm>
                <a:off x="8271722" y="7832167"/>
                <a:ext cx="4924982" cy="581399"/>
              </a:xfrm>
              <a:prstGeom prst="round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Action History</a:t>
                </a:r>
              </a:p>
            </p:txBody>
          </p:sp>
          <p:sp>
            <p:nvSpPr>
              <p:cNvPr id="181" name="圆角矩形 180"/>
              <p:cNvSpPr>
                <a:spLocks/>
              </p:cNvSpPr>
              <p:nvPr/>
            </p:nvSpPr>
            <p:spPr>
              <a:xfrm>
                <a:off x="8271722" y="8515534"/>
                <a:ext cx="4924982" cy="581399"/>
              </a:xfrm>
              <a:prstGeom prst="round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43973" tIns="143973" rIns="162000" bIns="14397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Dialogue History</a:t>
                </a:r>
              </a:p>
            </p:txBody>
          </p:sp>
          <p:sp>
            <p:nvSpPr>
              <p:cNvPr id="182" name="圆角矩形 181"/>
              <p:cNvSpPr>
                <a:spLocks/>
              </p:cNvSpPr>
              <p:nvPr/>
            </p:nvSpPr>
            <p:spPr>
              <a:xfrm>
                <a:off x="8271722" y="5782066"/>
                <a:ext cx="4924982" cy="581399"/>
              </a:xfrm>
              <a:prstGeom prst="roundRect">
                <a:avLst/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Instruction Head</a:t>
                </a:r>
              </a:p>
            </p:txBody>
          </p:sp>
          <p:sp>
            <p:nvSpPr>
              <p:cNvPr id="183" name="圆角矩形 182"/>
              <p:cNvSpPr>
                <a:spLocks/>
              </p:cNvSpPr>
              <p:nvPr/>
            </p:nvSpPr>
            <p:spPr>
              <a:xfrm>
                <a:off x="8271722" y="6465433"/>
                <a:ext cx="4924982" cy="581399"/>
              </a:xfrm>
              <a:prstGeom prst="round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Goal Description</a:t>
                </a:r>
              </a:p>
            </p:txBody>
          </p:sp>
          <p:sp>
            <p:nvSpPr>
              <p:cNvPr id="184" name="圆角矩形 183"/>
              <p:cNvSpPr>
                <a:spLocks/>
              </p:cNvSpPr>
              <p:nvPr/>
            </p:nvSpPr>
            <p:spPr>
              <a:xfrm>
                <a:off x="8271722" y="7148800"/>
                <a:ext cx="4924982" cy="581399"/>
              </a:xfrm>
              <a:prstGeom prst="round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State Description</a:t>
                </a:r>
              </a:p>
            </p:txBody>
          </p:sp>
        </p:grpSp>
        <p:sp>
          <p:nvSpPr>
            <p:cNvPr id="127" name="圆角矩形 126"/>
            <p:cNvSpPr>
              <a:spLocks/>
            </p:cNvSpPr>
            <p:nvPr/>
          </p:nvSpPr>
          <p:spPr>
            <a:xfrm>
              <a:off x="742950" y="825060"/>
              <a:ext cx="3274087" cy="4056429"/>
            </a:xfrm>
            <a:prstGeom prst="roundRect">
              <a:avLst>
                <a:gd name="adj" fmla="val 8601"/>
              </a:avLst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162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Environment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8" name="圆角矩形 127"/>
            <p:cNvSpPr/>
            <p:nvPr/>
          </p:nvSpPr>
          <p:spPr>
            <a:xfrm>
              <a:off x="4964674" y="825060"/>
              <a:ext cx="11323075" cy="4056429"/>
            </a:xfrm>
            <a:prstGeom prst="roundRect">
              <a:avLst>
                <a:gd name="adj" fmla="val 6935"/>
              </a:avLst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162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Our Agent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9" name="圆角矩形 128"/>
            <p:cNvSpPr>
              <a:spLocks/>
            </p:cNvSpPr>
            <p:nvPr/>
          </p:nvSpPr>
          <p:spPr>
            <a:xfrm>
              <a:off x="742950" y="5829125"/>
              <a:ext cx="3274087" cy="3542194"/>
            </a:xfrm>
            <a:prstGeom prst="roundRect">
              <a:avLst>
                <a:gd name="adj" fmla="val 9737"/>
              </a:avLst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162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Other Agent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4154866" y="3789245"/>
              <a:ext cx="671979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</a:rPr>
                <a:t>Act.</a:t>
              </a:r>
            </a:p>
          </p:txBody>
        </p:sp>
        <p:grpSp>
          <p:nvGrpSpPr>
            <p:cNvPr id="131" name="组合 130"/>
            <p:cNvGrpSpPr/>
            <p:nvPr/>
          </p:nvGrpSpPr>
          <p:grpSpPr>
            <a:xfrm>
              <a:off x="5659462" y="1361985"/>
              <a:ext cx="9933499" cy="3253303"/>
              <a:chOff x="5726137" y="1361985"/>
              <a:chExt cx="9933499" cy="3253303"/>
            </a:xfrm>
          </p:grpSpPr>
          <p:sp>
            <p:nvSpPr>
              <p:cNvPr id="162" name="矩形 161"/>
              <p:cNvSpPr/>
              <p:nvPr/>
            </p:nvSpPr>
            <p:spPr>
              <a:xfrm>
                <a:off x="13339898" y="1361985"/>
                <a:ext cx="2319738" cy="519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</a:rPr>
                  <a:t>State Description</a:t>
                </a:r>
              </a:p>
            </p:txBody>
          </p:sp>
          <p:sp>
            <p:nvSpPr>
              <p:cNvPr id="163" name="圆角矩形 162"/>
              <p:cNvSpPr/>
              <p:nvPr/>
            </p:nvSpPr>
            <p:spPr>
              <a:xfrm>
                <a:off x="5726137" y="1549993"/>
                <a:ext cx="2331628" cy="1276840"/>
              </a:xfrm>
              <a:prstGeom prst="roundRect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Observation</a:t>
                </a:r>
              </a:p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Module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4" name="圆角矩形 163"/>
              <p:cNvSpPr/>
              <p:nvPr/>
            </p:nvSpPr>
            <p:spPr>
              <a:xfrm>
                <a:off x="12879948" y="2444220"/>
                <a:ext cx="2779688" cy="1276840"/>
              </a:xfrm>
              <a:prstGeom prst="round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Communication</a:t>
                </a:r>
              </a:p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Module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5" name="圆角矩形 164"/>
              <p:cNvSpPr/>
              <p:nvPr/>
            </p:nvSpPr>
            <p:spPr>
              <a:xfrm>
                <a:off x="9627622" y="1549993"/>
                <a:ext cx="2597691" cy="1276840"/>
              </a:xfrm>
              <a:prstGeom prst="roundRect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Belief</a:t>
                </a:r>
              </a:p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Module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6" name="圆角矩形 165"/>
              <p:cNvSpPr/>
              <p:nvPr/>
            </p:nvSpPr>
            <p:spPr>
              <a:xfrm>
                <a:off x="9627623" y="3338448"/>
                <a:ext cx="2597690" cy="1276840"/>
              </a:xfrm>
              <a:prstGeom prst="round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Reasoning</a:t>
                </a:r>
              </a:p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Module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7" name="圆角矩形 166"/>
              <p:cNvSpPr/>
              <p:nvPr/>
            </p:nvSpPr>
            <p:spPr>
              <a:xfrm>
                <a:off x="5726137" y="3338448"/>
                <a:ext cx="2331628" cy="1276840"/>
              </a:xfrm>
              <a:prstGeom prst="roundRect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Planning</a:t>
                </a:r>
              </a:p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Module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8126633" y="3449987"/>
                <a:ext cx="1432122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</a:rPr>
                  <a:t>High-level</a:t>
                </a:r>
              </a:p>
              <a:p>
                <a:pPr marL="0" marR="0" lvl="0" indent="0" algn="ctr" defTabSz="456984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</a:rPr>
                  <a:t>Plan</a:t>
                </a:r>
              </a:p>
            </p:txBody>
          </p:sp>
          <p:cxnSp>
            <p:nvCxnSpPr>
              <p:cNvPr id="169" name="直接箭头连接符 168"/>
              <p:cNvCxnSpPr>
                <a:stCxn id="166" idx="1"/>
                <a:endCxn id="167" idx="3"/>
              </p:cNvCxnSpPr>
              <p:nvPr/>
            </p:nvCxnSpPr>
            <p:spPr>
              <a:xfrm flipH="1">
                <a:off x="8057765" y="3976868"/>
                <a:ext cx="1569858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70" name="直接箭头连接符 169"/>
              <p:cNvCxnSpPr>
                <a:stCxn id="163" idx="3"/>
                <a:endCxn id="165" idx="1"/>
              </p:cNvCxnSpPr>
              <p:nvPr/>
            </p:nvCxnSpPr>
            <p:spPr>
              <a:xfrm>
                <a:off x="8057765" y="2188413"/>
                <a:ext cx="1569857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71" name="直接箭头连接符 170"/>
              <p:cNvCxnSpPr/>
              <p:nvPr/>
            </p:nvCxnSpPr>
            <p:spPr>
              <a:xfrm>
                <a:off x="10793437" y="2826833"/>
                <a:ext cx="0" cy="511615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72" name="矩形 171"/>
              <p:cNvSpPr/>
              <p:nvPr/>
            </p:nvSpPr>
            <p:spPr>
              <a:xfrm>
                <a:off x="11929891" y="1734096"/>
                <a:ext cx="295422" cy="29542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11929891" y="4135762"/>
                <a:ext cx="295422" cy="29542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74" name="肘形连接符 173"/>
              <p:cNvCxnSpPr>
                <a:stCxn id="164" idx="2"/>
                <a:endCxn id="173" idx="3"/>
              </p:cNvCxnSpPr>
              <p:nvPr/>
            </p:nvCxnSpPr>
            <p:spPr>
              <a:xfrm rot="5400000">
                <a:off x="12966347" y="2980027"/>
                <a:ext cx="562413" cy="2044479"/>
              </a:xfrm>
              <a:prstGeom prst="bentConnector2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75" name="肘形连接符 174"/>
              <p:cNvCxnSpPr>
                <a:stCxn id="172" idx="3"/>
                <a:endCxn id="164" idx="0"/>
              </p:cNvCxnSpPr>
              <p:nvPr/>
            </p:nvCxnSpPr>
            <p:spPr>
              <a:xfrm>
                <a:off x="12225313" y="1881807"/>
                <a:ext cx="2044479" cy="562413"/>
              </a:xfrm>
              <a:prstGeom prst="bentConnector2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76" name="矩形 175"/>
              <p:cNvSpPr/>
              <p:nvPr/>
            </p:nvSpPr>
            <p:spPr>
              <a:xfrm>
                <a:off x="14374669" y="4095466"/>
                <a:ext cx="1284967" cy="519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</a:rPr>
                  <a:t>Message</a:t>
                </a: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8473699" y="2783904"/>
                <a:ext cx="2319738" cy="519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</a:rPr>
                  <a:t>State Description</a:t>
                </a:r>
              </a:p>
            </p:txBody>
          </p:sp>
          <p:pic>
            <p:nvPicPr>
              <p:cNvPr id="178" name="Picture 10" descr="Open Ai Logo PNG Vectors Free Download">
                <a:extLst>
                  <a:ext uri="{FF2B5EF4-FFF2-40B4-BE49-F238E27FC236}">
                    <a16:creationId xmlns="" xmlns:a16="http://schemas.microsoft.com/office/drawing/2014/main" id="{ABD7D528-A238-9BF1-3EFD-10FC61A7E8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25898" y="3177019"/>
                <a:ext cx="428861" cy="4346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9" name="Picture 10" descr="Open Ai Logo PNG Vectors Free Download">
                <a:extLst>
                  <a:ext uri="{FF2B5EF4-FFF2-40B4-BE49-F238E27FC236}">
                    <a16:creationId xmlns="" xmlns:a16="http://schemas.microsoft.com/office/drawing/2014/main" id="{ABD7D528-A238-9BF1-3EFD-10FC61A7E8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75970" y="4071247"/>
                <a:ext cx="428861" cy="4346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32" name="肘形连接符 131"/>
            <p:cNvCxnSpPr>
              <a:stCxn id="125" idx="1"/>
              <a:endCxn id="191" idx="3"/>
            </p:cNvCxnSpPr>
            <p:nvPr/>
          </p:nvCxnSpPr>
          <p:spPr>
            <a:xfrm rot="10800000" flipV="1">
              <a:off x="10207105" y="7237694"/>
              <a:ext cx="520767" cy="909291"/>
            </a:xfrm>
            <a:prstGeom prst="bentConnector3">
              <a:avLst>
                <a:gd name="adj1" fmla="val 20736"/>
              </a:avLst>
            </a:prstGeom>
            <a:noFill/>
            <a:ln w="38100" cap="flat" cmpd="sng" algn="ctr">
              <a:solidFill>
                <a:srgbClr val="C00000"/>
              </a:solidFill>
              <a:prstDash val="sysDash"/>
              <a:miter lim="800000"/>
              <a:tailEnd type="arrow" w="med" len="med"/>
            </a:ln>
            <a:effectLst/>
          </p:spPr>
        </p:cxnSp>
        <p:sp>
          <p:nvSpPr>
            <p:cNvPr id="133" name="矩形 132"/>
            <p:cNvSpPr/>
            <p:nvPr/>
          </p:nvSpPr>
          <p:spPr>
            <a:xfrm>
              <a:off x="4964674" y="2040317"/>
              <a:ext cx="295422" cy="29542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4964674" y="3641534"/>
              <a:ext cx="295422" cy="29542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5" name="直接箭头连接符 134"/>
            <p:cNvCxnSpPr>
              <a:stCxn id="136" idx="3"/>
              <a:endCxn id="133" idx="1"/>
            </p:cNvCxnSpPr>
            <p:nvPr/>
          </p:nvCxnSpPr>
          <p:spPr>
            <a:xfrm>
              <a:off x="4017037" y="2188028"/>
              <a:ext cx="947637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6" name="矩形 135"/>
            <p:cNvSpPr/>
            <p:nvPr/>
          </p:nvSpPr>
          <p:spPr>
            <a:xfrm>
              <a:off x="3721615" y="2040317"/>
              <a:ext cx="295422" cy="29542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3721615" y="3641534"/>
              <a:ext cx="295422" cy="29542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8" name="直接箭头连接符 137"/>
            <p:cNvCxnSpPr>
              <a:stCxn id="134" idx="1"/>
              <a:endCxn id="137" idx="3"/>
            </p:cNvCxnSpPr>
            <p:nvPr/>
          </p:nvCxnSpPr>
          <p:spPr>
            <a:xfrm flipH="1">
              <a:off x="4017037" y="3789245"/>
              <a:ext cx="947637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9" name="矩形 138"/>
            <p:cNvSpPr/>
            <p:nvPr/>
          </p:nvSpPr>
          <p:spPr>
            <a:xfrm>
              <a:off x="4117933" y="2188028"/>
              <a:ext cx="74584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</a:rPr>
                <a:t>Obs.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1431673" y="4586067"/>
              <a:ext cx="295422" cy="29542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3032891" y="4586067"/>
              <a:ext cx="295422" cy="29542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1431673" y="5829125"/>
              <a:ext cx="295422" cy="29542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3032891" y="5829125"/>
              <a:ext cx="295422" cy="29542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44" name="直接箭头连接符 143"/>
            <p:cNvCxnSpPr/>
            <p:nvPr/>
          </p:nvCxnSpPr>
          <p:spPr>
            <a:xfrm flipV="1">
              <a:off x="3180602" y="4881489"/>
              <a:ext cx="0" cy="94763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5" name="直接箭头连接符 144"/>
            <p:cNvCxnSpPr/>
            <p:nvPr/>
          </p:nvCxnSpPr>
          <p:spPr>
            <a:xfrm>
              <a:off x="1579384" y="4881489"/>
              <a:ext cx="0" cy="94763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6" name="矩形 145"/>
            <p:cNvSpPr/>
            <p:nvPr/>
          </p:nvSpPr>
          <p:spPr>
            <a:xfrm>
              <a:off x="1579384" y="5078308"/>
              <a:ext cx="74584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</a:rPr>
                <a:t>Obs.</a:t>
              </a:r>
            </a:p>
          </p:txBody>
        </p:sp>
        <p:sp>
          <p:nvSpPr>
            <p:cNvPr id="147" name="矩形 146"/>
            <p:cNvSpPr/>
            <p:nvPr/>
          </p:nvSpPr>
          <p:spPr>
            <a:xfrm>
              <a:off x="3180602" y="5078308"/>
              <a:ext cx="671979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</a:rPr>
                <a:t>Act.</a:t>
              </a:r>
            </a:p>
          </p:txBody>
        </p:sp>
        <p:sp>
          <p:nvSpPr>
            <p:cNvPr id="148" name="椭圆 147"/>
            <p:cNvSpPr/>
            <p:nvPr/>
          </p:nvSpPr>
          <p:spPr>
            <a:xfrm>
              <a:off x="1268938" y="1877581"/>
              <a:ext cx="2222111" cy="2222111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336225" y="1944868"/>
              <a:ext cx="2087536" cy="2087536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01600">
                <a:srgbClr val="70AD47"/>
              </a:innerShdw>
            </a:effectLst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50" name="曲线连接符 149"/>
            <p:cNvCxnSpPr>
              <a:stCxn id="136" idx="1"/>
              <a:endCxn id="137" idx="1"/>
            </p:cNvCxnSpPr>
            <p:nvPr/>
          </p:nvCxnSpPr>
          <p:spPr>
            <a:xfrm rot="10800000" flipV="1">
              <a:off x="3721615" y="2188027"/>
              <a:ext cx="12700" cy="1601217"/>
            </a:xfrm>
            <a:prstGeom prst="curvedConnector3">
              <a:avLst>
                <a:gd name="adj1" fmla="val 4440000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ysDash"/>
              <a:miter lim="800000"/>
              <a:tailEnd type="none"/>
            </a:ln>
            <a:effectLst/>
          </p:spPr>
        </p:cxnSp>
        <p:sp>
          <p:nvSpPr>
            <p:cNvPr id="151" name="文本框 150"/>
            <p:cNvSpPr txBox="1"/>
            <p:nvPr/>
          </p:nvSpPr>
          <p:spPr>
            <a:xfrm rot="18720000">
              <a:off x="1373425" y="2547527"/>
              <a:ext cx="16317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</a:rPr>
                <a:t>Simulator</a:t>
              </a:r>
              <a:endParaRPr kumimoji="0" lang="zh-CN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</a:endParaRPr>
            </a:p>
          </p:txBody>
        </p:sp>
        <p:cxnSp>
          <p:nvCxnSpPr>
            <p:cNvPr id="152" name="直接连接符 151"/>
            <p:cNvCxnSpPr>
              <a:stCxn id="136" idx="3"/>
              <a:endCxn id="136" idx="1"/>
            </p:cNvCxnSpPr>
            <p:nvPr/>
          </p:nvCxnSpPr>
          <p:spPr>
            <a:xfrm flipH="1">
              <a:off x="3721615" y="2188028"/>
              <a:ext cx="29542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ash"/>
              <a:miter lim="800000"/>
              <a:tailEnd type="none"/>
            </a:ln>
            <a:effectLst/>
          </p:spPr>
        </p:cxnSp>
        <p:cxnSp>
          <p:nvCxnSpPr>
            <p:cNvPr id="153" name="直接连接符 152"/>
            <p:cNvCxnSpPr>
              <a:stCxn id="137" idx="3"/>
              <a:endCxn id="137" idx="1"/>
            </p:cNvCxnSpPr>
            <p:nvPr/>
          </p:nvCxnSpPr>
          <p:spPr>
            <a:xfrm flipH="1">
              <a:off x="3721615" y="3789245"/>
              <a:ext cx="29542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ash"/>
              <a:miter lim="800000"/>
              <a:tailEnd type="none"/>
            </a:ln>
            <a:effectLst/>
          </p:spPr>
        </p:cxnSp>
        <p:pic>
          <p:nvPicPr>
            <p:cNvPr id="154" name="Picture 10" descr="Open Ai Logo PNG Vectors Free Download">
              <a:extLst>
                <a:ext uri="{FF2B5EF4-FFF2-40B4-BE49-F238E27FC236}">
                  <a16:creationId xmlns="" xmlns:a16="http://schemas.microsoft.com/office/drawing/2014/main" id="{ABD7D528-A238-9BF1-3EFD-10FC61A7E8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0281" y="5225099"/>
              <a:ext cx="428861" cy="434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10" descr="Open Ai Logo PNG Vectors Free Download">
              <a:extLst>
                <a:ext uri="{FF2B5EF4-FFF2-40B4-BE49-F238E27FC236}">
                  <a16:creationId xmlns="" xmlns:a16="http://schemas.microsoft.com/office/drawing/2014/main" id="{ABD7D528-A238-9BF1-3EFD-10FC61A7E8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3478" y="5225099"/>
              <a:ext cx="428861" cy="434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6" name="椭圆 155"/>
            <p:cNvSpPr/>
            <p:nvPr/>
          </p:nvSpPr>
          <p:spPr>
            <a:xfrm>
              <a:off x="1067898" y="6532885"/>
              <a:ext cx="2624190" cy="2624190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srgbClr val="4472C4"/>
              </a:innerShdw>
            </a:effectLst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57" name="图片 156"/>
            <p:cNvPicPr>
              <a:picLocks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7000" y1="30600" x2="38400" y2="46400"/>
                          <a14:foregroundMark x1="50400" y1="29600" x2="58600" y2="43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34" t="7747" r="16834" b="11742"/>
            <a:stretch/>
          </p:blipFill>
          <p:spPr>
            <a:xfrm>
              <a:off x="1424536" y="6659871"/>
              <a:ext cx="1910915" cy="2319419"/>
            </a:xfrm>
            <a:prstGeom prst="rect">
              <a:avLst/>
            </a:prstGeom>
          </p:spPr>
        </p:pic>
        <p:grpSp>
          <p:nvGrpSpPr>
            <p:cNvPr id="158" name="组合 157"/>
            <p:cNvGrpSpPr/>
            <p:nvPr/>
          </p:nvGrpSpPr>
          <p:grpSpPr>
            <a:xfrm rot="5400000">
              <a:off x="2091738" y="3798975"/>
              <a:ext cx="576511" cy="1601218"/>
              <a:chOff x="3874015" y="2340427"/>
              <a:chExt cx="576511" cy="1601218"/>
            </a:xfrm>
          </p:grpSpPr>
          <p:cxnSp>
            <p:nvCxnSpPr>
              <p:cNvPr id="159" name="曲线连接符 158"/>
              <p:cNvCxnSpPr/>
              <p:nvPr/>
            </p:nvCxnSpPr>
            <p:spPr>
              <a:xfrm rot="10800000" flipV="1">
                <a:off x="3874015" y="2340427"/>
                <a:ext cx="12700" cy="1601217"/>
              </a:xfrm>
              <a:prstGeom prst="curvedConnector3">
                <a:avLst>
                  <a:gd name="adj1" fmla="val 4440000"/>
                </a:avLst>
              </a:prstGeom>
              <a:noFill/>
              <a:ln w="38100" cap="flat" cmpd="sng" algn="ctr">
                <a:solidFill>
                  <a:sysClr val="windowText" lastClr="000000"/>
                </a:solidFill>
                <a:prstDash val="sysDash"/>
                <a:miter lim="800000"/>
                <a:tailEnd type="none"/>
              </a:ln>
              <a:effectLst/>
            </p:spPr>
          </p:cxnSp>
          <p:cxnSp>
            <p:nvCxnSpPr>
              <p:cNvPr id="160" name="直接连接符 159"/>
              <p:cNvCxnSpPr>
                <a:stCxn id="141" idx="2"/>
              </p:cNvCxnSpPr>
              <p:nvPr/>
            </p:nvCxnSpPr>
            <p:spPr>
              <a:xfrm rot="16200000" flipH="1" flipV="1">
                <a:off x="4162270" y="2052172"/>
                <a:ext cx="1" cy="576511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ysDash"/>
                <a:miter lim="800000"/>
                <a:tailEnd type="none"/>
              </a:ln>
              <a:effectLst/>
            </p:spPr>
          </p:cxnSp>
          <p:cxnSp>
            <p:nvCxnSpPr>
              <p:cNvPr id="161" name="直接连接符 160"/>
              <p:cNvCxnSpPr>
                <a:stCxn id="140" idx="2"/>
              </p:cNvCxnSpPr>
              <p:nvPr/>
            </p:nvCxnSpPr>
            <p:spPr>
              <a:xfrm rot="16200000" flipV="1">
                <a:off x="4162270" y="3653390"/>
                <a:ext cx="1" cy="57651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ysDash"/>
                <a:miter lim="800000"/>
                <a:tailEnd type="non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81142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59</Words>
  <Application>Microsoft Office PowerPoint</Application>
  <PresentationFormat>自定义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6</cp:revision>
  <dcterms:created xsi:type="dcterms:W3CDTF">2023-05-15T13:21:48Z</dcterms:created>
  <dcterms:modified xsi:type="dcterms:W3CDTF">2023-05-16T09:03:41Z</dcterms:modified>
</cp:coreProperties>
</file>