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56" r:id="rId3"/>
    <p:sldId id="260" r:id="rId4"/>
    <p:sldId id="261" r:id="rId5"/>
    <p:sldId id="259" r:id="rId6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EF3CC"/>
    <a:srgbClr val="D8A8F7"/>
    <a:srgbClr val="F4E6FC"/>
    <a:srgbClr val="D7A8F6"/>
    <a:srgbClr val="FF9FA1"/>
    <a:srgbClr val="44692C"/>
    <a:srgbClr val="006E00"/>
    <a:srgbClr val="005A00"/>
    <a:srgbClr val="FF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9"/>
    <p:restoredTop sz="94628"/>
  </p:normalViewPr>
  <p:slideViewPr>
    <p:cSldViewPr snapToGrid="0">
      <p:cViewPr>
        <p:scale>
          <a:sx n="91" d="100"/>
          <a:sy n="91" d="100"/>
        </p:scale>
        <p:origin x="880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1D0E7-B04E-F345-B80D-8114D0B901EF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264F2-7417-7B44-AB4A-5C42E1B5C9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033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264F2-7417-7B44-AB4A-5C42E1B5C96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64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264F2-7417-7B44-AB4A-5C42E1B5C96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73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264F2-7417-7B44-AB4A-5C42E1B5C96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14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264F2-7417-7B44-AB4A-5C42E1B5C96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3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ADF8-4D00-6F49-95AD-51084B0DD25B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EA20-6665-794D-B2C1-7ECA9784E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77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ADF8-4D00-6F49-95AD-51084B0DD25B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EA20-6665-794D-B2C1-7ECA9784E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6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ADF8-4D00-6F49-95AD-51084B0DD25B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EA20-6665-794D-B2C1-7ECA9784E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67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ADF8-4D00-6F49-95AD-51084B0DD25B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EA20-6665-794D-B2C1-7ECA9784E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37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ADF8-4D00-6F49-95AD-51084B0DD25B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EA20-6665-794D-B2C1-7ECA9784E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3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ADF8-4D00-6F49-95AD-51084B0DD25B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EA20-6665-794D-B2C1-7ECA9784E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21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ADF8-4D00-6F49-95AD-51084B0DD25B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EA20-6665-794D-B2C1-7ECA9784E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33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ADF8-4D00-6F49-95AD-51084B0DD25B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EA20-6665-794D-B2C1-7ECA9784E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0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ADF8-4D00-6F49-95AD-51084B0DD25B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EA20-6665-794D-B2C1-7ECA9784E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49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ADF8-4D00-6F49-95AD-51084B0DD25B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EA20-6665-794D-B2C1-7ECA9784E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94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ADF8-4D00-6F49-95AD-51084B0DD25B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EA20-6665-794D-B2C1-7ECA9784E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45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ADF8-4D00-6F49-95AD-51084B0DD25B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EA20-6665-794D-B2C1-7ECA9784E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46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B6208B-8AD4-1FE5-BC53-F00A81B438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8939" r="10054" b="24652"/>
          <a:stretch/>
        </p:blipFill>
        <p:spPr>
          <a:xfrm>
            <a:off x="1912398" y="2229932"/>
            <a:ext cx="3949499" cy="2185728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49003BE2-DA5B-D546-CB27-1C389D9F4BDE}"/>
              </a:ext>
            </a:extLst>
          </p:cNvPr>
          <p:cNvSpPr/>
          <p:nvPr/>
        </p:nvSpPr>
        <p:spPr>
          <a:xfrm>
            <a:off x="0" y="4415752"/>
            <a:ext cx="10926617" cy="1076798"/>
          </a:xfrm>
          <a:prstGeom prst="rect">
            <a:avLst/>
          </a:prstGeom>
          <a:solidFill>
            <a:srgbClr val="D7A8F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32E43A2-F410-8619-3FED-66932C634ACD}"/>
              </a:ext>
            </a:extLst>
          </p:cNvPr>
          <p:cNvSpPr/>
          <p:nvPr/>
        </p:nvSpPr>
        <p:spPr>
          <a:xfrm>
            <a:off x="1" y="1304427"/>
            <a:ext cx="10926616" cy="925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5BF6E38-1816-680F-F8BC-5207F5BA4DE7}"/>
              </a:ext>
            </a:extLst>
          </p:cNvPr>
          <p:cNvGrpSpPr/>
          <p:nvPr/>
        </p:nvGrpSpPr>
        <p:grpSpPr>
          <a:xfrm>
            <a:off x="2115027" y="1379617"/>
            <a:ext cx="1301228" cy="1783930"/>
            <a:chOff x="-299541" y="3704613"/>
            <a:chExt cx="1301228" cy="1783930"/>
          </a:xfrm>
        </p:grpSpPr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BAF1D4C3-EE62-228B-B2C7-A2897F073DED}"/>
                </a:ext>
              </a:extLst>
            </p:cNvPr>
            <p:cNvSpPr/>
            <p:nvPr/>
          </p:nvSpPr>
          <p:spPr>
            <a:xfrm rot="16200000" flipH="1" flipV="1">
              <a:off x="-922553" y="4674267"/>
              <a:ext cx="1437289" cy="191264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BA4771D-91C5-AAD9-9D72-AEC43F77FB45}"/>
                </a:ext>
              </a:extLst>
            </p:cNvPr>
            <p:cNvSpPr/>
            <p:nvPr/>
          </p:nvSpPr>
          <p:spPr>
            <a:xfrm>
              <a:off x="-299541" y="3704613"/>
              <a:ext cx="1301228" cy="75111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“I find a container.”</a:t>
              </a:r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D05756A7-067A-D27A-B9CF-696D721BC65E}"/>
              </a:ext>
            </a:extLst>
          </p:cNvPr>
          <p:cNvGrpSpPr/>
          <p:nvPr/>
        </p:nvGrpSpPr>
        <p:grpSpPr>
          <a:xfrm>
            <a:off x="3898370" y="3716315"/>
            <a:ext cx="1857897" cy="1665222"/>
            <a:chOff x="4891498" y="3844761"/>
            <a:chExt cx="1857897" cy="1665222"/>
          </a:xfrm>
        </p:grpSpPr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D0680B3E-C1BD-BFEB-94B7-7484CC687923}"/>
                </a:ext>
              </a:extLst>
            </p:cNvPr>
            <p:cNvSpPr/>
            <p:nvPr/>
          </p:nvSpPr>
          <p:spPr>
            <a:xfrm rot="16200000">
              <a:off x="6155522" y="4330887"/>
              <a:ext cx="1080000" cy="107747"/>
            </a:xfrm>
            <a:prstGeom prst="rtTriangle">
              <a:avLst/>
            </a:prstGeom>
            <a:solidFill>
              <a:srgbClr val="D7A8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AC2ED070-0183-C699-D5AE-5DDEE376B3EC}"/>
                </a:ext>
              </a:extLst>
            </p:cNvPr>
            <p:cNvSpPr/>
            <p:nvPr/>
          </p:nvSpPr>
          <p:spPr>
            <a:xfrm>
              <a:off x="4891498" y="4758869"/>
              <a:ext cx="1857897" cy="751114"/>
            </a:xfrm>
            <a:prstGeom prst="roundRect">
              <a:avLst/>
            </a:prstGeom>
            <a:solidFill>
              <a:srgbClr val="D7A8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“There is a bowl in the kitchen.”</a:t>
              </a:r>
            </a:p>
          </p:txBody>
        </p:sp>
      </p:grp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F102130E-5F00-8ACA-7706-0D0366298C4F}"/>
              </a:ext>
            </a:extLst>
          </p:cNvPr>
          <p:cNvCxnSpPr>
            <a:cxnSpLocks/>
          </p:cNvCxnSpPr>
          <p:nvPr/>
        </p:nvCxnSpPr>
        <p:spPr>
          <a:xfrm>
            <a:off x="2661069" y="3168578"/>
            <a:ext cx="829254" cy="318160"/>
          </a:xfrm>
          <a:prstGeom prst="curvedConnector3">
            <a:avLst>
              <a:gd name="adj1" fmla="val 103411"/>
            </a:avLst>
          </a:prstGeom>
          <a:ln w="38100">
            <a:solidFill>
              <a:srgbClr val="FFC000"/>
            </a:solidFill>
            <a:headEnd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9BD8D80A-8C56-53BA-3F94-3E66C857BF48}"/>
              </a:ext>
            </a:extLst>
          </p:cNvPr>
          <p:cNvSpPr/>
          <p:nvPr/>
        </p:nvSpPr>
        <p:spPr>
          <a:xfrm>
            <a:off x="2128466" y="3030602"/>
            <a:ext cx="539773" cy="573438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A017456-ADC5-9A69-6CFB-69DFCB0EDE79}"/>
              </a:ext>
            </a:extLst>
          </p:cNvPr>
          <p:cNvSpPr/>
          <p:nvPr/>
        </p:nvSpPr>
        <p:spPr>
          <a:xfrm>
            <a:off x="5202169" y="3385127"/>
            <a:ext cx="539773" cy="573438"/>
          </a:xfrm>
          <a:prstGeom prst="rect">
            <a:avLst/>
          </a:prstGeom>
          <a:noFill/>
          <a:ln w="38100">
            <a:solidFill>
              <a:srgbClr val="D7A8F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48541E0-2BFB-EA23-B5A7-4633DCF068DF}"/>
              </a:ext>
            </a:extLst>
          </p:cNvPr>
          <p:cNvGrpSpPr/>
          <p:nvPr/>
        </p:nvGrpSpPr>
        <p:grpSpPr>
          <a:xfrm>
            <a:off x="202751" y="1360756"/>
            <a:ext cx="2170269" cy="800219"/>
            <a:chOff x="5098557" y="888056"/>
            <a:chExt cx="2170269" cy="800219"/>
          </a:xfrm>
        </p:grpSpPr>
        <p:pic>
          <p:nvPicPr>
            <p:cNvPr id="1034" name="Picture 10" descr="Open Ai Logo PNG Vectors Free Download">
              <a:extLst>
                <a:ext uri="{FF2B5EF4-FFF2-40B4-BE49-F238E27FC236}">
                  <a16:creationId xmlns:a16="http://schemas.microsoft.com/office/drawing/2014/main" id="{ABD7D528-A238-9BF1-3EFD-10FC61A7E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557" y="960037"/>
              <a:ext cx="645635" cy="654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0D7C438-126F-6696-54F9-BB9167C5075A}"/>
                </a:ext>
              </a:extLst>
            </p:cNvPr>
            <p:cNvSpPr txBox="1"/>
            <p:nvPr/>
          </p:nvSpPr>
          <p:spPr>
            <a:xfrm>
              <a:off x="5796114" y="888056"/>
              <a:ext cx="147271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Alice</a:t>
              </a:r>
            </a:p>
            <a:p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(GPT-4) </a:t>
              </a:r>
              <a:endParaRPr lang="zh-CN" altLang="en-US" dirty="0"/>
            </a:p>
          </p:txBody>
        </p:sp>
      </p:grp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33B2271E-C6F9-FE4B-0D32-BF7AD1F58064}"/>
              </a:ext>
            </a:extLst>
          </p:cNvPr>
          <p:cNvSpPr txBox="1"/>
          <p:nvPr/>
        </p:nvSpPr>
        <p:spPr>
          <a:xfrm>
            <a:off x="848386" y="4584907"/>
            <a:ext cx="185789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(Human or LLM) </a:t>
            </a:r>
            <a:endParaRPr lang="zh-CN" alt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4DCC74CA-38EC-602D-576A-63A2C492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97" y="2239314"/>
            <a:ext cx="3895820" cy="21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6DF1C7A3-C0D7-CBF7-4A47-E4403897358F}"/>
              </a:ext>
            </a:extLst>
          </p:cNvPr>
          <p:cNvGrpSpPr/>
          <p:nvPr/>
        </p:nvGrpSpPr>
        <p:grpSpPr>
          <a:xfrm>
            <a:off x="8059822" y="1375775"/>
            <a:ext cx="1691130" cy="2340539"/>
            <a:chOff x="-305149" y="3319945"/>
            <a:chExt cx="1691130" cy="2340539"/>
          </a:xfrm>
        </p:grpSpPr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30B6DDA-3769-AC05-A7C7-35B77E8A5A0C}"/>
                </a:ext>
              </a:extLst>
            </p:cNvPr>
            <p:cNvSpPr/>
            <p:nvPr/>
          </p:nvSpPr>
          <p:spPr>
            <a:xfrm rot="16200000" flipH="1" flipV="1">
              <a:off x="-1282683" y="4486078"/>
              <a:ext cx="2151940" cy="196872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524CD203-C0D0-DA0A-E970-09BF8AF79F3D}"/>
                </a:ext>
              </a:extLst>
            </p:cNvPr>
            <p:cNvSpPr/>
            <p:nvPr/>
          </p:nvSpPr>
          <p:spPr>
            <a:xfrm>
              <a:off x="-299541" y="3319945"/>
              <a:ext cx="1685522" cy="75111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“I am going to the kitchen.”</a:t>
              </a:r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09DDB42-81EA-379E-FFDA-45BFCF5090A2}"/>
              </a:ext>
            </a:extLst>
          </p:cNvPr>
          <p:cNvGrpSpPr/>
          <p:nvPr/>
        </p:nvGrpSpPr>
        <p:grpSpPr>
          <a:xfrm>
            <a:off x="8590215" y="3694002"/>
            <a:ext cx="2160930" cy="1665222"/>
            <a:chOff x="4588466" y="3844761"/>
            <a:chExt cx="2160930" cy="1665222"/>
          </a:xfrm>
        </p:grpSpPr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3118FAFB-7505-6CBC-7DF8-9F86A808C657}"/>
                </a:ext>
              </a:extLst>
            </p:cNvPr>
            <p:cNvSpPr/>
            <p:nvPr/>
          </p:nvSpPr>
          <p:spPr>
            <a:xfrm rot="16200000">
              <a:off x="6155522" y="4330887"/>
              <a:ext cx="1080000" cy="107747"/>
            </a:xfrm>
            <a:prstGeom prst="rtTriangle">
              <a:avLst/>
            </a:prstGeom>
            <a:solidFill>
              <a:srgbClr val="D7A8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A693116A-6AAC-4CC7-69B6-6021973435DF}"/>
                </a:ext>
              </a:extLst>
            </p:cNvPr>
            <p:cNvSpPr/>
            <p:nvPr/>
          </p:nvSpPr>
          <p:spPr>
            <a:xfrm>
              <a:off x="4588466" y="4758869"/>
              <a:ext cx="2160930" cy="751114"/>
            </a:xfrm>
            <a:prstGeom prst="roundRect">
              <a:avLst/>
            </a:prstGeom>
            <a:solidFill>
              <a:srgbClr val="D7A8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“OK, I am going to the living room.”</a:t>
              </a:r>
            </a:p>
          </p:txBody>
        </p:sp>
      </p:grp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87201A1A-91D0-2FF9-62C4-4BD153CB5C96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8051092" y="3009640"/>
            <a:ext cx="747728" cy="161842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headEnd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2F59366B-C021-3AEB-5B08-4248EC4F43E2}"/>
              </a:ext>
            </a:extLst>
          </p:cNvPr>
          <p:cNvCxnSpPr>
            <a:cxnSpLocks/>
          </p:cNvCxnSpPr>
          <p:nvPr/>
        </p:nvCxnSpPr>
        <p:spPr>
          <a:xfrm rot="10800000">
            <a:off x="9504164" y="2694384"/>
            <a:ext cx="692882" cy="902800"/>
          </a:xfrm>
          <a:prstGeom prst="curvedConnector2">
            <a:avLst/>
          </a:prstGeom>
          <a:ln w="38100">
            <a:solidFill>
              <a:srgbClr val="D7A8F6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DECFCA7-6028-0E58-2571-C14D99DD9544}"/>
              </a:ext>
            </a:extLst>
          </p:cNvPr>
          <p:cNvSpPr/>
          <p:nvPr/>
        </p:nvSpPr>
        <p:spPr>
          <a:xfrm>
            <a:off x="8074148" y="3464425"/>
            <a:ext cx="539773" cy="573438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0DBAA91-7DA2-907E-4701-0004C346FDD2}"/>
              </a:ext>
            </a:extLst>
          </p:cNvPr>
          <p:cNvSpPr/>
          <p:nvPr/>
        </p:nvSpPr>
        <p:spPr>
          <a:xfrm>
            <a:off x="10197046" y="3362814"/>
            <a:ext cx="539773" cy="573438"/>
          </a:xfrm>
          <a:prstGeom prst="rect">
            <a:avLst/>
          </a:prstGeom>
          <a:noFill/>
          <a:ln w="38100">
            <a:solidFill>
              <a:srgbClr val="D7A8F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右箭头 39">
            <a:extLst>
              <a:ext uri="{FF2B5EF4-FFF2-40B4-BE49-F238E27FC236}">
                <a16:creationId xmlns:a16="http://schemas.microsoft.com/office/drawing/2014/main" id="{60255F1F-48B6-B90F-17A7-97B58ADAAA0E}"/>
              </a:ext>
            </a:extLst>
          </p:cNvPr>
          <p:cNvSpPr/>
          <p:nvPr/>
        </p:nvSpPr>
        <p:spPr>
          <a:xfrm>
            <a:off x="3758268" y="1726258"/>
            <a:ext cx="4056465" cy="203210"/>
          </a:xfrm>
          <a:prstGeom prst="rightArrow">
            <a:avLst>
              <a:gd name="adj1" fmla="val 50000"/>
              <a:gd name="adj2" fmla="val 18210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2D35288D-6B30-5860-9805-4E3FFF64653A}"/>
              </a:ext>
            </a:extLst>
          </p:cNvPr>
          <p:cNvSpPr/>
          <p:nvPr/>
        </p:nvSpPr>
        <p:spPr>
          <a:xfrm>
            <a:off x="4445280" y="1383717"/>
            <a:ext cx="2630207" cy="7524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To pick up the bowl, I need to go to the kitchen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49" name="图形 48" descr="用户">
            <a:extLst>
              <a:ext uri="{FF2B5EF4-FFF2-40B4-BE49-F238E27FC236}">
                <a16:creationId xmlns:a16="http://schemas.microsoft.com/office/drawing/2014/main" id="{F0830F48-6C66-C6A8-BDB9-F9DB40076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68" y="4548780"/>
            <a:ext cx="914400" cy="91440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E855466-7A96-E5F2-45AE-699B48486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7556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8" imgW="756000" imgH="408240" progId="Package">
                  <p:embed/>
                </p:oleObj>
              </mc:Choice>
              <mc:Fallback>
                <p:oleObj name="包装程序外壳对象" showAsIcon="1" r:id="rId8" imgW="756000" imgH="408240" progId="Package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E855466-7A96-E5F2-45AE-699B48486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755650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BE4C094-BBC1-64D0-5037-CFDADC4C9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" y="184150"/>
          <a:ext cx="4953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10" imgW="495360" imgH="408240" progId="Package">
                  <p:embed/>
                </p:oleObj>
              </mc:Choice>
              <mc:Fallback>
                <p:oleObj name="包装程序外壳对象" showAsIcon="1" r:id="rId10" imgW="495360" imgH="408240" progId="Package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BE4C094-BBC1-64D0-5037-CFDADC4C99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4150" y="184150"/>
                        <a:ext cx="495300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517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B6208B-8AD4-1FE5-BC53-F00A81B438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8939" r="10054" b="24652"/>
          <a:stretch/>
        </p:blipFill>
        <p:spPr>
          <a:xfrm>
            <a:off x="2989383" y="3539315"/>
            <a:ext cx="8777634" cy="4857710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49003BE2-DA5B-D546-CB27-1C389D9F4BDE}"/>
              </a:ext>
            </a:extLst>
          </p:cNvPr>
          <p:cNvSpPr/>
          <p:nvPr/>
        </p:nvSpPr>
        <p:spPr>
          <a:xfrm>
            <a:off x="11767017" y="3539315"/>
            <a:ext cx="2465798" cy="4857710"/>
          </a:xfrm>
          <a:prstGeom prst="rect">
            <a:avLst/>
          </a:prstGeom>
          <a:solidFill>
            <a:srgbClr val="D7A8F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32E43A2-F410-8619-3FED-66932C634ACD}"/>
              </a:ext>
            </a:extLst>
          </p:cNvPr>
          <p:cNvSpPr/>
          <p:nvPr/>
        </p:nvSpPr>
        <p:spPr>
          <a:xfrm>
            <a:off x="299073" y="3539315"/>
            <a:ext cx="2690309" cy="48577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5BF6E38-1816-680F-F8BC-5207F5BA4DE7}"/>
              </a:ext>
            </a:extLst>
          </p:cNvPr>
          <p:cNvGrpSpPr/>
          <p:nvPr/>
        </p:nvGrpSpPr>
        <p:grpSpPr>
          <a:xfrm>
            <a:off x="396744" y="4675159"/>
            <a:ext cx="7002317" cy="3472145"/>
            <a:chOff x="-1518927" y="2765458"/>
            <a:chExt cx="7002317" cy="3472145"/>
          </a:xfrm>
        </p:grpSpPr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BAF1D4C3-EE62-228B-B2C7-A2897F073DED}"/>
                </a:ext>
              </a:extLst>
            </p:cNvPr>
            <p:cNvSpPr/>
            <p:nvPr/>
          </p:nvSpPr>
          <p:spPr>
            <a:xfrm rot="10800000" flipH="1">
              <a:off x="694591" y="3552564"/>
              <a:ext cx="4788799" cy="302969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BA4771D-91C5-AAD9-9D72-AEC43F77FB45}"/>
                </a:ext>
              </a:extLst>
            </p:cNvPr>
            <p:cNvSpPr/>
            <p:nvPr/>
          </p:nvSpPr>
          <p:spPr>
            <a:xfrm>
              <a:off x="-1518927" y="2765458"/>
              <a:ext cx="2436274" cy="347214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“Hi, Alice. I</a:t>
              </a: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found 3 target objects in the living room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remember</a:t>
              </a:r>
            </a:p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 were holding an empty container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  <a:p>
              <a:pPr algn="ctr"/>
              <a:r>
                <a:rPr kumimoji="1" lang="en-US" altLang="zh-CN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 you come here to pick them up while I go to explore other rooms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?”</a:t>
              </a:r>
            </a:p>
          </p:txBody>
        </p:sp>
      </p:grp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D05756A7-067A-D27A-B9CF-696D721BC65E}"/>
              </a:ext>
            </a:extLst>
          </p:cNvPr>
          <p:cNvGrpSpPr/>
          <p:nvPr/>
        </p:nvGrpSpPr>
        <p:grpSpPr>
          <a:xfrm>
            <a:off x="9850959" y="5763767"/>
            <a:ext cx="4258113" cy="971660"/>
            <a:chOff x="6688846" y="3149894"/>
            <a:chExt cx="3452897" cy="971660"/>
          </a:xfrm>
        </p:grpSpPr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D0680B3E-C1BD-BFEB-94B7-7484CC687923}"/>
                </a:ext>
              </a:extLst>
            </p:cNvPr>
            <p:cNvSpPr/>
            <p:nvPr/>
          </p:nvSpPr>
          <p:spPr>
            <a:xfrm rot="10800000">
              <a:off x="6688846" y="3149894"/>
              <a:ext cx="2317288" cy="573438"/>
            </a:xfrm>
            <a:prstGeom prst="rtTriangle">
              <a:avLst/>
            </a:prstGeom>
            <a:solidFill>
              <a:srgbClr val="D7A8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AC2ED070-0183-C699-D5AE-5DDEE376B3EC}"/>
                </a:ext>
              </a:extLst>
            </p:cNvPr>
            <p:cNvSpPr/>
            <p:nvPr/>
          </p:nvSpPr>
          <p:spPr>
            <a:xfrm>
              <a:off x="8317543" y="3149895"/>
              <a:ext cx="1824200" cy="971659"/>
            </a:xfrm>
            <a:prstGeom prst="roundRect">
              <a:avLst/>
            </a:prstGeom>
            <a:solidFill>
              <a:srgbClr val="D7A8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“OK, thanks for your information, I'll go to transport them.”</a:t>
              </a:r>
            </a:p>
          </p:txBody>
        </p:sp>
      </p:grp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F102130E-5F00-8ACA-7706-0D0366298C4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6212182" y="5753869"/>
            <a:ext cx="1073133" cy="624841"/>
          </a:xfrm>
          <a:prstGeom prst="curvedConnector3">
            <a:avLst>
              <a:gd name="adj1" fmla="val 101823"/>
            </a:avLst>
          </a:prstGeom>
          <a:ln w="38100">
            <a:solidFill>
              <a:srgbClr val="FFC000"/>
            </a:solidFill>
            <a:headEnd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9BD8D80A-8C56-53BA-3F94-3E66C857BF48}"/>
              </a:ext>
            </a:extLst>
          </p:cNvPr>
          <p:cNvSpPr/>
          <p:nvPr/>
        </p:nvSpPr>
        <p:spPr>
          <a:xfrm>
            <a:off x="7285314" y="5467151"/>
            <a:ext cx="539773" cy="573438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A017456-ADC5-9A69-6CFB-69DFCB0EDE79}"/>
              </a:ext>
            </a:extLst>
          </p:cNvPr>
          <p:cNvSpPr/>
          <p:nvPr/>
        </p:nvSpPr>
        <p:spPr>
          <a:xfrm>
            <a:off x="9435406" y="5191787"/>
            <a:ext cx="539773" cy="573438"/>
          </a:xfrm>
          <a:prstGeom prst="rect">
            <a:avLst/>
          </a:prstGeom>
          <a:noFill/>
          <a:ln w="38100">
            <a:solidFill>
              <a:srgbClr val="D7A8F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D7C438-126F-6696-54F9-BB9167C5075A}"/>
              </a:ext>
            </a:extLst>
          </p:cNvPr>
          <p:cNvSpPr txBox="1"/>
          <p:nvPr/>
        </p:nvSpPr>
        <p:spPr>
          <a:xfrm>
            <a:off x="12621249" y="4889899"/>
            <a:ext cx="176793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(Human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AI) </a:t>
            </a:r>
            <a:endParaRPr lang="zh-CN" altLang="en-US" dirty="0"/>
          </a:p>
        </p:txBody>
      </p:sp>
      <p:pic>
        <p:nvPicPr>
          <p:cNvPr id="49" name="图形 48" descr="用户">
            <a:extLst>
              <a:ext uri="{FF2B5EF4-FFF2-40B4-BE49-F238E27FC236}">
                <a16:creationId xmlns:a16="http://schemas.microsoft.com/office/drawing/2014/main" id="{F0830F48-6C66-C6A8-BDB9-F9DB40076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84213" y="4849366"/>
            <a:ext cx="914400" cy="914400"/>
          </a:xfrm>
          <a:prstGeom prst="rect">
            <a:avLst/>
          </a:prstGeom>
        </p:spPr>
      </p:pic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5DC01615-6F65-04E6-829D-372CC5E6E7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28846" y="5568934"/>
            <a:ext cx="889364" cy="638411"/>
          </a:xfrm>
          <a:prstGeom prst="curvedConnector3">
            <a:avLst>
              <a:gd name="adj1" fmla="val 123439"/>
            </a:avLst>
          </a:prstGeom>
          <a:ln w="38100">
            <a:solidFill>
              <a:srgbClr val="D7A8F6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B799650-184B-0CF1-786A-EAC3521A8BB6}"/>
              </a:ext>
            </a:extLst>
          </p:cNvPr>
          <p:cNvSpPr/>
          <p:nvPr/>
        </p:nvSpPr>
        <p:spPr>
          <a:xfrm>
            <a:off x="6728037" y="6151310"/>
            <a:ext cx="290004" cy="300004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38E180-E6C3-71C0-E05F-7D1AF5EBD2F7}"/>
              </a:ext>
            </a:extLst>
          </p:cNvPr>
          <p:cNvSpPr/>
          <p:nvPr/>
        </p:nvSpPr>
        <p:spPr>
          <a:xfrm>
            <a:off x="8331391" y="6916499"/>
            <a:ext cx="290004" cy="300004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31838B-68FF-32CD-2D70-C967D19A0E1F}"/>
              </a:ext>
            </a:extLst>
          </p:cNvPr>
          <p:cNvSpPr/>
          <p:nvPr/>
        </p:nvSpPr>
        <p:spPr>
          <a:xfrm>
            <a:off x="8337446" y="6378711"/>
            <a:ext cx="290004" cy="300004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F82726-C4B1-1780-DACB-BE984468735B}"/>
              </a:ext>
            </a:extLst>
          </p:cNvPr>
          <p:cNvSpPr txBox="1"/>
          <p:nvPr/>
        </p:nvSpPr>
        <p:spPr>
          <a:xfrm>
            <a:off x="6400641" y="6411136"/>
            <a:ext cx="1002197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26" dirty="0">
                <a:solidFill>
                  <a:srgbClr val="FFFF00"/>
                </a:solidFill>
              </a:rPr>
              <a:t>banana</a:t>
            </a:r>
            <a:endParaRPr lang="zh-CN" altLang="en-US" sz="2126" dirty="0">
              <a:solidFill>
                <a:srgbClr val="FFFF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D948CF-7E87-1080-227D-0FA3D1FF82A2}"/>
              </a:ext>
            </a:extLst>
          </p:cNvPr>
          <p:cNvSpPr txBox="1"/>
          <p:nvPr/>
        </p:nvSpPr>
        <p:spPr>
          <a:xfrm>
            <a:off x="8600803" y="6826301"/>
            <a:ext cx="952697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26" dirty="0">
                <a:solidFill>
                  <a:srgbClr val="FFFF00"/>
                </a:solidFill>
              </a:rPr>
              <a:t>orange</a:t>
            </a:r>
            <a:endParaRPr lang="zh-CN" altLang="en-US" sz="2126" dirty="0">
              <a:solidFill>
                <a:srgbClr val="FFFF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CB5F81-3F4F-D0FA-4CF5-591A9FF26184}"/>
              </a:ext>
            </a:extLst>
          </p:cNvPr>
          <p:cNvSpPr txBox="1"/>
          <p:nvPr/>
        </p:nvSpPr>
        <p:spPr>
          <a:xfrm>
            <a:off x="8626346" y="6301312"/>
            <a:ext cx="798617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26" dirty="0">
                <a:solidFill>
                  <a:srgbClr val="FFFF00"/>
                </a:solidFill>
              </a:rPr>
              <a:t>apple</a:t>
            </a:r>
            <a:endParaRPr lang="zh-CN" altLang="en-US" sz="2126" dirty="0">
              <a:solidFill>
                <a:srgbClr val="FFFF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457B63A-580E-C575-3B49-47AF791E7B2E}"/>
              </a:ext>
            </a:extLst>
          </p:cNvPr>
          <p:cNvSpPr/>
          <p:nvPr/>
        </p:nvSpPr>
        <p:spPr>
          <a:xfrm>
            <a:off x="9507645" y="5467151"/>
            <a:ext cx="290004" cy="30000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48620C-0077-019B-9E07-446567402DE7}"/>
              </a:ext>
            </a:extLst>
          </p:cNvPr>
          <p:cNvSpPr txBox="1"/>
          <p:nvPr/>
        </p:nvSpPr>
        <p:spPr>
          <a:xfrm>
            <a:off x="9083352" y="5873555"/>
            <a:ext cx="104907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26" dirty="0">
                <a:solidFill>
                  <a:schemeClr val="accent1"/>
                </a:solidFill>
              </a:rPr>
              <a:t>Tea tray</a:t>
            </a:r>
            <a:endParaRPr lang="zh-CN" altLang="en-US" sz="2126" dirty="0">
              <a:solidFill>
                <a:schemeClr val="accent1"/>
              </a:solidFill>
            </a:endParaRPr>
          </a:p>
        </p:txBody>
      </p:sp>
      <p:pic>
        <p:nvPicPr>
          <p:cNvPr id="44" name="Picture 10" descr="Open Ai Logo PNG Vectors Free Download">
            <a:extLst>
              <a:ext uri="{FF2B5EF4-FFF2-40B4-BE49-F238E27FC236}">
                <a16:creationId xmlns:a16="http://schemas.microsoft.com/office/drawing/2014/main" id="{6E491EAA-7210-08E2-2784-89B70295F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606" y="3780057"/>
            <a:ext cx="645635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19285317-A2C2-D434-4590-0BD0C4352826}"/>
              </a:ext>
            </a:extLst>
          </p:cNvPr>
          <p:cNvSpPr txBox="1"/>
          <p:nvPr/>
        </p:nvSpPr>
        <p:spPr>
          <a:xfrm>
            <a:off x="1909392" y="3708917"/>
            <a:ext cx="185789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(LLM)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49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893051-5E65-DCB4-32DD-A31B07C194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75"/>
          <a:stretch/>
        </p:blipFill>
        <p:spPr>
          <a:xfrm>
            <a:off x="2988876" y="3679770"/>
            <a:ext cx="8778647" cy="4346630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49003BE2-DA5B-D546-CB27-1C389D9F4BDE}"/>
              </a:ext>
            </a:extLst>
          </p:cNvPr>
          <p:cNvSpPr/>
          <p:nvPr/>
        </p:nvSpPr>
        <p:spPr>
          <a:xfrm>
            <a:off x="11767523" y="3679770"/>
            <a:ext cx="2473142" cy="4346630"/>
          </a:xfrm>
          <a:prstGeom prst="rect">
            <a:avLst/>
          </a:prstGeom>
          <a:solidFill>
            <a:srgbClr val="D7A8F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32E43A2-F410-8619-3FED-66932C634ACD}"/>
              </a:ext>
            </a:extLst>
          </p:cNvPr>
          <p:cNvSpPr/>
          <p:nvPr/>
        </p:nvSpPr>
        <p:spPr>
          <a:xfrm>
            <a:off x="299073" y="3679770"/>
            <a:ext cx="2689803" cy="43466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5BF6E38-1816-680F-F8BC-5207F5BA4DE7}"/>
              </a:ext>
            </a:extLst>
          </p:cNvPr>
          <p:cNvGrpSpPr/>
          <p:nvPr/>
        </p:nvGrpSpPr>
        <p:grpSpPr>
          <a:xfrm>
            <a:off x="396744" y="4675159"/>
            <a:ext cx="5264431" cy="3210787"/>
            <a:chOff x="-1518927" y="2765458"/>
            <a:chExt cx="5264431" cy="3210787"/>
          </a:xfrm>
        </p:grpSpPr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BAF1D4C3-EE62-228B-B2C7-A2897F073DED}"/>
                </a:ext>
              </a:extLst>
            </p:cNvPr>
            <p:cNvSpPr/>
            <p:nvPr/>
          </p:nvSpPr>
          <p:spPr>
            <a:xfrm rot="10800000" flipH="1" flipV="1">
              <a:off x="-276215" y="3577218"/>
              <a:ext cx="4021719" cy="534865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BA4771D-91C5-AAD9-9D72-AEC43F77FB45}"/>
                </a:ext>
              </a:extLst>
            </p:cNvPr>
            <p:cNvSpPr/>
            <p:nvPr/>
          </p:nvSpPr>
          <p:spPr>
            <a:xfrm>
              <a:off x="-1518927" y="2765458"/>
              <a:ext cx="2436274" cy="32107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“Hi, Bob. I</a:t>
              </a: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found 3 target objects in the kitchen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remember</a:t>
              </a:r>
            </a:p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 were holding an empty container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  <a:p>
              <a:pPr algn="ctr"/>
              <a:r>
                <a:rPr kumimoji="1" lang="en-US" altLang="zh-CN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 you come here to pick them up while I go to explore other rooms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?”</a:t>
              </a:r>
            </a:p>
          </p:txBody>
        </p:sp>
      </p:grp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D05756A7-067A-D27A-B9CF-696D721BC65E}"/>
              </a:ext>
            </a:extLst>
          </p:cNvPr>
          <p:cNvGrpSpPr/>
          <p:nvPr/>
        </p:nvGrpSpPr>
        <p:grpSpPr>
          <a:xfrm>
            <a:off x="10540485" y="5763768"/>
            <a:ext cx="3568586" cy="971659"/>
            <a:chOff x="7247982" y="3149895"/>
            <a:chExt cx="2893761" cy="971659"/>
          </a:xfrm>
        </p:grpSpPr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D0680B3E-C1BD-BFEB-94B7-7484CC687923}"/>
                </a:ext>
              </a:extLst>
            </p:cNvPr>
            <p:cNvSpPr/>
            <p:nvPr/>
          </p:nvSpPr>
          <p:spPr>
            <a:xfrm rot="10800000">
              <a:off x="7247982" y="3657801"/>
              <a:ext cx="1660647" cy="426137"/>
            </a:xfrm>
            <a:prstGeom prst="rtTriangle">
              <a:avLst/>
            </a:prstGeom>
            <a:solidFill>
              <a:srgbClr val="D7A8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AC2ED070-0183-C699-D5AE-5DDEE376B3EC}"/>
                </a:ext>
              </a:extLst>
            </p:cNvPr>
            <p:cNvSpPr/>
            <p:nvPr/>
          </p:nvSpPr>
          <p:spPr>
            <a:xfrm>
              <a:off x="8317543" y="3149895"/>
              <a:ext cx="1824200" cy="971659"/>
            </a:xfrm>
            <a:prstGeom prst="roundRect">
              <a:avLst/>
            </a:prstGeom>
            <a:solidFill>
              <a:srgbClr val="D7A8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“OK, thanks for your information, I'll go to transport them.”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9BD8D80A-8C56-53BA-3F94-3E66C857BF48}"/>
              </a:ext>
            </a:extLst>
          </p:cNvPr>
          <p:cNvSpPr/>
          <p:nvPr/>
        </p:nvSpPr>
        <p:spPr>
          <a:xfrm>
            <a:off x="5516259" y="6014592"/>
            <a:ext cx="619252" cy="1040963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A017456-ADC5-9A69-6CFB-69DFCB0EDE79}"/>
              </a:ext>
            </a:extLst>
          </p:cNvPr>
          <p:cNvSpPr/>
          <p:nvPr/>
        </p:nvSpPr>
        <p:spPr>
          <a:xfrm>
            <a:off x="10132422" y="6293028"/>
            <a:ext cx="554284" cy="973227"/>
          </a:xfrm>
          <a:prstGeom prst="rect">
            <a:avLst/>
          </a:prstGeom>
          <a:noFill/>
          <a:ln w="38100">
            <a:solidFill>
              <a:srgbClr val="D7A8F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D7C438-126F-6696-54F9-BB9167C5075A}"/>
              </a:ext>
            </a:extLst>
          </p:cNvPr>
          <p:cNvSpPr txBox="1"/>
          <p:nvPr/>
        </p:nvSpPr>
        <p:spPr>
          <a:xfrm>
            <a:off x="12621249" y="4889899"/>
            <a:ext cx="176793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(Human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AI) </a:t>
            </a:r>
            <a:endParaRPr lang="zh-CN" altLang="en-US" dirty="0"/>
          </a:p>
        </p:txBody>
      </p:sp>
      <p:pic>
        <p:nvPicPr>
          <p:cNvPr id="49" name="图形 48" descr="用户">
            <a:extLst>
              <a:ext uri="{FF2B5EF4-FFF2-40B4-BE49-F238E27FC236}">
                <a16:creationId xmlns:a16="http://schemas.microsoft.com/office/drawing/2014/main" id="{F0830F48-6C66-C6A8-BDB9-F9DB40076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84213" y="4849366"/>
            <a:ext cx="914400" cy="91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0D948CF-7E87-1080-227D-0FA3D1FF82A2}"/>
              </a:ext>
            </a:extLst>
          </p:cNvPr>
          <p:cNvSpPr txBox="1"/>
          <p:nvPr/>
        </p:nvSpPr>
        <p:spPr>
          <a:xfrm>
            <a:off x="3822571" y="9003865"/>
            <a:ext cx="952697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26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orange</a:t>
            </a:r>
            <a:endParaRPr lang="zh-CN" altLang="en-US" sz="2126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4" name="Picture 10" descr="Open Ai Logo PNG Vectors Free Download">
            <a:extLst>
              <a:ext uri="{FF2B5EF4-FFF2-40B4-BE49-F238E27FC236}">
                <a16:creationId xmlns:a16="http://schemas.microsoft.com/office/drawing/2014/main" id="{6E491EAA-7210-08E2-2784-89B70295F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606" y="3915525"/>
            <a:ext cx="645635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19285317-A2C2-D434-4590-0BD0C4352826}"/>
              </a:ext>
            </a:extLst>
          </p:cNvPr>
          <p:cNvSpPr txBox="1"/>
          <p:nvPr/>
        </p:nvSpPr>
        <p:spPr>
          <a:xfrm>
            <a:off x="1909392" y="3844385"/>
            <a:ext cx="185789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(LLM) 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BE0CB7B-2F85-FD42-7A99-CF0A79980732}"/>
              </a:ext>
            </a:extLst>
          </p:cNvPr>
          <p:cNvGrpSpPr/>
          <p:nvPr/>
        </p:nvGrpSpPr>
        <p:grpSpPr>
          <a:xfrm>
            <a:off x="3912387" y="6302228"/>
            <a:ext cx="748745" cy="561872"/>
            <a:chOff x="4046801" y="7885946"/>
            <a:chExt cx="624269" cy="64924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6F03C5-F077-D855-461B-A2FAC92591EC}"/>
                </a:ext>
              </a:extLst>
            </p:cNvPr>
            <p:cNvSpPr/>
            <p:nvPr/>
          </p:nvSpPr>
          <p:spPr>
            <a:xfrm>
              <a:off x="4054962" y="7905830"/>
              <a:ext cx="616108" cy="62935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B2E373A-C2C0-C6EC-9A67-F3C5772B1A06}"/>
                </a:ext>
              </a:extLst>
            </p:cNvPr>
            <p:cNvSpPr/>
            <p:nvPr/>
          </p:nvSpPr>
          <p:spPr>
            <a:xfrm>
              <a:off x="4046801" y="7885946"/>
              <a:ext cx="624269" cy="2341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Orange</a:t>
              </a:r>
              <a:endParaRPr kumimoji="1" lang="zh-CN" altLang="en-US" sz="14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7A46D2-9606-5E78-1438-F1BA2E6247DE}"/>
              </a:ext>
            </a:extLst>
          </p:cNvPr>
          <p:cNvGrpSpPr/>
          <p:nvPr/>
        </p:nvGrpSpPr>
        <p:grpSpPr>
          <a:xfrm>
            <a:off x="4719755" y="6287041"/>
            <a:ext cx="631499" cy="561872"/>
            <a:chOff x="4046801" y="7885946"/>
            <a:chExt cx="624269" cy="6492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6EAFB9C-A9B6-7EF2-6055-038793FFB363}"/>
                </a:ext>
              </a:extLst>
            </p:cNvPr>
            <p:cNvSpPr/>
            <p:nvPr/>
          </p:nvSpPr>
          <p:spPr>
            <a:xfrm>
              <a:off x="4054962" y="7905830"/>
              <a:ext cx="616108" cy="62935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632AF67-2372-90F3-94C3-F5716191C06A}"/>
                </a:ext>
              </a:extLst>
            </p:cNvPr>
            <p:cNvSpPr/>
            <p:nvPr/>
          </p:nvSpPr>
          <p:spPr>
            <a:xfrm>
              <a:off x="4046801" y="7885946"/>
              <a:ext cx="624269" cy="2341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Apple</a:t>
              </a:r>
              <a:endParaRPr kumimoji="1" lang="zh-CN" altLang="en-US" sz="14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DD170-A572-9371-1284-E7A7962AA955}"/>
              </a:ext>
            </a:extLst>
          </p:cNvPr>
          <p:cNvGrpSpPr/>
          <p:nvPr/>
        </p:nvGrpSpPr>
        <p:grpSpPr>
          <a:xfrm>
            <a:off x="4668357" y="6923367"/>
            <a:ext cx="631499" cy="545508"/>
            <a:chOff x="4054962" y="7905830"/>
            <a:chExt cx="624269" cy="63033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A767A24-02B9-BED2-15BB-DD635F2A0627}"/>
                </a:ext>
              </a:extLst>
            </p:cNvPr>
            <p:cNvSpPr/>
            <p:nvPr/>
          </p:nvSpPr>
          <p:spPr>
            <a:xfrm>
              <a:off x="4054962" y="7905830"/>
              <a:ext cx="616108" cy="62935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E91A71D-A371-D9C4-43FB-7FFD5A9A3CEA}"/>
                </a:ext>
              </a:extLst>
            </p:cNvPr>
            <p:cNvSpPr/>
            <p:nvPr/>
          </p:nvSpPr>
          <p:spPr>
            <a:xfrm>
              <a:off x="4054962" y="8302036"/>
              <a:ext cx="624269" cy="2341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Apple</a:t>
              </a:r>
              <a:endParaRPr kumimoji="1" lang="zh-CN" altLang="en-US" sz="14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CE18198-D0CD-4AA4-CD08-E44152BF5142}"/>
              </a:ext>
            </a:extLst>
          </p:cNvPr>
          <p:cNvGrpSpPr/>
          <p:nvPr/>
        </p:nvGrpSpPr>
        <p:grpSpPr>
          <a:xfrm>
            <a:off x="9750587" y="6851062"/>
            <a:ext cx="763670" cy="640009"/>
            <a:chOff x="4054962" y="8041469"/>
            <a:chExt cx="624269" cy="38127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69A31BE-EE1C-4EF3-F257-4521960338DE}"/>
                </a:ext>
              </a:extLst>
            </p:cNvPr>
            <p:cNvSpPr/>
            <p:nvPr/>
          </p:nvSpPr>
          <p:spPr>
            <a:xfrm>
              <a:off x="4054962" y="8041469"/>
              <a:ext cx="616108" cy="38127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05C107C-68DB-F580-D033-EB1923C11894}"/>
                </a:ext>
              </a:extLst>
            </p:cNvPr>
            <p:cNvSpPr/>
            <p:nvPr/>
          </p:nvSpPr>
          <p:spPr>
            <a:xfrm>
              <a:off x="4054962" y="8302036"/>
              <a:ext cx="624269" cy="1207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Tea tray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01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893051-5E65-DCB4-32DD-A31B07C194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75"/>
          <a:stretch/>
        </p:blipFill>
        <p:spPr>
          <a:xfrm>
            <a:off x="2988876" y="3679770"/>
            <a:ext cx="8778647" cy="4346630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49003BE2-DA5B-D546-CB27-1C389D9F4BDE}"/>
              </a:ext>
            </a:extLst>
          </p:cNvPr>
          <p:cNvSpPr/>
          <p:nvPr/>
        </p:nvSpPr>
        <p:spPr>
          <a:xfrm>
            <a:off x="11767523" y="3679770"/>
            <a:ext cx="2473142" cy="4346630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32E43A2-F410-8619-3FED-66932C634ACD}"/>
              </a:ext>
            </a:extLst>
          </p:cNvPr>
          <p:cNvSpPr/>
          <p:nvPr/>
        </p:nvSpPr>
        <p:spPr>
          <a:xfrm>
            <a:off x="299073" y="3679770"/>
            <a:ext cx="2689803" cy="4346630"/>
          </a:xfrm>
          <a:prstGeom prst="rect">
            <a:avLst/>
          </a:prstGeom>
          <a:solidFill>
            <a:srgbClr val="F4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5BF6E38-1816-680F-F8BC-5207F5BA4DE7}"/>
              </a:ext>
            </a:extLst>
          </p:cNvPr>
          <p:cNvGrpSpPr/>
          <p:nvPr/>
        </p:nvGrpSpPr>
        <p:grpSpPr>
          <a:xfrm>
            <a:off x="396744" y="4675159"/>
            <a:ext cx="5264431" cy="3210787"/>
            <a:chOff x="-1518927" y="2765458"/>
            <a:chExt cx="5264431" cy="3210787"/>
          </a:xfrm>
          <a:solidFill>
            <a:srgbClr val="D8A8F7"/>
          </a:solidFill>
        </p:grpSpPr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BAF1D4C3-EE62-228B-B2C7-A2897F073DED}"/>
                </a:ext>
              </a:extLst>
            </p:cNvPr>
            <p:cNvSpPr/>
            <p:nvPr/>
          </p:nvSpPr>
          <p:spPr>
            <a:xfrm rot="10800000" flipH="1" flipV="1">
              <a:off x="-276215" y="3577218"/>
              <a:ext cx="4021719" cy="53486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BA4771D-91C5-AAD9-9D72-AEC43F77FB45}"/>
                </a:ext>
              </a:extLst>
            </p:cNvPr>
            <p:cNvSpPr/>
            <p:nvPr/>
          </p:nvSpPr>
          <p:spPr>
            <a:xfrm>
              <a:off x="-1518927" y="2765458"/>
              <a:ext cx="2436274" cy="321078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“Hi, Bob. I</a:t>
              </a: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found 3 target objects in the kitchen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remember</a:t>
              </a:r>
            </a:p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 were holding an empty container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  <a:p>
              <a:pPr algn="ctr"/>
              <a:r>
                <a:rPr kumimoji="1" lang="en-US" altLang="zh-CN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 you come here to pick them up while I go to explore other rooms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?”</a:t>
              </a:r>
            </a:p>
          </p:txBody>
        </p:sp>
      </p:grp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D05756A7-067A-D27A-B9CF-696D721BC65E}"/>
              </a:ext>
            </a:extLst>
          </p:cNvPr>
          <p:cNvGrpSpPr/>
          <p:nvPr/>
        </p:nvGrpSpPr>
        <p:grpSpPr>
          <a:xfrm>
            <a:off x="10540485" y="5763768"/>
            <a:ext cx="3568586" cy="971659"/>
            <a:chOff x="7247982" y="3149895"/>
            <a:chExt cx="2893761" cy="971659"/>
          </a:xfrm>
          <a:solidFill>
            <a:srgbClr val="FFD966"/>
          </a:solidFill>
        </p:grpSpPr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D0680B3E-C1BD-BFEB-94B7-7484CC687923}"/>
                </a:ext>
              </a:extLst>
            </p:cNvPr>
            <p:cNvSpPr/>
            <p:nvPr/>
          </p:nvSpPr>
          <p:spPr>
            <a:xfrm rot="10800000">
              <a:off x="7247982" y="3657801"/>
              <a:ext cx="1660647" cy="4261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AC2ED070-0183-C699-D5AE-5DDEE376B3EC}"/>
                </a:ext>
              </a:extLst>
            </p:cNvPr>
            <p:cNvSpPr/>
            <p:nvPr/>
          </p:nvSpPr>
          <p:spPr>
            <a:xfrm>
              <a:off x="8317543" y="3149895"/>
              <a:ext cx="1824200" cy="9716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“OK, thanks for your information, I'll go to transport them.”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9BD8D80A-8C56-53BA-3F94-3E66C857BF48}"/>
              </a:ext>
            </a:extLst>
          </p:cNvPr>
          <p:cNvSpPr/>
          <p:nvPr/>
        </p:nvSpPr>
        <p:spPr>
          <a:xfrm>
            <a:off x="5516259" y="6021785"/>
            <a:ext cx="619252" cy="1033770"/>
          </a:xfrm>
          <a:prstGeom prst="rect">
            <a:avLst/>
          </a:prstGeom>
          <a:noFill/>
          <a:ln w="38100">
            <a:solidFill>
              <a:srgbClr val="D8A8F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A017456-ADC5-9A69-6CFB-69DFCB0EDE79}"/>
              </a:ext>
            </a:extLst>
          </p:cNvPr>
          <p:cNvSpPr/>
          <p:nvPr/>
        </p:nvSpPr>
        <p:spPr>
          <a:xfrm>
            <a:off x="10132422" y="6293028"/>
            <a:ext cx="554284" cy="973227"/>
          </a:xfrm>
          <a:prstGeom prst="rect">
            <a:avLst/>
          </a:prstGeom>
          <a:noFill/>
          <a:ln w="38100">
            <a:solidFill>
              <a:srgbClr val="FFD9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D7C438-126F-6696-54F9-BB9167C5075A}"/>
              </a:ext>
            </a:extLst>
          </p:cNvPr>
          <p:cNvSpPr txBox="1"/>
          <p:nvPr/>
        </p:nvSpPr>
        <p:spPr>
          <a:xfrm>
            <a:off x="12621249" y="4889899"/>
            <a:ext cx="176793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(Human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AI) </a:t>
            </a:r>
            <a:endParaRPr lang="zh-CN" altLang="en-US" dirty="0"/>
          </a:p>
        </p:txBody>
      </p:sp>
      <p:pic>
        <p:nvPicPr>
          <p:cNvPr id="49" name="图形 48" descr="用户">
            <a:extLst>
              <a:ext uri="{FF2B5EF4-FFF2-40B4-BE49-F238E27FC236}">
                <a16:creationId xmlns:a16="http://schemas.microsoft.com/office/drawing/2014/main" id="{F0830F48-6C66-C6A8-BDB9-F9DB40076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84213" y="4849366"/>
            <a:ext cx="914400" cy="914400"/>
          </a:xfrm>
          <a:prstGeom prst="rect">
            <a:avLst/>
          </a:prstGeom>
        </p:spPr>
      </p:pic>
      <p:pic>
        <p:nvPicPr>
          <p:cNvPr id="44" name="Picture 10" descr="Open Ai Logo PNG Vectors Free Download">
            <a:extLst>
              <a:ext uri="{FF2B5EF4-FFF2-40B4-BE49-F238E27FC236}">
                <a16:creationId xmlns:a16="http://schemas.microsoft.com/office/drawing/2014/main" id="{6E491EAA-7210-08E2-2784-89B70295F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606" y="3915525"/>
            <a:ext cx="645635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19285317-A2C2-D434-4590-0BD0C4352826}"/>
              </a:ext>
            </a:extLst>
          </p:cNvPr>
          <p:cNvSpPr txBox="1"/>
          <p:nvPr/>
        </p:nvSpPr>
        <p:spPr>
          <a:xfrm>
            <a:off x="1909392" y="3844385"/>
            <a:ext cx="185789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(LLM) 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BE0CB7B-2F85-FD42-7A99-CF0A79980732}"/>
              </a:ext>
            </a:extLst>
          </p:cNvPr>
          <p:cNvGrpSpPr/>
          <p:nvPr/>
        </p:nvGrpSpPr>
        <p:grpSpPr>
          <a:xfrm>
            <a:off x="3912387" y="6302228"/>
            <a:ext cx="748745" cy="561872"/>
            <a:chOff x="4046801" y="7885946"/>
            <a:chExt cx="624269" cy="64924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6F03C5-F077-D855-461B-A2FAC92591EC}"/>
                </a:ext>
              </a:extLst>
            </p:cNvPr>
            <p:cNvSpPr/>
            <p:nvPr/>
          </p:nvSpPr>
          <p:spPr>
            <a:xfrm>
              <a:off x="4054962" y="7905830"/>
              <a:ext cx="616108" cy="62935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B2E373A-C2C0-C6EC-9A67-F3C5772B1A06}"/>
                </a:ext>
              </a:extLst>
            </p:cNvPr>
            <p:cNvSpPr/>
            <p:nvPr/>
          </p:nvSpPr>
          <p:spPr>
            <a:xfrm>
              <a:off x="4046801" y="7885946"/>
              <a:ext cx="624269" cy="2341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Orange</a:t>
              </a:r>
              <a:endParaRPr kumimoji="1" lang="zh-CN" altLang="en-US" sz="14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7A46D2-9606-5E78-1438-F1BA2E6247DE}"/>
              </a:ext>
            </a:extLst>
          </p:cNvPr>
          <p:cNvGrpSpPr/>
          <p:nvPr/>
        </p:nvGrpSpPr>
        <p:grpSpPr>
          <a:xfrm>
            <a:off x="4719755" y="6287041"/>
            <a:ext cx="631499" cy="561872"/>
            <a:chOff x="4046801" y="7885946"/>
            <a:chExt cx="624269" cy="6492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6EAFB9C-A9B6-7EF2-6055-038793FFB363}"/>
                </a:ext>
              </a:extLst>
            </p:cNvPr>
            <p:cNvSpPr/>
            <p:nvPr/>
          </p:nvSpPr>
          <p:spPr>
            <a:xfrm>
              <a:off x="4054962" y="7905830"/>
              <a:ext cx="616108" cy="62935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632AF67-2372-90F3-94C3-F5716191C06A}"/>
                </a:ext>
              </a:extLst>
            </p:cNvPr>
            <p:cNvSpPr/>
            <p:nvPr/>
          </p:nvSpPr>
          <p:spPr>
            <a:xfrm>
              <a:off x="4046801" y="7885946"/>
              <a:ext cx="624269" cy="2341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Apple</a:t>
              </a:r>
              <a:endParaRPr kumimoji="1" lang="zh-CN" altLang="en-US" sz="14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DD170-A572-9371-1284-E7A7962AA955}"/>
              </a:ext>
            </a:extLst>
          </p:cNvPr>
          <p:cNvGrpSpPr/>
          <p:nvPr/>
        </p:nvGrpSpPr>
        <p:grpSpPr>
          <a:xfrm>
            <a:off x="4668357" y="6923367"/>
            <a:ext cx="631499" cy="545508"/>
            <a:chOff x="4054962" y="7905830"/>
            <a:chExt cx="624269" cy="63033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A767A24-02B9-BED2-15BB-DD635F2A0627}"/>
                </a:ext>
              </a:extLst>
            </p:cNvPr>
            <p:cNvSpPr/>
            <p:nvPr/>
          </p:nvSpPr>
          <p:spPr>
            <a:xfrm>
              <a:off x="4054962" y="7905830"/>
              <a:ext cx="616108" cy="62935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E91A71D-A371-D9C4-43FB-7FFD5A9A3CEA}"/>
                </a:ext>
              </a:extLst>
            </p:cNvPr>
            <p:cNvSpPr/>
            <p:nvPr/>
          </p:nvSpPr>
          <p:spPr>
            <a:xfrm>
              <a:off x="4054962" y="8302036"/>
              <a:ext cx="624269" cy="2341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Apple</a:t>
              </a:r>
              <a:endParaRPr kumimoji="1" lang="zh-CN" altLang="en-US" sz="14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CE18198-D0CD-4AA4-CD08-E44152BF5142}"/>
              </a:ext>
            </a:extLst>
          </p:cNvPr>
          <p:cNvGrpSpPr/>
          <p:nvPr/>
        </p:nvGrpSpPr>
        <p:grpSpPr>
          <a:xfrm>
            <a:off x="9750587" y="6851062"/>
            <a:ext cx="763670" cy="640009"/>
            <a:chOff x="4054962" y="8041469"/>
            <a:chExt cx="624269" cy="38127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69A31BE-EE1C-4EF3-F257-4521960338DE}"/>
                </a:ext>
              </a:extLst>
            </p:cNvPr>
            <p:cNvSpPr/>
            <p:nvPr/>
          </p:nvSpPr>
          <p:spPr>
            <a:xfrm>
              <a:off x="4054962" y="8041469"/>
              <a:ext cx="616108" cy="38127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05C107C-68DB-F580-D033-EB1923C11894}"/>
                </a:ext>
              </a:extLst>
            </p:cNvPr>
            <p:cNvSpPr/>
            <p:nvPr/>
          </p:nvSpPr>
          <p:spPr>
            <a:xfrm>
              <a:off x="4054962" y="8302036"/>
              <a:ext cx="624269" cy="1207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Tea tray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86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A61F61-9E28-D4CB-0DB5-A15B36618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8939" r="10054" b="24652"/>
          <a:stretch/>
        </p:blipFill>
        <p:spPr>
          <a:xfrm>
            <a:off x="3643086" y="3693885"/>
            <a:ext cx="6792685" cy="37592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30154B-50AF-9232-8179-1A6C94DE0A66}"/>
              </a:ext>
            </a:extLst>
          </p:cNvPr>
          <p:cNvSpPr/>
          <p:nvPr/>
        </p:nvSpPr>
        <p:spPr>
          <a:xfrm>
            <a:off x="8640128" y="5099877"/>
            <a:ext cx="290004" cy="30000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EB1DC0-F5D2-4F06-59D6-680F24B23543}"/>
              </a:ext>
            </a:extLst>
          </p:cNvPr>
          <p:cNvSpPr/>
          <p:nvPr/>
        </p:nvSpPr>
        <p:spPr>
          <a:xfrm>
            <a:off x="6485097" y="5759887"/>
            <a:ext cx="290004" cy="300004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D83A08-9564-5AB2-A490-C1B249CF983F}"/>
              </a:ext>
            </a:extLst>
          </p:cNvPr>
          <p:cNvSpPr/>
          <p:nvPr/>
        </p:nvSpPr>
        <p:spPr>
          <a:xfrm>
            <a:off x="7770115" y="6289895"/>
            <a:ext cx="290004" cy="300004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F57AC-7758-0D0A-07C1-36BF1EBA0ED7}"/>
              </a:ext>
            </a:extLst>
          </p:cNvPr>
          <p:cNvSpPr/>
          <p:nvPr/>
        </p:nvSpPr>
        <p:spPr>
          <a:xfrm>
            <a:off x="8150120" y="4069862"/>
            <a:ext cx="290004" cy="300004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066958-EE0C-3A5F-65B1-5EC29CD46437}"/>
              </a:ext>
            </a:extLst>
          </p:cNvPr>
          <p:cNvSpPr/>
          <p:nvPr/>
        </p:nvSpPr>
        <p:spPr>
          <a:xfrm>
            <a:off x="7790117" y="5859887"/>
            <a:ext cx="290004" cy="300004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47D0A-CA7B-DA42-AE5E-55042A79A4AB}"/>
              </a:ext>
            </a:extLst>
          </p:cNvPr>
          <p:cNvSpPr txBox="1"/>
          <p:nvPr/>
        </p:nvSpPr>
        <p:spPr>
          <a:xfrm>
            <a:off x="6155062" y="6009889"/>
            <a:ext cx="1002197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26" dirty="0">
                <a:solidFill>
                  <a:srgbClr val="FFFF00"/>
                </a:solidFill>
              </a:rPr>
              <a:t>banana</a:t>
            </a:r>
            <a:endParaRPr lang="zh-CN" altLang="en-US" sz="2126" dirty="0">
              <a:solidFill>
                <a:srgbClr val="FFFF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23C63A-344A-8AC5-DED1-0BC2B8294257}"/>
              </a:ext>
            </a:extLst>
          </p:cNvPr>
          <p:cNvSpPr txBox="1"/>
          <p:nvPr/>
        </p:nvSpPr>
        <p:spPr>
          <a:xfrm>
            <a:off x="7373431" y="6501790"/>
            <a:ext cx="952697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26" dirty="0">
                <a:solidFill>
                  <a:srgbClr val="FFFF00"/>
                </a:solidFill>
              </a:rPr>
              <a:t>orange</a:t>
            </a:r>
            <a:endParaRPr lang="zh-CN" altLang="en-US" sz="2126" dirty="0">
              <a:solidFill>
                <a:srgbClr val="FFFF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D4BD39-AB9B-533C-3619-2BDB42480B2E}"/>
              </a:ext>
            </a:extLst>
          </p:cNvPr>
          <p:cNvSpPr txBox="1"/>
          <p:nvPr/>
        </p:nvSpPr>
        <p:spPr>
          <a:xfrm>
            <a:off x="8040090" y="5804614"/>
            <a:ext cx="798617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26" dirty="0">
                <a:solidFill>
                  <a:srgbClr val="FFFF00"/>
                </a:solidFill>
              </a:rPr>
              <a:t>apple</a:t>
            </a:r>
            <a:endParaRPr lang="zh-CN" altLang="en-US" sz="2126" dirty="0">
              <a:solidFill>
                <a:srgbClr val="FFFF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B9A5E8-7E16-EAF6-6D7A-47CE1DFC6D9C}"/>
              </a:ext>
            </a:extLst>
          </p:cNvPr>
          <p:cNvSpPr txBox="1"/>
          <p:nvPr/>
        </p:nvSpPr>
        <p:spPr>
          <a:xfrm>
            <a:off x="8909510" y="5058383"/>
            <a:ext cx="104907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26" dirty="0">
                <a:solidFill>
                  <a:schemeClr val="accent1"/>
                </a:solidFill>
              </a:rPr>
              <a:t>Tea tray</a:t>
            </a:r>
            <a:endParaRPr lang="zh-CN" altLang="en-US" sz="2126" dirty="0">
              <a:solidFill>
                <a:schemeClr val="accent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69C5BB-70E1-CD77-1B0A-B9EBEC6F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821"/>
            <a:ext cx="14400213" cy="81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1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272</Words>
  <Application>Microsoft Macintosh PowerPoint</Application>
  <PresentationFormat>自定义</PresentationFormat>
  <Paragraphs>60</Paragraphs>
  <Slides>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Times New Roman</vt:lpstr>
      <vt:lpstr>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8618801312969</dc:creator>
  <cp:lastModifiedBy>8618801312969</cp:lastModifiedBy>
  <cp:revision>135</cp:revision>
  <dcterms:created xsi:type="dcterms:W3CDTF">2023-05-13T14:40:59Z</dcterms:created>
  <dcterms:modified xsi:type="dcterms:W3CDTF">2023-05-17T03:42:21Z</dcterms:modified>
</cp:coreProperties>
</file>