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1B60-642E-4A30-9240-7FCA157B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3B5BD-F415-4B4A-8124-D62F161D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EAD2-4CCF-40A2-8530-08420A7A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E497-73B8-44C6-9895-89361810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315-9C92-42EE-BEFC-63B30814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A6D-76C9-4B0D-A7FD-8377C755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63371-8C8E-438F-BE6E-3895C67A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DC0D-1CA6-489B-97AC-06F1103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A15A-E2CB-4232-969D-E5371062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0E7F-3225-44A3-A477-5133828D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2220D-0B0C-45A0-B5B5-78AD3580B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BD613-74E1-4B9E-8EAE-D3A2B89E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8D72-B3AB-4735-BDEC-2E050B0D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B8A9-0795-4D40-9BAE-C6E1ECD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7B6D-B96C-4EB6-82C7-35C454A6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3342-DC97-4CA8-97BF-CFF0F007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3387-F536-4CB4-981A-6202412C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92CB-0A3D-4E5A-922A-EE9C194E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2D15-4EEF-49D0-87D4-94AA0DAB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7849-68F0-4672-BE9A-310EA55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5756-AF79-4F1B-93EF-BEE20E05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47437-4FC9-4925-8732-13C8989F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D15B-33E2-4631-A1E1-7D9592F8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9B21-CA4B-4CED-A268-C319131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CB60-F7C9-45F6-8F9C-1BD5AED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0E2-E15C-4837-A62C-15166F08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9386-EBA2-4F34-8FA5-813CDFC9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EACC5-FD83-4431-BFE0-31E0AB082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CA48-8B39-4200-8600-6B0B57FA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CB60-C4CA-40B4-8815-F2866ED0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E3011-2551-4BD3-BBAB-B294E18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254-D4B5-4190-BD37-A5C84F52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817E-A6CB-40B6-AC51-0E79EF93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DD74-B9B5-4C1B-8DCB-36A9F4AC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9D37D-1500-4FA4-B1C5-C2D37C33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98CFE-1D9E-4B37-BE1B-1EE27483C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0A08E-7B74-461F-95DA-7C15440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7593D-2A71-424A-85A4-2C2EF0DC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0AE0F-A6AF-4F6E-B806-A9C0594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C5F4-8D49-4DFD-A642-EC2EE3D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17006-346F-40CC-A4B8-F0928B3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1A088-482A-4459-92E7-DE277C35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E1AD-44BA-4993-85D4-13D1E36A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1AD0A-BE2F-461A-B840-9326F7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72C34-9689-4156-9AE1-D78959A6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CFF4-3276-4A59-B0A4-EAF6C0E3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6C78-C058-457A-BC93-84C2F2EB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52DD-A2B5-4E79-A97F-A063C89A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B470-62A8-46A1-92E0-47060473C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D7109-7FF7-4C66-8154-49EA22D3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EB11-695F-4EFF-9A84-81D4F2B1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42FF-EACD-4F69-AEF6-746B06F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C0B2-3106-4FCA-8033-0A7E4428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48AB3-66D4-4C68-9AFD-F5A1AEF1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45DB5-9218-48D5-AA14-1D9B8EE4D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9E86-50B2-4A7A-87FC-52E303F7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00D9-22DD-4F9E-989A-6F38CF9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0151-43B9-4240-A20F-22D84CC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C7A89-59AD-48DC-9CF4-F06E9818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C7C99-DE14-4D75-B08C-23A40808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AC3-8EAF-4284-9E69-43BD1AA99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4A2C-AC80-4BC8-8091-5B96C4B4220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48DC-0255-4284-B3AB-D6159BB7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19FC-6966-4C62-87FD-E8F801561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3E26-F334-4790-91E5-EF7E36FD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1FB2-A0A0-4688-9A95-DF3402A64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n-lt"/>
              </a:rPr>
              <a:t>	WELCOME</a:t>
            </a:r>
            <a:br>
              <a:rPr lang="en-US" sz="5400" dirty="0">
                <a:solidFill>
                  <a:srgbClr val="FF0000"/>
                </a:solidFill>
                <a:latin typeface="+mn-lt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Title: “Environmental Pollution: Causes, Effects, and Solutions"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8FEAF-A793-412A-AE98-A577A1D3C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Subtitle: "An Overview of Pollution's Impact on Our Planet"</a:t>
            </a:r>
          </a:p>
        </p:txBody>
      </p:sp>
    </p:spTree>
    <p:extLst>
      <p:ext uri="{BB962C8B-B14F-4D97-AF65-F5344CB8AC3E}">
        <p14:creationId xmlns:p14="http://schemas.microsoft.com/office/powerpoint/2010/main" val="11351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7CEC-C190-49E6-845B-EA7EF67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4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Introduction to Environmental Pollution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6718B-DF3B-4E08-ACD8-BB43C8E05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893859"/>
            <a:ext cx="121920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/>
              <a:t>Environmental pollution is the introduction of harmful substances or energy into the environment at a rate that's faster than it can be dispersed, diluted, or stored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Pollution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Pollution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Pollution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Pollution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Pollution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36258-E048-45E8-BDAA-475D6A92A7DB}"/>
              </a:ext>
            </a:extLst>
          </p:cNvPr>
          <p:cNvSpPr/>
          <p:nvPr/>
        </p:nvSpPr>
        <p:spPr>
          <a:xfrm>
            <a:off x="4768298" y="4373216"/>
            <a:ext cx="3659257" cy="19561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9F831-6D07-4CEF-84A2-92F9BF39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30" y="4871236"/>
            <a:ext cx="3286126" cy="17592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76525C-ADBF-4B45-838D-BE272BDB6755}"/>
              </a:ext>
            </a:extLst>
          </p:cNvPr>
          <p:cNvSpPr/>
          <p:nvPr/>
        </p:nvSpPr>
        <p:spPr>
          <a:xfrm>
            <a:off x="7424530" y="4870473"/>
            <a:ext cx="3538331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A1ED2-A1FE-42D7-B527-BDE48A11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43" y="4871236"/>
            <a:ext cx="3659256" cy="17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95CF-5A43-41E8-96DD-089BFA66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Environment Pollution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DC39E-96D9-46D6-A908-5EFE12D62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3101181"/>
            <a:ext cx="2543175" cy="18002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AE95B-73E2-4612-854B-D51B7332D2E4}"/>
              </a:ext>
            </a:extLst>
          </p:cNvPr>
          <p:cNvSpPr/>
          <p:nvPr/>
        </p:nvSpPr>
        <p:spPr>
          <a:xfrm>
            <a:off x="1399761" y="2190819"/>
            <a:ext cx="9213574" cy="3299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F9160D-F284-401C-8F7B-A7DD9AE5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3" y="1912012"/>
            <a:ext cx="5874026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2173-1E9C-4B8B-8224-909F56EC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Causes of Environmental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C9A8-16AA-440B-BF6E-443ACDD0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activities: Emissions of harmful gases, toxic waste.</a:t>
            </a:r>
          </a:p>
          <a:p>
            <a:r>
              <a:rPr lang="en-US" dirty="0"/>
              <a:t>Agricultural practices: Pesticides, fertilizers.</a:t>
            </a:r>
          </a:p>
          <a:p>
            <a:r>
              <a:rPr lang="en-US" dirty="0"/>
              <a:t>Deforestation: Loss of natural filters.</a:t>
            </a:r>
          </a:p>
          <a:p>
            <a:r>
              <a:rPr lang="en-US" dirty="0"/>
              <a:t>Urbanization: Overuse of resources and waste production.</a:t>
            </a:r>
          </a:p>
          <a:p>
            <a:r>
              <a:rPr lang="en-US" dirty="0"/>
              <a:t>Transportation: Vehicle emissions.</a:t>
            </a:r>
          </a:p>
          <a:p>
            <a:r>
              <a:rPr lang="en-US" dirty="0"/>
              <a:t>Visuals/Icons: Use images or icons representing factories, cars, agricultural practices, etc.</a:t>
            </a:r>
          </a:p>
        </p:txBody>
      </p:sp>
    </p:spTree>
    <p:extLst>
      <p:ext uri="{BB962C8B-B14F-4D97-AF65-F5344CB8AC3E}">
        <p14:creationId xmlns:p14="http://schemas.microsoft.com/office/powerpoint/2010/main" val="37791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1D9B-50DF-4938-9ED3-27449DD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"Impact of Pollution on the Environment and Health"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39A1-51DB-4293-80F2-C18942AD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r>
              <a:rPr lang="en-US" dirty="0"/>
              <a:t>On the Environment: Climate change, destruction of ecosystems, loss of biodiversity.</a:t>
            </a:r>
          </a:p>
          <a:p>
            <a:r>
              <a:rPr lang="en-US" dirty="0"/>
              <a:t>On Health: Respiratory diseases, waterborne diseases, increased cancer risk.</a:t>
            </a:r>
          </a:p>
          <a:p>
            <a:r>
              <a:rPr lang="en-US" dirty="0"/>
              <a:t>Global Impact: Sea-level rise, more frequent natural disasters.</a:t>
            </a:r>
          </a:p>
          <a:p>
            <a:r>
              <a:rPr lang="en-US" dirty="0"/>
              <a:t>Visuals/Icons: Consider adding infographics or visuals showing the Earth, wildlife, and human health.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8327C-D315-4A7F-BF33-D8EF4742B700}"/>
              </a:ext>
            </a:extLst>
          </p:cNvPr>
          <p:cNvSpPr/>
          <p:nvPr/>
        </p:nvSpPr>
        <p:spPr>
          <a:xfrm>
            <a:off x="4753275" y="5167312"/>
            <a:ext cx="2685449" cy="9604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90E62-530C-4F99-879A-A9819EEA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87" y="4966636"/>
            <a:ext cx="6227546" cy="17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0DC1-0BDE-4900-B306-30FB2E9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"Combating Environmental Pollution"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AC0D-0ACE-415F-A9EB-FA4EA6FA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4"/>
            <a:ext cx="10515600" cy="5462336"/>
          </a:xfrm>
        </p:spPr>
        <p:txBody>
          <a:bodyPr>
            <a:normAutofit/>
          </a:bodyPr>
          <a:lstStyle/>
          <a:p>
            <a:r>
              <a:rPr lang="en-US" b="1" dirty="0"/>
              <a:t>Solutions:</a:t>
            </a:r>
          </a:p>
          <a:p>
            <a:r>
              <a:rPr lang="en-US" dirty="0"/>
              <a:t>Sustainable practices: Recycling, renewable energy sources (solar, wind).</a:t>
            </a:r>
          </a:p>
          <a:p>
            <a:r>
              <a:rPr lang="en-US" dirty="0"/>
              <a:t>Reducing waste and </a:t>
            </a:r>
            <a:r>
              <a:rPr lang="en-US" dirty="0" err="1"/>
              <a:t>emissions.Green</a:t>
            </a:r>
            <a:r>
              <a:rPr lang="en-US" dirty="0"/>
              <a:t> transportation (electric vehicles).</a:t>
            </a:r>
          </a:p>
          <a:p>
            <a:r>
              <a:rPr lang="en-US" dirty="0"/>
              <a:t>Awareness and policies: Government regulations, global cooperation.</a:t>
            </a:r>
          </a:p>
          <a:p>
            <a:r>
              <a:rPr lang="en-US" b="1" dirty="0"/>
              <a:t>Conclusion: </a:t>
            </a:r>
            <a:r>
              <a:rPr lang="en-US" dirty="0"/>
              <a:t>Emphasize the importance of collective action to reduce pollution and protect the environment for future generations.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4174F-0FD2-48C9-9C4B-EF5950D48DE1}"/>
              </a:ext>
            </a:extLst>
          </p:cNvPr>
          <p:cNvSpPr/>
          <p:nvPr/>
        </p:nvSpPr>
        <p:spPr>
          <a:xfrm>
            <a:off x="2791326" y="5640404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447D7-FB61-42C6-8072-D2C80FC1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87" y="5265019"/>
            <a:ext cx="2847975" cy="1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FC16-9611-465A-BB70-08253B9A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47309-8251-450F-A581-04F7DBDB1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929731"/>
            <a:ext cx="2143125" cy="21431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92E6F-F64D-4C77-9C5A-6C73B1345CDC}"/>
              </a:ext>
            </a:extLst>
          </p:cNvPr>
          <p:cNvSpPr/>
          <p:nvPr/>
        </p:nvSpPr>
        <p:spPr>
          <a:xfrm>
            <a:off x="2233062" y="2331770"/>
            <a:ext cx="8133347" cy="33880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9F206-91B4-4DD4-9149-669B9B18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46" y="1568919"/>
            <a:ext cx="8235905" cy="39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WELCOME Title: “Environmental Pollution: Causes, Effects, and Solutions"</vt:lpstr>
      <vt:lpstr> Introduction to Environmental Pollution</vt:lpstr>
      <vt:lpstr>Types of Environment Pollution</vt:lpstr>
      <vt:lpstr>Causes of Environmental Pollution</vt:lpstr>
      <vt:lpstr>"Impact of Pollution on the Environment and Health"</vt:lpstr>
      <vt:lpstr>"Combating Environmental Pollution"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Title: “Environmental Pollution: Causes, Effects, and Solutions"</dc:title>
  <dc:creator>fairuz faria</dc:creator>
  <cp:lastModifiedBy>fairuz faria</cp:lastModifiedBy>
  <cp:revision>3</cp:revision>
  <dcterms:created xsi:type="dcterms:W3CDTF">2024-12-17T22:13:16Z</dcterms:created>
  <dcterms:modified xsi:type="dcterms:W3CDTF">2024-12-19T15:34:52Z</dcterms:modified>
</cp:coreProperties>
</file>