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1" r:id="rId9"/>
    <p:sldId id="263" r:id="rId10"/>
    <p:sldId id="262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E5CA-176C-4221-8260-EA8EEEF32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5EAD3-0F06-43B7-94BC-453BEC5EC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8F4E-19E5-4750-A568-4B6FD37A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8EC-2381-4E52-8253-CEB57290C1E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765D5-92B3-4F5D-976A-18B2E3EF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C5947-484B-4F8F-983B-F5B92F45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9CD9-5DF4-499B-B336-1204EC14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00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C91F-7AF5-4E72-9692-2DA5EA51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F0C25-F851-499E-A12A-27CD1C073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73F-4720-4DB8-BB41-9EE9C60C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8EC-2381-4E52-8253-CEB57290C1E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C59-727D-4BB9-83F0-F14810A1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E5F70-8032-4096-B61B-B1BE012D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9CD9-5DF4-499B-B336-1204EC14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27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DA891-9135-4E14-9D1B-E727A6EA5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A4F51-6C1E-4472-BE7B-621327801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AE0F-0FE9-44E1-915D-975D92CA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8EC-2381-4E52-8253-CEB57290C1E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87DD-40B1-461B-9D2C-6AB173FA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6798-4198-49C2-B2E7-10F4803E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9CD9-5DF4-499B-B336-1204EC14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6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4FEF-A190-41FA-A936-7F3533EB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5728-0F9F-4556-A829-357BB87C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6094-E020-4125-A240-58F61A72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8EC-2381-4E52-8253-CEB57290C1E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A762-97F5-4A2D-BDA7-B40933DC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D4E5-4162-46D3-8D5E-D4B3BA42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9CD9-5DF4-499B-B336-1204EC14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0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1806-590A-4122-9384-E1558E5C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B1DF-CB48-40E1-8D1B-03223AA2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CC99-ADB3-48AB-A5F2-F21FF6A6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8EC-2381-4E52-8253-CEB57290C1E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D0E50-8BDD-4B4A-90B1-D37DA87B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CA7C-49A9-4FAB-AE49-CECB6FF7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9CD9-5DF4-499B-B336-1204EC14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BFC2-3EBF-47A3-AA8A-C9FCA30E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67C0-D877-42E8-ACC4-BC0C50D9E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F3072-A5BC-4AE0-BC77-B6629233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C1273-71D5-46BC-9DD7-70571B37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8EC-2381-4E52-8253-CEB57290C1E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E47EB-61A6-408B-AB70-352DCAE6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DFFA1-9652-4B1A-BFD2-B73C8968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9CD9-5DF4-499B-B336-1204EC14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4FC0-7B3F-46B7-A114-0549A3FC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67A33-D175-41A0-BB67-0E7BAB55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CC26B-34F1-4B45-A09F-8EB4AC9A7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FBDFA-4F1B-4083-856B-A8AAEA991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C34F4-4D59-47A3-8066-F53ACB258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9A9CB-A83F-46D4-934E-DC61C031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8EC-2381-4E52-8253-CEB57290C1E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EDF93-30C3-4C5D-A26F-FB1635EB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11D3E-64D3-4287-A0BB-55A59A57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9CD9-5DF4-499B-B336-1204EC14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9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6CEF-23E8-4773-A50C-E20F37CB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10319-9E35-450D-902A-7AAED3AE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8EC-2381-4E52-8253-CEB57290C1E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63A7C-8F81-4139-9543-14D7E94B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E9C3D-A1D3-4A5E-BA18-73493D3E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9CD9-5DF4-499B-B336-1204EC14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4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8B7D6-125A-4BB4-B1DD-105B472E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8EC-2381-4E52-8253-CEB57290C1E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929C7-B9BC-4FC2-82C3-696A89D4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82007-EF51-4E9D-85BA-FA82866C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9CD9-5DF4-499B-B336-1204EC14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6F3A-0F98-4024-834A-0EEE302F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8A13-F01A-4DB3-B5CF-A5AB227A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E1C5C-052A-47C1-9D46-36413C92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9793-E8D8-423D-91A8-BD2B1513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8EC-2381-4E52-8253-CEB57290C1E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A5D9F-54FB-44F9-8674-D0E71A9D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A6590-2F5F-4F74-BC54-77C8F74F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9CD9-5DF4-499B-B336-1204EC14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04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6D43-E53A-4048-91E2-3004E28E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8A54E-CCE0-47CB-9202-8E6A20BEF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0741E-1411-48AB-9993-3E96D5AF7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F2EB7-12F3-4F48-8D28-7E7BCA6B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8EC-2381-4E52-8253-CEB57290C1E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9A437-E887-4772-9B86-42210576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5E03C-A4B7-440E-BF73-686990B2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9CD9-5DF4-499B-B336-1204EC14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17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BA223-769E-4DE5-BEC3-38322E68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4E17-62F4-42AE-A9C0-58E7762E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2277-2756-4ECF-B86D-6C741A708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E8EC-2381-4E52-8253-CEB57290C1E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1086B-9399-40DB-B757-6E6AC59CB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9D30-AA22-4A29-8BFC-F27551010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9CD9-5DF4-499B-B336-1204EC14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0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C56-EE90-43B1-BC82-574CEBA12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E7996-D828-47B5-8B00-6FDC2017F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Introduction to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00085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B1A5-1431-4356-A332-79AC39C2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E820-B602-4311-BA79-2F29A9AF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communication to occur, two devices must be connected in some way to the same link at the same time. There are two possible types of connections: point-to-point and multipoint.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Point-to-Point: A point-to-point connection provides a dedicated link between two devices. The entire capacity of the link is reserved for transmission between those two devices.</a:t>
            </a:r>
          </a:p>
        </p:txBody>
      </p:sp>
    </p:spTree>
    <p:extLst>
      <p:ext uri="{BB962C8B-B14F-4D97-AF65-F5344CB8AC3E}">
        <p14:creationId xmlns:p14="http://schemas.microsoft.com/office/powerpoint/2010/main" val="388072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047E-DF46-4538-9102-DA1EB848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513D4-A17B-4128-874D-C0E4C2DAF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52" y="2252870"/>
            <a:ext cx="6321287" cy="2596149"/>
          </a:xfrm>
        </p:spPr>
      </p:pic>
    </p:spTree>
    <p:extLst>
      <p:ext uri="{BB962C8B-B14F-4D97-AF65-F5344CB8AC3E}">
        <p14:creationId xmlns:p14="http://schemas.microsoft.com/office/powerpoint/2010/main" val="318948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175F-4EDB-4FB0-969A-92A11842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AC49-AE78-4DA2-B62B-209C674C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Multipoint/ Multidrop: A multipoint connection is one in which more than two specific devices share a single link.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7A5EC-064C-4787-A285-706D0FC4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78" y="3331679"/>
            <a:ext cx="6542847" cy="28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3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46DD-C8FF-4993-BC82-F4A14209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n(n-1)/2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91F486-4C0B-4D8B-B8A5-5D49B0853C7B}"/>
              </a:ext>
            </a:extLst>
          </p:cNvPr>
          <p:cNvSpPr/>
          <p:nvPr/>
        </p:nvSpPr>
        <p:spPr>
          <a:xfrm>
            <a:off x="3047999" y="2210835"/>
            <a:ext cx="1192696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2F5A6-15BB-45ED-8A44-720C7640C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330" y="2292627"/>
            <a:ext cx="1762540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3FCC6-EA84-4C66-9F30-6C18187933C6}"/>
              </a:ext>
            </a:extLst>
          </p:cNvPr>
          <p:cNvSpPr/>
          <p:nvPr/>
        </p:nvSpPr>
        <p:spPr>
          <a:xfrm>
            <a:off x="3001617" y="4207565"/>
            <a:ext cx="1192696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A8A37-43B2-45AE-86D6-D619032E3D03}"/>
              </a:ext>
            </a:extLst>
          </p:cNvPr>
          <p:cNvSpPr/>
          <p:nvPr/>
        </p:nvSpPr>
        <p:spPr>
          <a:xfrm>
            <a:off x="6871252" y="4007748"/>
            <a:ext cx="1192696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EE96DD-3489-4322-B64B-468A32C7A034}"/>
              </a:ext>
            </a:extLst>
          </p:cNvPr>
          <p:cNvCxnSpPr>
            <a:stCxn id="4" idx="3"/>
          </p:cNvCxnSpPr>
          <p:nvPr/>
        </p:nvCxnSpPr>
        <p:spPr>
          <a:xfrm>
            <a:off x="4240695" y="2548766"/>
            <a:ext cx="2392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412F6B-257B-48CF-BA7A-4DD3F5A4A2A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194313" y="4545495"/>
            <a:ext cx="26769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F8E0B8-A962-4592-8755-71785FDEAD7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7467600" y="3405809"/>
            <a:ext cx="0" cy="60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EB8042-09C2-42DD-A2CF-82BB846A8E2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597965" y="2886696"/>
            <a:ext cx="46382" cy="1320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2AEFEA-4058-4710-990A-3B0FB3844F53}"/>
              </a:ext>
            </a:extLst>
          </p:cNvPr>
          <p:cNvCxnSpPr>
            <a:cxnSpLocks/>
          </p:cNvCxnSpPr>
          <p:nvPr/>
        </p:nvCxnSpPr>
        <p:spPr>
          <a:xfrm flipH="1">
            <a:off x="3750365" y="3018182"/>
            <a:ext cx="2835965" cy="134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95A037-6863-478F-9AF7-0EF18A10B623}"/>
              </a:ext>
            </a:extLst>
          </p:cNvPr>
          <p:cNvCxnSpPr>
            <a:cxnSpLocks/>
          </p:cNvCxnSpPr>
          <p:nvPr/>
        </p:nvCxnSpPr>
        <p:spPr>
          <a:xfrm>
            <a:off x="4002156" y="2956374"/>
            <a:ext cx="2869096" cy="106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22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F56D-6FCC-40FE-9275-5505458B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0EEA-E2D1-459B-B830-AE2473EA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two devices can be simplex, half-duplex, or full-duplex 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Simplex: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simplex mode, the communication is unidirectional, as on a one-way street. Only one of the two devices on a link can transmit; the other can only receive. Keyboards and traditional monitors are examples of simplex devices.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keyboard can only introduce input; the monitor can only accept output.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simplex mode can use the entire capacity of the channel to send data in one direction.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67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639D-4482-4DEA-A3E1-561F1AA4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1B072-9325-4E31-BD76-5C84954B2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4" y="1825625"/>
            <a:ext cx="7726017" cy="4351338"/>
          </a:xfrm>
        </p:spPr>
      </p:pic>
    </p:spTree>
    <p:extLst>
      <p:ext uri="{BB962C8B-B14F-4D97-AF65-F5344CB8AC3E}">
        <p14:creationId xmlns:p14="http://schemas.microsoft.com/office/powerpoint/2010/main" val="311106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1F65-2111-44C8-918E-B3342DFF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87B7-3309-4A3D-9E16-B9467AF4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Half-Duplex: In half duplex mode, each station can both transmit and receive, but not at the same time. When one device is sending, the other can only receive, and vice versa.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half-duplex mode is like a one-lane road with traffic allowed in both directions.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half-duplex mode is used in cases where there is no need for communication in both directions at the same time; the entire capacity of the channel can be utilized for each direction.</a:t>
            </a:r>
          </a:p>
        </p:txBody>
      </p:sp>
    </p:spTree>
    <p:extLst>
      <p:ext uri="{BB962C8B-B14F-4D97-AF65-F5344CB8AC3E}">
        <p14:creationId xmlns:p14="http://schemas.microsoft.com/office/powerpoint/2010/main" val="295885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2579-BFB3-4A48-B63A-327E7E54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Half Duplex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19D614-9AAD-4ED9-81BA-17A5CD45D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39" y="2577306"/>
            <a:ext cx="6387548" cy="2847975"/>
          </a:xfrm>
        </p:spPr>
      </p:pic>
    </p:spTree>
    <p:extLst>
      <p:ext uri="{BB962C8B-B14F-4D97-AF65-F5344CB8AC3E}">
        <p14:creationId xmlns:p14="http://schemas.microsoft.com/office/powerpoint/2010/main" val="54289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AAAC-50C6-4177-A678-23392B59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8AAA-5D29-4013-ADBB-6C02E875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Full-Duplex: In full-duplex mode(also called duplex), both stations can transmit and receive simultaneously.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full-duplex mode is like at two- way street with traffic flowing in both directions at the same time.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common example of full-duplex communication is the telephone network. When two people are communicating by a telephone line, both can talk and listen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40403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58D6-B0D1-4389-8430-7B4F35F3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A8CCA-D539-4EBE-A813-DA04395A3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8557591" cy="4351338"/>
          </a:xfrm>
        </p:spPr>
      </p:pic>
    </p:spTree>
    <p:extLst>
      <p:ext uri="{BB962C8B-B14F-4D97-AF65-F5344CB8AC3E}">
        <p14:creationId xmlns:p14="http://schemas.microsoft.com/office/powerpoint/2010/main" val="246710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FFC6-0686-40AE-888A-CE9DEB86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9B61-E729-4D5C-91E3-7EFFAAA2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is a set of devices (often referred to as nodes) connected by communication links. A node can be a computer, printer, or any other device capable of sending and/or Receiving data generated by other nodes on the network.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Criteria: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can be measured in many ways, including transit time and response time. Transit time is the amount of time required for a message to travel from one device to another. Response time is the time spent between an inquiry and a response.</a:t>
            </a:r>
          </a:p>
        </p:txBody>
      </p:sp>
    </p:spTree>
    <p:extLst>
      <p:ext uri="{BB962C8B-B14F-4D97-AF65-F5344CB8AC3E}">
        <p14:creationId xmlns:p14="http://schemas.microsoft.com/office/powerpoint/2010/main" val="278312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7ABF-A84C-4477-B62F-56FC7D29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7FEE-93C7-4143-B63F-2956DE3D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Reliability: Reliability is concerned with the ability of a network to carry Reliability is concerned with the ability of a network to carry out a desired operation such as "communication". It is measured by the frequency of failure.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Network security issues include protecting data from unauthorized access, protecting data from damage and development, and implementing policies and procedures for recovery from breaches and data losses.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2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525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Unit-1</vt:lpstr>
      <vt:lpstr>Data Flow</vt:lpstr>
      <vt:lpstr>PowerPoint Presentation</vt:lpstr>
      <vt:lpstr>PowerPoint Presentation</vt:lpstr>
      <vt:lpstr>Half Duplex</vt:lpstr>
      <vt:lpstr>PowerPoint Presentation</vt:lpstr>
      <vt:lpstr>PowerPoint Presentation</vt:lpstr>
      <vt:lpstr>PowerPoint Presentation</vt:lpstr>
      <vt:lpstr>PowerPoint Presentation</vt:lpstr>
      <vt:lpstr>Type of Connection</vt:lpstr>
      <vt:lpstr>PowerPoint Presentation</vt:lpstr>
      <vt:lpstr>PowerPoint Presentation</vt:lpstr>
      <vt:lpstr>n(n-1)/2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Chandrakala Arya</dc:creator>
  <cp:lastModifiedBy>Chandrakala Arya</cp:lastModifiedBy>
  <cp:revision>26</cp:revision>
  <dcterms:created xsi:type="dcterms:W3CDTF">2021-01-13T10:43:12Z</dcterms:created>
  <dcterms:modified xsi:type="dcterms:W3CDTF">2021-01-15T09:31:56Z</dcterms:modified>
</cp:coreProperties>
</file>