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8" d="100"/>
          <a:sy n="88" d="100"/>
        </p:scale>
        <p:origin x="-466" y="-7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5/20/2020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5/20/2020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5/20/2020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5/20/2020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5/20/2020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5/20/2020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r>
              <a:rPr lang="en-US" dirty="0" smtClean="0"/>
              <a:t>Shashank </a:t>
            </a:r>
            <a:r>
              <a:rPr lang="en-US" dirty="0" err="1" smtClean="0"/>
              <a:t>potdar</a:t>
            </a:r>
            <a:endParaRPr lang="en-US" dirty="0" smtClean="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71</TotalTime>
  <Words>759</Words>
  <Application>Microsoft Office PowerPoint</Application>
  <PresentationFormat>Custom</PresentationFormat>
  <Paragraphs>54</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Windows User</cp:lastModifiedBy>
  <cp:revision>6</cp:revision>
  <dcterms:created xsi:type="dcterms:W3CDTF">2020-01-05T08:05:09Z</dcterms:created>
  <dcterms:modified xsi:type="dcterms:W3CDTF">2020-05-20T09:50:47Z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