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EAFAE-8F42-4802-BD9F-0D97F0A94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09C70-FBAD-43D8-8FF5-43AB6817B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44F26-4137-4CEB-8379-94AE8791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DB898-FE2B-4E8C-A847-583B811E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424E4-01D6-49A9-815A-332A3DA8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7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9048-0293-4EA4-B266-B346E1F7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75042-02E0-4858-B630-2B8CE8C32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B41EC-40FF-4AA8-9768-FF45E2E4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757AA-A090-4223-8175-A128E4B5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7BE74-A4CB-48E5-A939-43A9029A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3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DC5C10-9D76-4E19-9C17-A84BB0301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DCFA2B-646B-4D21-A33A-E179AD2D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89197-E504-40C3-932E-D04E85ED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C530B-04B2-48C6-84B6-80405713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60EC6-A428-4F25-8756-0A870781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4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9484-2808-4612-A206-1A3E8704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5921A-6882-4E15-A21E-FBD7B2AF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4D1A6-3A50-4F38-A2E8-9AD5CD6F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E69EC-3A0E-47E2-B5F7-D3D86304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56D4F-59D4-4A02-8527-409B716A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8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0076D-DAC6-4AE5-A9BF-56827571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BAA2E-883F-444F-B0CB-942FB82B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EE197-D17F-4149-A201-1B06776F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F9FE6-6FB8-4000-943C-575677FC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B825B-03EC-4BBA-A02E-2B82C74B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00927-7BAC-4ADE-8609-EBB0141F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8DB07-C975-41A9-974C-9B9A6D78C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B1FD8-C595-4125-B37A-BC4C3C068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7E3AA5-2DB4-4397-9D1E-84CE0E70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E2F82-5D32-44FA-B687-1E15667B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E49E0-83A7-451B-8303-32A13554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5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1C1D-7C43-45B4-B0C4-0312C7A2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59E86-D4A0-4754-96FB-D7F008A25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FE178-156D-4689-82BA-F7F939DB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5B9BAB-55E6-46B2-9AEA-E21BB3690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96470C-62AE-4334-96F6-D27D239C5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D8E546-4246-4B4D-BADA-13250C13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3024FE-D85A-45F2-AA3E-25BB6A08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3D0583-46C4-4872-84F7-584941EF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03ED5-5C0F-4726-96CA-E9EDDFA8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54EA7B-A8AF-4354-AB1F-2FC3A0B4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04B25-E1A1-4DDB-9A8D-478883AA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60265F-BE15-4B37-8CDA-F9A88C37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3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BA855-5B23-421B-B6DE-A826B30D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6F80F5-BEE3-452C-B2D4-97A68FE9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30918-3BF0-4BDE-9D6A-C19492AC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EEC5E-1199-45E4-B9B5-E11C5BF2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835CC-E8B2-4BF4-B6F5-866704EB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7C3943-566C-44BA-B01A-BC29F5E67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6FED1-D0F3-4413-A045-7CC50D6B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AAB24-766E-4716-B8D8-C5B472C8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7C535-2B54-4ACB-B582-12A5F6A3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4B66F-CB36-48B5-BCE5-564CF9D3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935DA1-DCF9-48E7-9698-79E1A4AF2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708BA5-BFB0-4EF4-BF86-C95FDD56A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B67CE-75B6-4E8E-AA3F-3F9FCC3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9BD36-264B-4E3E-A72D-D7C263DC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1523C-CF3F-4974-BEED-28EEEA3B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7E88F8-9468-423A-A29A-D73451A4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4D2EB-0C75-4EA0-927B-4E00BDF6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7E6A3-3C9F-411B-8683-8124311B0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296C-F269-4206-8222-70549A8544D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063BA-FD30-4909-9615-4BF2C969C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6CD2E-4871-4E56-B2C2-0F4019AF1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63B1-EAFF-45D7-9474-1FD3E3B88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3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3FBEC7CA-8B84-4808-86BD-D40548B1F3AB}"/>
              </a:ext>
            </a:extLst>
          </p:cNvPr>
          <p:cNvGrpSpPr/>
          <p:nvPr/>
        </p:nvGrpSpPr>
        <p:grpSpPr>
          <a:xfrm>
            <a:off x="1455939" y="1526959"/>
            <a:ext cx="9280122" cy="3672682"/>
            <a:chOff x="1455939" y="1526959"/>
            <a:chExt cx="9280122" cy="367268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94E49F0-379E-4AD0-8700-77270AC178B8}"/>
                </a:ext>
              </a:extLst>
            </p:cNvPr>
            <p:cNvSpPr/>
            <p:nvPr/>
          </p:nvSpPr>
          <p:spPr>
            <a:xfrm>
              <a:off x="1455939" y="1568674"/>
              <a:ext cx="5655076" cy="3630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BEC2D9D-DCB1-4039-B44C-BA97AA0FBB3A}"/>
                </a:ext>
              </a:extLst>
            </p:cNvPr>
            <p:cNvSpPr/>
            <p:nvPr/>
          </p:nvSpPr>
          <p:spPr>
            <a:xfrm>
              <a:off x="8424908" y="1526959"/>
              <a:ext cx="2311153" cy="3630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44D387-D536-4E8E-AA67-31D4EED905DF}"/>
                </a:ext>
              </a:extLst>
            </p:cNvPr>
            <p:cNvSpPr/>
            <p:nvPr/>
          </p:nvSpPr>
          <p:spPr>
            <a:xfrm>
              <a:off x="1882066" y="2050742"/>
              <a:ext cx="1162975" cy="532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工作目录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1A3A03-0805-459A-B173-44BA909F5C66}"/>
                </a:ext>
              </a:extLst>
            </p:cNvPr>
            <p:cNvSpPr/>
            <p:nvPr/>
          </p:nvSpPr>
          <p:spPr>
            <a:xfrm>
              <a:off x="3617649" y="2050742"/>
              <a:ext cx="1162975" cy="532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暂存区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96A2650-AD40-4A3F-8ED4-714DC63EBB61}"/>
                </a:ext>
              </a:extLst>
            </p:cNvPr>
            <p:cNvSpPr/>
            <p:nvPr/>
          </p:nvSpPr>
          <p:spPr>
            <a:xfrm>
              <a:off x="5353232" y="2050742"/>
              <a:ext cx="1162975" cy="532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本地仓库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F339B3E-9AA4-4AF1-B364-EABBF241E862}"/>
                </a:ext>
              </a:extLst>
            </p:cNvPr>
            <p:cNvSpPr/>
            <p:nvPr/>
          </p:nvSpPr>
          <p:spPr>
            <a:xfrm>
              <a:off x="9081855" y="1979720"/>
              <a:ext cx="1154097" cy="532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远程仓库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9DF917-FEDF-4C8D-8528-ACBFB8EA23B8}"/>
                </a:ext>
              </a:extLst>
            </p:cNvPr>
            <p:cNvSpPr txBox="1"/>
            <p:nvPr/>
          </p:nvSpPr>
          <p:spPr>
            <a:xfrm>
              <a:off x="3781887" y="1610388"/>
              <a:ext cx="116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local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0DB55B4-0F04-4289-A05F-1533C7651797}"/>
                </a:ext>
              </a:extLst>
            </p:cNvPr>
            <p:cNvSpPr txBox="1"/>
            <p:nvPr/>
          </p:nvSpPr>
          <p:spPr>
            <a:xfrm>
              <a:off x="9210581" y="1568674"/>
              <a:ext cx="896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remote</a:t>
              </a:r>
              <a:endParaRPr lang="zh-CN" altLang="en-US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4AC26E0-D805-4D4C-A358-3B8007A5E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7672" y="2583402"/>
              <a:ext cx="5881" cy="2325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64E9515-2F04-4152-A4F2-A6310B75F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9127" y="2583402"/>
              <a:ext cx="9" cy="2325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FCBA2DD-B12C-40E3-8189-5B9D93201007}"/>
                </a:ext>
              </a:extLst>
            </p:cNvPr>
            <p:cNvCxnSpPr>
              <a:cxnSpLocks/>
            </p:cNvCxnSpPr>
            <p:nvPr/>
          </p:nvCxnSpPr>
          <p:spPr>
            <a:xfrm>
              <a:off x="6022030" y="2583402"/>
              <a:ext cx="0" cy="2325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F6E7EC3-E9C4-49A3-B856-CD131777867C}"/>
                </a:ext>
              </a:extLst>
            </p:cNvPr>
            <p:cNvCxnSpPr>
              <a:cxnSpLocks/>
            </p:cNvCxnSpPr>
            <p:nvPr/>
          </p:nvCxnSpPr>
          <p:spPr>
            <a:xfrm>
              <a:off x="9673699" y="2512380"/>
              <a:ext cx="0" cy="23969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3C3CD87D-0E46-4DFD-8E0D-5FC392959793}"/>
                </a:ext>
              </a:extLst>
            </p:cNvPr>
            <p:cNvSpPr/>
            <p:nvPr/>
          </p:nvSpPr>
          <p:spPr>
            <a:xfrm>
              <a:off x="2463553" y="2911876"/>
              <a:ext cx="1735574" cy="3284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git add</a:t>
              </a:r>
              <a:endParaRPr lang="zh-CN" altLang="en-US" sz="1200" dirty="0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6CEC6FBF-E20C-40DA-94EB-EE65FBB3AF0E}"/>
                </a:ext>
              </a:extLst>
            </p:cNvPr>
            <p:cNvSpPr/>
            <p:nvPr/>
          </p:nvSpPr>
          <p:spPr>
            <a:xfrm>
              <a:off x="4199127" y="2911876"/>
              <a:ext cx="1825838" cy="3284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git commit</a:t>
              </a:r>
              <a:endParaRPr lang="zh-CN" altLang="en-US" sz="1200" dirty="0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5E444B9C-3421-4713-9D22-1FAD1A96CB6A}"/>
                </a:ext>
              </a:extLst>
            </p:cNvPr>
            <p:cNvSpPr/>
            <p:nvPr/>
          </p:nvSpPr>
          <p:spPr>
            <a:xfrm>
              <a:off x="6024965" y="2911876"/>
              <a:ext cx="3648728" cy="3284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git push</a:t>
              </a:r>
              <a:endParaRPr lang="zh-CN" altLang="en-US" sz="1200" dirty="0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CB64142D-83C1-4489-BBD3-35A72D9604C2}"/>
                </a:ext>
              </a:extLst>
            </p:cNvPr>
            <p:cNvSpPr/>
            <p:nvPr/>
          </p:nvSpPr>
          <p:spPr>
            <a:xfrm>
              <a:off x="2460621" y="3349983"/>
              <a:ext cx="3561409" cy="3284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git commit -a</a:t>
              </a:r>
              <a:endParaRPr lang="zh-CN" altLang="en-US" sz="1200" dirty="0"/>
            </a:p>
          </p:txBody>
        </p:sp>
        <p:sp>
          <p:nvSpPr>
            <p:cNvPr id="20" name="箭头: 左 19">
              <a:extLst>
                <a:ext uri="{FF2B5EF4-FFF2-40B4-BE49-F238E27FC236}">
                  <a16:creationId xmlns:a16="http://schemas.microsoft.com/office/drawing/2014/main" id="{C3CFC1EE-9F9A-419A-A96F-D6361375A6C4}"/>
                </a:ext>
              </a:extLst>
            </p:cNvPr>
            <p:cNvSpPr/>
            <p:nvPr/>
          </p:nvSpPr>
          <p:spPr>
            <a:xfrm>
              <a:off x="2460621" y="3746376"/>
              <a:ext cx="1738506" cy="328474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git checkout --file</a:t>
              </a:r>
              <a:endParaRPr lang="zh-CN" altLang="en-US" sz="1200" dirty="0"/>
            </a:p>
          </p:txBody>
        </p:sp>
        <p:sp>
          <p:nvSpPr>
            <p:cNvPr id="21" name="箭头: 左 20">
              <a:extLst>
                <a:ext uri="{FF2B5EF4-FFF2-40B4-BE49-F238E27FC236}">
                  <a16:creationId xmlns:a16="http://schemas.microsoft.com/office/drawing/2014/main" id="{E17AFD6D-B755-44BD-BDC6-912BA24A5AC2}"/>
                </a:ext>
              </a:extLst>
            </p:cNvPr>
            <p:cNvSpPr/>
            <p:nvPr/>
          </p:nvSpPr>
          <p:spPr>
            <a:xfrm>
              <a:off x="2460615" y="4074850"/>
              <a:ext cx="3561415" cy="328474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git reset HEAD &lt;file&gt;</a:t>
              </a:r>
              <a:endParaRPr lang="zh-CN" altLang="en-US" sz="1200" dirty="0"/>
            </a:p>
          </p:txBody>
        </p:sp>
        <p:sp>
          <p:nvSpPr>
            <p:cNvPr id="23" name="箭头: 左 22">
              <a:extLst>
                <a:ext uri="{FF2B5EF4-FFF2-40B4-BE49-F238E27FC236}">
                  <a16:creationId xmlns:a16="http://schemas.microsoft.com/office/drawing/2014/main" id="{F02E99FC-D687-4D2C-87DA-1DCD263CDE13}"/>
                </a:ext>
              </a:extLst>
            </p:cNvPr>
            <p:cNvSpPr/>
            <p:nvPr/>
          </p:nvSpPr>
          <p:spPr>
            <a:xfrm>
              <a:off x="6022030" y="3551068"/>
              <a:ext cx="3651663" cy="328474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git clone / git pull</a:t>
              </a:r>
              <a:endParaRPr lang="zh-CN" altLang="en-US" sz="1200" dirty="0"/>
            </a:p>
          </p:txBody>
        </p:sp>
        <p:sp>
          <p:nvSpPr>
            <p:cNvPr id="24" name="箭头: 左 23">
              <a:extLst>
                <a:ext uri="{FF2B5EF4-FFF2-40B4-BE49-F238E27FC236}">
                  <a16:creationId xmlns:a16="http://schemas.microsoft.com/office/drawing/2014/main" id="{540BDB6E-38D0-4378-985A-6D3D3CECB115}"/>
                </a:ext>
              </a:extLst>
            </p:cNvPr>
            <p:cNvSpPr/>
            <p:nvPr/>
          </p:nvSpPr>
          <p:spPr>
            <a:xfrm>
              <a:off x="2457672" y="4403324"/>
              <a:ext cx="7216021" cy="310718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git clone / git pull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9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1934AB9-09B0-4CF4-BE95-EB467B8F2337}"/>
              </a:ext>
            </a:extLst>
          </p:cNvPr>
          <p:cNvGrpSpPr/>
          <p:nvPr/>
        </p:nvGrpSpPr>
        <p:grpSpPr>
          <a:xfrm>
            <a:off x="2618913" y="1828798"/>
            <a:ext cx="8025412" cy="3453416"/>
            <a:chOff x="2618913" y="1828798"/>
            <a:chExt cx="8025412" cy="345341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EEBC7A-ECC1-4EF7-9BC5-9EAFC31B9CE9}"/>
                </a:ext>
              </a:extLst>
            </p:cNvPr>
            <p:cNvSpPr/>
            <p:nvPr/>
          </p:nvSpPr>
          <p:spPr>
            <a:xfrm>
              <a:off x="2618913" y="1828800"/>
              <a:ext cx="1651246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Untracked</a:t>
              </a:r>
            </a:p>
            <a:p>
              <a:pPr algn="ctr"/>
              <a:r>
                <a:rPr lang="zh-CN" altLang="en-US" sz="1200" dirty="0"/>
                <a:t>未追踪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82614E4-B08A-44F9-BFF1-C3C8B3020962}"/>
                </a:ext>
              </a:extLst>
            </p:cNvPr>
            <p:cNvSpPr/>
            <p:nvPr/>
          </p:nvSpPr>
          <p:spPr>
            <a:xfrm>
              <a:off x="4743635" y="1828799"/>
              <a:ext cx="1651246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Unmodified</a:t>
              </a:r>
            </a:p>
            <a:p>
              <a:pPr algn="ctr"/>
              <a:r>
                <a:rPr lang="zh-CN" altLang="en-US" sz="1200" dirty="0"/>
                <a:t>未修改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7F638D6-DB19-4739-922E-593460D2C4CF}"/>
                </a:ext>
              </a:extLst>
            </p:cNvPr>
            <p:cNvSpPr/>
            <p:nvPr/>
          </p:nvSpPr>
          <p:spPr>
            <a:xfrm>
              <a:off x="6868357" y="1828799"/>
              <a:ext cx="1651246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Modified</a:t>
              </a:r>
            </a:p>
            <a:p>
              <a:pPr algn="ctr"/>
              <a:r>
                <a:rPr lang="zh-CN" altLang="en-US" sz="1200" dirty="0"/>
                <a:t>已修改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7006E26-D4C0-4074-AF7E-391657F8E86C}"/>
                </a:ext>
              </a:extLst>
            </p:cNvPr>
            <p:cNvSpPr/>
            <p:nvPr/>
          </p:nvSpPr>
          <p:spPr>
            <a:xfrm>
              <a:off x="8993079" y="1828798"/>
              <a:ext cx="1651246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Staged</a:t>
              </a:r>
            </a:p>
            <a:p>
              <a:pPr algn="ctr"/>
              <a:r>
                <a:rPr lang="zh-CN" altLang="en-US" sz="1200" dirty="0"/>
                <a:t>已暂存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FE28F6-E5AA-47A5-96FD-5C42E4914DD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444536" y="2343705"/>
              <a:ext cx="0" cy="2938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8A0D562-F3DB-4F2E-B3FB-DA3426B70FEB}"/>
                </a:ext>
              </a:extLst>
            </p:cNvPr>
            <p:cNvCxnSpPr>
              <a:cxnSpLocks/>
            </p:cNvCxnSpPr>
            <p:nvPr/>
          </p:nvCxnSpPr>
          <p:spPr>
            <a:xfrm>
              <a:off x="9926714" y="2343702"/>
              <a:ext cx="0" cy="2938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EF6F611-05EB-4168-BAC6-41E8496CBA7A}"/>
                </a:ext>
              </a:extLst>
            </p:cNvPr>
            <p:cNvCxnSpPr>
              <a:cxnSpLocks/>
            </p:cNvCxnSpPr>
            <p:nvPr/>
          </p:nvCxnSpPr>
          <p:spPr>
            <a:xfrm>
              <a:off x="5656555" y="2343703"/>
              <a:ext cx="0" cy="2938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38001D1-0013-4019-823F-D40A736B9442}"/>
                </a:ext>
              </a:extLst>
            </p:cNvPr>
            <p:cNvCxnSpPr>
              <a:cxnSpLocks/>
            </p:cNvCxnSpPr>
            <p:nvPr/>
          </p:nvCxnSpPr>
          <p:spPr>
            <a:xfrm>
              <a:off x="7815309" y="2343703"/>
              <a:ext cx="0" cy="2938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7135DF8F-CA38-4471-944A-BADA11B2FAC8}"/>
                </a:ext>
              </a:extLst>
            </p:cNvPr>
            <p:cNvSpPr/>
            <p:nvPr/>
          </p:nvSpPr>
          <p:spPr>
            <a:xfrm>
              <a:off x="3444536" y="2849732"/>
              <a:ext cx="6482170" cy="3373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git add // </a:t>
              </a:r>
              <a:r>
                <a:rPr lang="zh-CN" altLang="en-US" sz="1200" dirty="0"/>
                <a:t>新增文件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F754FA82-16BD-4F34-A1AD-7CF5CEF180A4}"/>
                </a:ext>
              </a:extLst>
            </p:cNvPr>
            <p:cNvSpPr/>
            <p:nvPr/>
          </p:nvSpPr>
          <p:spPr>
            <a:xfrm>
              <a:off x="5656555" y="3497802"/>
              <a:ext cx="2158750" cy="3373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编辑文件</a:t>
              </a: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AA2C4514-90B1-4A6B-A412-64DDCB643A7F}"/>
                </a:ext>
              </a:extLst>
            </p:cNvPr>
            <p:cNvSpPr/>
            <p:nvPr/>
          </p:nvSpPr>
          <p:spPr>
            <a:xfrm>
              <a:off x="7815304" y="4030462"/>
              <a:ext cx="2111398" cy="3373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git add </a:t>
              </a:r>
              <a:endParaRPr lang="zh-CN" altLang="en-US" sz="1200" dirty="0"/>
            </a:p>
          </p:txBody>
        </p:sp>
        <p:sp>
          <p:nvSpPr>
            <p:cNvPr id="16" name="箭头: 左 15">
              <a:extLst>
                <a:ext uri="{FF2B5EF4-FFF2-40B4-BE49-F238E27FC236}">
                  <a16:creationId xmlns:a16="http://schemas.microsoft.com/office/drawing/2014/main" id="{4E178539-A1EF-4978-B4DB-DD889A277DD7}"/>
                </a:ext>
              </a:extLst>
            </p:cNvPr>
            <p:cNvSpPr/>
            <p:nvPr/>
          </p:nvSpPr>
          <p:spPr>
            <a:xfrm>
              <a:off x="3444531" y="4678532"/>
              <a:ext cx="6482170" cy="337351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git rm // </a:t>
              </a:r>
              <a:r>
                <a:rPr lang="zh-CN" altLang="en-US" sz="1200" dirty="0"/>
                <a:t>移除文件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02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子轩</dc:creator>
  <cp:lastModifiedBy>张 子轩</cp:lastModifiedBy>
  <cp:revision>5</cp:revision>
  <dcterms:created xsi:type="dcterms:W3CDTF">2020-06-30T11:42:14Z</dcterms:created>
  <dcterms:modified xsi:type="dcterms:W3CDTF">2020-06-30T12:21:20Z</dcterms:modified>
</cp:coreProperties>
</file>