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964E3-91EC-4E52-BFBA-E3B02AA23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00FC49-C4AD-46E4-A49F-20FBECD73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5E1DBC-E771-44D8-81E4-7F8C7C06B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7D61-FD0D-41CB-AACD-EAECAEB2D6DA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88F48C-290C-4E71-9E61-BE8406421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3CD361-BD45-4A05-AE89-2C516292C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07B55-17F6-464A-804B-88282DE0E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84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258DA-A40D-4AF8-9C74-90BA813E1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638A0C-7371-4E79-9F8E-8ABD7F1DB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607356-B393-4BA9-A101-84D6A008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7D61-FD0D-41CB-AACD-EAECAEB2D6DA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8D61E7-D447-4588-9487-4248E8AAE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E3C57-F3A9-43E0-90CC-4EBFF32BB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07B55-17F6-464A-804B-88282DE0E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83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4B2FC6-E050-48E1-AAA6-B24690362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4298A2-5DC6-497A-827C-1E96195E8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8372F8-2E57-470A-953C-876C63ED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7D61-FD0D-41CB-AACD-EAECAEB2D6DA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CD4928-ABB6-48FC-9C21-5CBEE385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256615-ED58-4556-B34D-B0DC376CC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07B55-17F6-464A-804B-88282DE0E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86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A7BF2-4863-40A9-8417-3C111CF7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14C5C-5FB6-4663-9656-DF8DA96B2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7CCB58-8C4E-42C5-9F36-EB2847F9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7D61-FD0D-41CB-AACD-EAECAEB2D6DA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6A9249-A29F-466E-9F99-566201B6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C07514-9E85-47A1-92F9-8D9A83627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07B55-17F6-464A-804B-88282DE0E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07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857DB-75A0-4899-BBE3-7E15E2838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B62793-8211-4BFC-990C-3B3059CD8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1FD3AB-DDA0-44B9-94B6-728A64E70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7D61-FD0D-41CB-AACD-EAECAEB2D6DA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B56B69-A62A-46B9-A692-2B8D9376C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89401E-3F8F-4EA3-BCBC-6FB9996F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07B55-17F6-464A-804B-88282DE0E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43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20057-19C3-4586-B3AE-6A75867AB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03CCE0-6EFB-4865-AEBD-8D6DBFF75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4D98ED-3842-48CD-9C9A-C46858D35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C879E4-F3F3-40BA-A52B-016C9EB20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7D61-FD0D-41CB-AACD-EAECAEB2D6DA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155FA7-D6C4-4622-8B9E-7061C86D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5845E2-77F6-44B0-A39B-C3CEF394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07B55-17F6-464A-804B-88282DE0E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20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532CC-18E2-424E-BAE1-BC37DB149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09F0A4-8972-4538-ABC6-C8D5A9E6E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D8F326-5040-4F5F-AE96-AADFC6D5E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E23D3D-A732-467D-9E8A-8646864D2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CE8B62-EF66-4F6A-B50C-E7C03AF30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D5DA8F-101C-481A-9E80-F1EA3CD11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7D61-FD0D-41CB-AACD-EAECAEB2D6DA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F07A05-CC37-4E54-A854-D0154474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950528-3353-4929-8275-4B314B27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07B55-17F6-464A-804B-88282DE0E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7E622-C5C5-4B95-AD05-B198A43ED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C3295D-FBE6-4966-A6BC-194EB6501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7D61-FD0D-41CB-AACD-EAECAEB2D6DA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A8B017-B9EB-457F-B07C-3087BC8F0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3715F3-6308-4933-AE0F-28FC60367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07B55-17F6-464A-804B-88282DE0E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58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44AEF6-9D09-4BD2-B201-DF2393EB6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7D61-FD0D-41CB-AACD-EAECAEB2D6DA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8E7FE8-F22A-4BEA-AE41-E5CCA7A7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8DAB56-6E79-406C-879E-F6289AB6C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07B55-17F6-464A-804B-88282DE0E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042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85540-3F5D-4132-A41A-AF7173B77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00C662-FBBD-4E39-AF27-C188443F9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2C83E6-C91A-4DC9-912A-2D1B868A8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921221-DACE-4EA2-A2DA-BF7658705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7D61-FD0D-41CB-AACD-EAECAEB2D6DA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65C122-C29A-4ED3-A0C2-DA18C19EB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BA62C7-D49B-49E8-850E-1B2CD28D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07B55-17F6-464A-804B-88282DE0E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28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ADE28-BE2A-40A0-AA08-E113F4387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FDF34C-CDAF-48ED-9972-8C5E471EC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33E044-A6A5-465E-AE04-1C2F9A054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88BF48-194F-4826-B1F3-996B2DD4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7D61-FD0D-41CB-AACD-EAECAEB2D6DA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92F4A4-5B71-47C3-BC75-AF429D8A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6D8F14-F62F-4A4C-820B-FEA4DEA9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07B55-17F6-464A-804B-88282DE0E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14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0ECC67-DE74-4CE5-B90E-A22470118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3C4735-E5CA-4195-892B-31EF554D9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89990-50E7-441C-947B-725BA8A4A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47D61-FD0D-41CB-AACD-EAECAEB2D6DA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3AC2EC-3421-4001-8C1D-4D035F1AB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26F092-E4A9-4548-BCA8-8CFD4E482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07B55-17F6-464A-804B-88282DE0E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40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38B2BBEE-ADB5-49D2-B480-BCC68995A123}"/>
              </a:ext>
            </a:extLst>
          </p:cNvPr>
          <p:cNvGrpSpPr/>
          <p:nvPr/>
        </p:nvGrpSpPr>
        <p:grpSpPr>
          <a:xfrm>
            <a:off x="1606857" y="1424126"/>
            <a:ext cx="6785496" cy="4009748"/>
            <a:chOff x="1606857" y="1424126"/>
            <a:chExt cx="6785496" cy="4009748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83FC7444-D993-4D50-9CB7-7280456D0B04}"/>
                </a:ext>
              </a:extLst>
            </p:cNvPr>
            <p:cNvSpPr/>
            <p:nvPr/>
          </p:nvSpPr>
          <p:spPr>
            <a:xfrm>
              <a:off x="1606858" y="2097350"/>
              <a:ext cx="514905" cy="5149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00CA9C73-3E02-48FF-8F74-A78125788F40}"/>
                </a:ext>
              </a:extLst>
            </p:cNvPr>
            <p:cNvSpPr/>
            <p:nvPr/>
          </p:nvSpPr>
          <p:spPr>
            <a:xfrm>
              <a:off x="1606857" y="3526654"/>
              <a:ext cx="514905" cy="5149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2CF988D9-FEE3-47A7-BC38-DFDD8665494B}"/>
                </a:ext>
              </a:extLst>
            </p:cNvPr>
            <p:cNvSpPr/>
            <p:nvPr/>
          </p:nvSpPr>
          <p:spPr>
            <a:xfrm>
              <a:off x="1606858" y="2812002"/>
              <a:ext cx="514905" cy="5149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CA1385E-F8E6-461B-B09C-F6FF204EDAB6}"/>
                </a:ext>
              </a:extLst>
            </p:cNvPr>
            <p:cNvSpPr/>
            <p:nvPr/>
          </p:nvSpPr>
          <p:spPr>
            <a:xfrm>
              <a:off x="1606857" y="4241306"/>
              <a:ext cx="514905" cy="5149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8E4B8AD-EB33-4F02-8AC2-EA226B59F535}"/>
                </a:ext>
              </a:extLst>
            </p:cNvPr>
            <p:cNvSpPr/>
            <p:nvPr/>
          </p:nvSpPr>
          <p:spPr>
            <a:xfrm>
              <a:off x="2503502" y="2097349"/>
              <a:ext cx="514905" cy="5149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B86AE41-A5FD-4607-9833-14D33536FADC}"/>
                </a:ext>
              </a:extLst>
            </p:cNvPr>
            <p:cNvSpPr/>
            <p:nvPr/>
          </p:nvSpPr>
          <p:spPr>
            <a:xfrm>
              <a:off x="3400146" y="2097349"/>
              <a:ext cx="514905" cy="5149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66E3113-2030-4218-A68C-6C673A435324}"/>
                </a:ext>
              </a:extLst>
            </p:cNvPr>
            <p:cNvSpPr/>
            <p:nvPr/>
          </p:nvSpPr>
          <p:spPr>
            <a:xfrm>
              <a:off x="4296790" y="2097349"/>
              <a:ext cx="514905" cy="5149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1ED45B5-F069-4C33-B5D0-5934FC2AB744}"/>
                </a:ext>
              </a:extLst>
            </p:cNvPr>
            <p:cNvSpPr/>
            <p:nvPr/>
          </p:nvSpPr>
          <p:spPr>
            <a:xfrm>
              <a:off x="2507939" y="2812001"/>
              <a:ext cx="514905" cy="5149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9D50153-8B59-4E7C-93CD-2FD8E35207E1}"/>
                </a:ext>
              </a:extLst>
            </p:cNvPr>
            <p:cNvSpPr/>
            <p:nvPr/>
          </p:nvSpPr>
          <p:spPr>
            <a:xfrm>
              <a:off x="3400145" y="2812000"/>
              <a:ext cx="514905" cy="5149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210EE4D-1EF6-4361-A006-F2F7AE661067}"/>
                </a:ext>
              </a:extLst>
            </p:cNvPr>
            <p:cNvSpPr/>
            <p:nvPr/>
          </p:nvSpPr>
          <p:spPr>
            <a:xfrm>
              <a:off x="2503502" y="3526654"/>
              <a:ext cx="514905" cy="5149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DBAA065-2550-4956-B40A-4B975C953B30}"/>
                </a:ext>
              </a:extLst>
            </p:cNvPr>
            <p:cNvSpPr/>
            <p:nvPr/>
          </p:nvSpPr>
          <p:spPr>
            <a:xfrm>
              <a:off x="3400145" y="3526654"/>
              <a:ext cx="514905" cy="5149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37637E1-DD22-4446-9500-54903BA30B80}"/>
                </a:ext>
              </a:extLst>
            </p:cNvPr>
            <p:cNvSpPr/>
            <p:nvPr/>
          </p:nvSpPr>
          <p:spPr>
            <a:xfrm>
              <a:off x="2516817" y="4241306"/>
              <a:ext cx="514905" cy="5149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C1431D7-86C6-413D-8FC6-86D55B2C7317}"/>
                </a:ext>
              </a:extLst>
            </p:cNvPr>
            <p:cNvSpPr/>
            <p:nvPr/>
          </p:nvSpPr>
          <p:spPr>
            <a:xfrm>
              <a:off x="3400145" y="4241305"/>
              <a:ext cx="514905" cy="5149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C6EEB1B-AEEF-4E39-937B-669C8760589C}"/>
                </a:ext>
              </a:extLst>
            </p:cNvPr>
            <p:cNvSpPr/>
            <p:nvPr/>
          </p:nvSpPr>
          <p:spPr>
            <a:xfrm>
              <a:off x="4296790" y="4241305"/>
              <a:ext cx="514905" cy="5149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8936AB9C-E40E-48A6-9866-91B8D0CD59C6}"/>
                </a:ext>
              </a:extLst>
            </p:cNvPr>
            <p:cNvSpPr/>
            <p:nvPr/>
          </p:nvSpPr>
          <p:spPr>
            <a:xfrm>
              <a:off x="6519167" y="2097348"/>
              <a:ext cx="514905" cy="5149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B68E60CF-0256-4B14-9546-5C9F9DE968BE}"/>
                </a:ext>
              </a:extLst>
            </p:cNvPr>
            <p:cNvSpPr/>
            <p:nvPr/>
          </p:nvSpPr>
          <p:spPr>
            <a:xfrm>
              <a:off x="6519168" y="2811999"/>
              <a:ext cx="514905" cy="5149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238DE86B-6F06-446C-8AA2-0CA2AFA7F089}"/>
                </a:ext>
              </a:extLst>
            </p:cNvPr>
            <p:cNvSpPr/>
            <p:nvPr/>
          </p:nvSpPr>
          <p:spPr>
            <a:xfrm>
              <a:off x="6519168" y="3526654"/>
              <a:ext cx="514905" cy="5149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D0AA4309-6F80-48D7-883B-FAB4B6D0E4CD}"/>
                </a:ext>
              </a:extLst>
            </p:cNvPr>
            <p:cNvSpPr/>
            <p:nvPr/>
          </p:nvSpPr>
          <p:spPr>
            <a:xfrm>
              <a:off x="6519167" y="4241305"/>
              <a:ext cx="514905" cy="5149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9CAB9AB-75A7-4944-9514-FF50E6031841}"/>
                </a:ext>
              </a:extLst>
            </p:cNvPr>
            <p:cNvSpPr/>
            <p:nvPr/>
          </p:nvSpPr>
          <p:spPr>
            <a:xfrm>
              <a:off x="7877448" y="1424126"/>
              <a:ext cx="514905" cy="5149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3AE5C23-62F4-4AE4-B434-25D6718875DB}"/>
                </a:ext>
              </a:extLst>
            </p:cNvPr>
            <p:cNvSpPr/>
            <p:nvPr/>
          </p:nvSpPr>
          <p:spPr>
            <a:xfrm>
              <a:off x="7877448" y="2297094"/>
              <a:ext cx="514905" cy="5149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7EF6D92-A6FC-4E16-B5B7-CE2B63024E81}"/>
                </a:ext>
              </a:extLst>
            </p:cNvPr>
            <p:cNvSpPr/>
            <p:nvPr/>
          </p:nvSpPr>
          <p:spPr>
            <a:xfrm>
              <a:off x="7877448" y="3171547"/>
              <a:ext cx="514905" cy="5149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D41650D-4FAC-4A38-991C-A997FBA321ED}"/>
                </a:ext>
              </a:extLst>
            </p:cNvPr>
            <p:cNvSpPr/>
            <p:nvPr/>
          </p:nvSpPr>
          <p:spPr>
            <a:xfrm>
              <a:off x="7877448" y="4041559"/>
              <a:ext cx="514905" cy="5149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6EA5444-7D6E-4D88-B3C4-0567FA21A0B7}"/>
                </a:ext>
              </a:extLst>
            </p:cNvPr>
            <p:cNvSpPr/>
            <p:nvPr/>
          </p:nvSpPr>
          <p:spPr>
            <a:xfrm>
              <a:off x="7877447" y="4918969"/>
              <a:ext cx="514905" cy="5149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C7FDD52F-6F15-45BD-9090-6F4E1D44EE13}"/>
                </a:ext>
              </a:extLst>
            </p:cNvPr>
            <p:cNvCxnSpPr>
              <a:stCxn id="16" idx="6"/>
              <a:endCxn id="20" idx="1"/>
            </p:cNvCxnSpPr>
            <p:nvPr/>
          </p:nvCxnSpPr>
          <p:spPr>
            <a:xfrm flipV="1">
              <a:off x="7034072" y="1681579"/>
              <a:ext cx="843376" cy="6732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7A01586B-D884-42F8-AF06-4F1E8993EA27}"/>
                </a:ext>
              </a:extLst>
            </p:cNvPr>
            <p:cNvCxnSpPr>
              <a:stCxn id="16" idx="6"/>
              <a:endCxn id="21" idx="1"/>
            </p:cNvCxnSpPr>
            <p:nvPr/>
          </p:nvCxnSpPr>
          <p:spPr>
            <a:xfrm>
              <a:off x="7034072" y="2354801"/>
              <a:ext cx="843376" cy="199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90A3FC60-87CF-47D6-86F1-D43FDD3A160C}"/>
                </a:ext>
              </a:extLst>
            </p:cNvPr>
            <p:cNvCxnSpPr>
              <a:stCxn id="16" idx="6"/>
              <a:endCxn id="23" idx="1"/>
            </p:cNvCxnSpPr>
            <p:nvPr/>
          </p:nvCxnSpPr>
          <p:spPr>
            <a:xfrm>
              <a:off x="7034072" y="2354801"/>
              <a:ext cx="843376" cy="19442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D3115020-C2CE-438C-9A5A-21755FDC1FF5}"/>
                </a:ext>
              </a:extLst>
            </p:cNvPr>
            <p:cNvCxnSpPr>
              <a:stCxn id="17" idx="6"/>
              <a:endCxn id="20" idx="1"/>
            </p:cNvCxnSpPr>
            <p:nvPr/>
          </p:nvCxnSpPr>
          <p:spPr>
            <a:xfrm flipV="1">
              <a:off x="7034073" y="1681579"/>
              <a:ext cx="843375" cy="13878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14911504-FCE0-4056-BDC8-99E18D35813C}"/>
                </a:ext>
              </a:extLst>
            </p:cNvPr>
            <p:cNvCxnSpPr>
              <a:stCxn id="17" idx="6"/>
              <a:endCxn id="22" idx="1"/>
            </p:cNvCxnSpPr>
            <p:nvPr/>
          </p:nvCxnSpPr>
          <p:spPr>
            <a:xfrm>
              <a:off x="7034073" y="3069452"/>
              <a:ext cx="843375" cy="3595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CF2DC12B-56A1-4E2C-8026-CBA1B58D5782}"/>
                </a:ext>
              </a:extLst>
            </p:cNvPr>
            <p:cNvCxnSpPr>
              <a:stCxn id="18" idx="6"/>
              <a:endCxn id="21" idx="1"/>
            </p:cNvCxnSpPr>
            <p:nvPr/>
          </p:nvCxnSpPr>
          <p:spPr>
            <a:xfrm flipV="1">
              <a:off x="7034073" y="2554547"/>
              <a:ext cx="843375" cy="12295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F083D911-6CC7-42BA-BCF4-62DCCAC2FC5F}"/>
                </a:ext>
              </a:extLst>
            </p:cNvPr>
            <p:cNvCxnSpPr>
              <a:stCxn id="18" idx="6"/>
              <a:endCxn id="24" idx="1"/>
            </p:cNvCxnSpPr>
            <p:nvPr/>
          </p:nvCxnSpPr>
          <p:spPr>
            <a:xfrm>
              <a:off x="7034073" y="3784107"/>
              <a:ext cx="843374" cy="13923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B55A0015-EF02-49DC-A6FD-F82B8B52A4CA}"/>
                </a:ext>
              </a:extLst>
            </p:cNvPr>
            <p:cNvCxnSpPr>
              <a:stCxn id="19" idx="6"/>
              <a:endCxn id="22" idx="1"/>
            </p:cNvCxnSpPr>
            <p:nvPr/>
          </p:nvCxnSpPr>
          <p:spPr>
            <a:xfrm flipV="1">
              <a:off x="7034072" y="3429000"/>
              <a:ext cx="843376" cy="10697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72EF067D-5B91-4105-A3F8-14D7B73A2531}"/>
                </a:ext>
              </a:extLst>
            </p:cNvPr>
            <p:cNvCxnSpPr>
              <a:stCxn id="19" idx="6"/>
              <a:endCxn id="24" idx="1"/>
            </p:cNvCxnSpPr>
            <p:nvPr/>
          </p:nvCxnSpPr>
          <p:spPr>
            <a:xfrm>
              <a:off x="7034072" y="4498758"/>
              <a:ext cx="843375" cy="6776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EB9E38EE-18F1-436B-BF6D-A63B9951BF4D}"/>
                </a:ext>
              </a:extLst>
            </p:cNvPr>
            <p:cNvCxnSpPr>
              <a:stCxn id="19" idx="6"/>
              <a:endCxn id="23" idx="1"/>
            </p:cNvCxnSpPr>
            <p:nvPr/>
          </p:nvCxnSpPr>
          <p:spPr>
            <a:xfrm flipV="1">
              <a:off x="7034072" y="4299012"/>
              <a:ext cx="843376" cy="199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箭头: 右 48">
              <a:extLst>
                <a:ext uri="{FF2B5EF4-FFF2-40B4-BE49-F238E27FC236}">
                  <a16:creationId xmlns:a16="http://schemas.microsoft.com/office/drawing/2014/main" id="{A18178F4-B7BD-4FAE-BB47-E608EC365A70}"/>
                </a:ext>
              </a:extLst>
            </p:cNvPr>
            <p:cNvSpPr/>
            <p:nvPr/>
          </p:nvSpPr>
          <p:spPr>
            <a:xfrm>
              <a:off x="5113538" y="3249226"/>
              <a:ext cx="674703" cy="27742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4763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>
            <a:extLst>
              <a:ext uri="{FF2B5EF4-FFF2-40B4-BE49-F238E27FC236}">
                <a16:creationId xmlns:a16="http://schemas.microsoft.com/office/drawing/2014/main" id="{DC55FB33-17F3-41D8-BC0A-2B77A5B4E741}"/>
              </a:ext>
            </a:extLst>
          </p:cNvPr>
          <p:cNvGrpSpPr/>
          <p:nvPr/>
        </p:nvGrpSpPr>
        <p:grpSpPr>
          <a:xfrm>
            <a:off x="2018846" y="71150"/>
            <a:ext cx="7463482" cy="6665947"/>
            <a:chOff x="2018846" y="71150"/>
            <a:chExt cx="7463482" cy="6665947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4F006B8-EB5C-4DF6-B28D-ED1862B7D565}"/>
                </a:ext>
              </a:extLst>
            </p:cNvPr>
            <p:cNvSpPr/>
            <p:nvPr/>
          </p:nvSpPr>
          <p:spPr>
            <a:xfrm>
              <a:off x="7279311" y="71150"/>
              <a:ext cx="514905" cy="5149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0BDA387-4279-43A2-9D73-DA73CAF83D1D}"/>
                </a:ext>
              </a:extLst>
            </p:cNvPr>
            <p:cNvSpPr/>
            <p:nvPr/>
          </p:nvSpPr>
          <p:spPr>
            <a:xfrm>
              <a:off x="8123367" y="71150"/>
              <a:ext cx="514905" cy="5149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48C453B7-E113-4513-A1BC-446B0A5D2F46}"/>
                </a:ext>
              </a:extLst>
            </p:cNvPr>
            <p:cNvSpPr/>
            <p:nvPr/>
          </p:nvSpPr>
          <p:spPr>
            <a:xfrm>
              <a:off x="8967423" y="71150"/>
              <a:ext cx="514905" cy="5149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D42757B4-CA96-4251-AE7D-DC0097C3A8BF}"/>
                </a:ext>
              </a:extLst>
            </p:cNvPr>
            <p:cNvSpPr/>
            <p:nvPr/>
          </p:nvSpPr>
          <p:spPr>
            <a:xfrm>
              <a:off x="2018848" y="586056"/>
              <a:ext cx="514905" cy="5149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DA88CBDE-8AC6-46DC-8D2D-AA202CEDA023}"/>
                </a:ext>
              </a:extLst>
            </p:cNvPr>
            <p:cNvSpPr/>
            <p:nvPr/>
          </p:nvSpPr>
          <p:spPr>
            <a:xfrm>
              <a:off x="2018847" y="2015360"/>
              <a:ext cx="514905" cy="5149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98DBFD6-F401-4CE4-BBCC-0FC9B8DBF6FA}"/>
                </a:ext>
              </a:extLst>
            </p:cNvPr>
            <p:cNvSpPr/>
            <p:nvPr/>
          </p:nvSpPr>
          <p:spPr>
            <a:xfrm>
              <a:off x="2018848" y="1300708"/>
              <a:ext cx="514905" cy="5149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AD867EE-1A86-479B-B98C-68A539642CF7}"/>
                </a:ext>
              </a:extLst>
            </p:cNvPr>
            <p:cNvSpPr/>
            <p:nvPr/>
          </p:nvSpPr>
          <p:spPr>
            <a:xfrm>
              <a:off x="2018847" y="2730012"/>
              <a:ext cx="514905" cy="5149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55E68F7-1B38-4B41-80E9-83FCB10B6B5E}"/>
                </a:ext>
              </a:extLst>
            </p:cNvPr>
            <p:cNvSpPr/>
            <p:nvPr/>
          </p:nvSpPr>
          <p:spPr>
            <a:xfrm>
              <a:off x="2915492" y="586055"/>
              <a:ext cx="514905" cy="5149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315B932-10E7-457E-9F2E-B77561B3206D}"/>
                </a:ext>
              </a:extLst>
            </p:cNvPr>
            <p:cNvSpPr/>
            <p:nvPr/>
          </p:nvSpPr>
          <p:spPr>
            <a:xfrm>
              <a:off x="3812136" y="586055"/>
              <a:ext cx="514905" cy="5149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AAABB74-6E85-46C3-A629-72AED9A56962}"/>
                </a:ext>
              </a:extLst>
            </p:cNvPr>
            <p:cNvSpPr/>
            <p:nvPr/>
          </p:nvSpPr>
          <p:spPr>
            <a:xfrm>
              <a:off x="4708780" y="586055"/>
              <a:ext cx="514905" cy="5149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1AAA88D-EFF5-43BE-BA0F-E6E1BDD326EC}"/>
                </a:ext>
              </a:extLst>
            </p:cNvPr>
            <p:cNvSpPr/>
            <p:nvPr/>
          </p:nvSpPr>
          <p:spPr>
            <a:xfrm>
              <a:off x="2919929" y="1300707"/>
              <a:ext cx="514905" cy="5149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5E04088-90ED-4D4B-8F65-36E7598C6DB3}"/>
                </a:ext>
              </a:extLst>
            </p:cNvPr>
            <p:cNvSpPr/>
            <p:nvPr/>
          </p:nvSpPr>
          <p:spPr>
            <a:xfrm>
              <a:off x="3812135" y="1300706"/>
              <a:ext cx="514905" cy="5149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C59047A-5992-407A-8DD8-25FE6AB0348F}"/>
                </a:ext>
              </a:extLst>
            </p:cNvPr>
            <p:cNvSpPr/>
            <p:nvPr/>
          </p:nvSpPr>
          <p:spPr>
            <a:xfrm>
              <a:off x="2915492" y="2015360"/>
              <a:ext cx="514905" cy="5149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71025BE-5F48-43D6-8651-2E8ADAB2C6DB}"/>
                </a:ext>
              </a:extLst>
            </p:cNvPr>
            <p:cNvSpPr/>
            <p:nvPr/>
          </p:nvSpPr>
          <p:spPr>
            <a:xfrm>
              <a:off x="3812135" y="2015360"/>
              <a:ext cx="514905" cy="5149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34A1AE2-83A0-4BE7-80D2-FBAE79548134}"/>
                </a:ext>
              </a:extLst>
            </p:cNvPr>
            <p:cNvSpPr/>
            <p:nvPr/>
          </p:nvSpPr>
          <p:spPr>
            <a:xfrm>
              <a:off x="2928807" y="2730012"/>
              <a:ext cx="514905" cy="5149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1C15BD5-A22F-4AAB-83C7-0F4B2F90FB1D}"/>
                </a:ext>
              </a:extLst>
            </p:cNvPr>
            <p:cNvSpPr/>
            <p:nvPr/>
          </p:nvSpPr>
          <p:spPr>
            <a:xfrm>
              <a:off x="3812135" y="2730011"/>
              <a:ext cx="514905" cy="5149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1B19BF4-9256-47EF-AFA1-555630C8ABEF}"/>
                </a:ext>
              </a:extLst>
            </p:cNvPr>
            <p:cNvSpPr/>
            <p:nvPr/>
          </p:nvSpPr>
          <p:spPr>
            <a:xfrm>
              <a:off x="4708780" y="2730011"/>
              <a:ext cx="514905" cy="5149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16" name="箭头: 右 15">
              <a:extLst>
                <a:ext uri="{FF2B5EF4-FFF2-40B4-BE49-F238E27FC236}">
                  <a16:creationId xmlns:a16="http://schemas.microsoft.com/office/drawing/2014/main" id="{489F91EE-1E34-44C5-9445-9A643EE48A3B}"/>
                </a:ext>
              </a:extLst>
            </p:cNvPr>
            <p:cNvSpPr/>
            <p:nvPr/>
          </p:nvSpPr>
          <p:spPr>
            <a:xfrm>
              <a:off x="5758648" y="1615861"/>
              <a:ext cx="674703" cy="27742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E829654-EB2B-4148-AE42-2AB8579AE73B}"/>
                </a:ext>
              </a:extLst>
            </p:cNvPr>
            <p:cNvSpPr/>
            <p:nvPr/>
          </p:nvSpPr>
          <p:spPr>
            <a:xfrm>
              <a:off x="7274260" y="843507"/>
              <a:ext cx="514905" cy="5149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5E91D21-9C4D-4321-8F3A-A533F4ABD328}"/>
                </a:ext>
              </a:extLst>
            </p:cNvPr>
            <p:cNvSpPr/>
            <p:nvPr/>
          </p:nvSpPr>
          <p:spPr>
            <a:xfrm>
              <a:off x="7274259" y="1619193"/>
              <a:ext cx="514905" cy="5149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4472CDA-E5E2-4A0C-A0D8-E7F1CA7EEA90}"/>
                </a:ext>
              </a:extLst>
            </p:cNvPr>
            <p:cNvSpPr/>
            <p:nvPr/>
          </p:nvSpPr>
          <p:spPr>
            <a:xfrm>
              <a:off x="7267994" y="2391550"/>
              <a:ext cx="514905" cy="5149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ACFE6A0-57BA-4084-86EC-9B6445A227E4}"/>
                </a:ext>
              </a:extLst>
            </p:cNvPr>
            <p:cNvSpPr/>
            <p:nvPr/>
          </p:nvSpPr>
          <p:spPr>
            <a:xfrm>
              <a:off x="7279311" y="3163907"/>
              <a:ext cx="514905" cy="5149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30EA9721-20BC-4378-B75E-6B19984DAAB8}"/>
                </a:ext>
              </a:extLst>
            </p:cNvPr>
            <p:cNvSpPr/>
            <p:nvPr/>
          </p:nvSpPr>
          <p:spPr>
            <a:xfrm>
              <a:off x="8123367" y="843507"/>
              <a:ext cx="514905" cy="5149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5CB007A7-2C8D-4B82-AB0E-7BBB700EB29A}"/>
                </a:ext>
              </a:extLst>
            </p:cNvPr>
            <p:cNvSpPr/>
            <p:nvPr/>
          </p:nvSpPr>
          <p:spPr>
            <a:xfrm>
              <a:off x="8967423" y="843506"/>
              <a:ext cx="514905" cy="5149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DE4F467B-12A3-4C8F-A990-67250E9266CE}"/>
                </a:ext>
              </a:extLst>
            </p:cNvPr>
            <p:cNvSpPr/>
            <p:nvPr/>
          </p:nvSpPr>
          <p:spPr>
            <a:xfrm>
              <a:off x="8123367" y="1615862"/>
              <a:ext cx="514905" cy="5149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FBD02FFF-E917-4546-B953-F40186B4818A}"/>
                </a:ext>
              </a:extLst>
            </p:cNvPr>
            <p:cNvSpPr/>
            <p:nvPr/>
          </p:nvSpPr>
          <p:spPr>
            <a:xfrm>
              <a:off x="8967423" y="1615861"/>
              <a:ext cx="514905" cy="5149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56F86356-1D7D-4D7D-8C3A-B5602786B447}"/>
                </a:ext>
              </a:extLst>
            </p:cNvPr>
            <p:cNvSpPr/>
            <p:nvPr/>
          </p:nvSpPr>
          <p:spPr>
            <a:xfrm>
              <a:off x="8123367" y="2388216"/>
              <a:ext cx="514905" cy="5149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482B4C08-20D6-417A-AE94-9F03DC9259B0}"/>
                </a:ext>
              </a:extLst>
            </p:cNvPr>
            <p:cNvSpPr/>
            <p:nvPr/>
          </p:nvSpPr>
          <p:spPr>
            <a:xfrm>
              <a:off x="8967423" y="2388215"/>
              <a:ext cx="514905" cy="5149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18F38651-954D-4AEF-9E53-D61CF7E18E2D}"/>
                </a:ext>
              </a:extLst>
            </p:cNvPr>
            <p:cNvSpPr/>
            <p:nvPr/>
          </p:nvSpPr>
          <p:spPr>
            <a:xfrm>
              <a:off x="8123367" y="3163907"/>
              <a:ext cx="514905" cy="5149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4198E407-0070-4081-9468-A49CCE75D604}"/>
                </a:ext>
              </a:extLst>
            </p:cNvPr>
            <p:cNvSpPr/>
            <p:nvPr/>
          </p:nvSpPr>
          <p:spPr>
            <a:xfrm>
              <a:off x="8967423" y="3163906"/>
              <a:ext cx="514905" cy="5149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717564D8-6FF0-4099-94F0-075E75229DBA}"/>
                </a:ext>
              </a:extLst>
            </p:cNvPr>
            <p:cNvSpPr/>
            <p:nvPr/>
          </p:nvSpPr>
          <p:spPr>
            <a:xfrm>
              <a:off x="2018847" y="4212093"/>
              <a:ext cx="514905" cy="5149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13AFD80B-60C6-4247-9471-9536EDEE9157}"/>
                </a:ext>
              </a:extLst>
            </p:cNvPr>
            <p:cNvSpPr/>
            <p:nvPr/>
          </p:nvSpPr>
          <p:spPr>
            <a:xfrm>
              <a:off x="2915492" y="3678813"/>
              <a:ext cx="514905" cy="5149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BA402660-018D-4C96-82EC-02C4B98B26C4}"/>
                </a:ext>
              </a:extLst>
            </p:cNvPr>
            <p:cNvSpPr/>
            <p:nvPr/>
          </p:nvSpPr>
          <p:spPr>
            <a:xfrm>
              <a:off x="3762192" y="3678812"/>
              <a:ext cx="514905" cy="5149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C29A41FA-1AE4-49DC-A648-17506559B0CD}"/>
                </a:ext>
              </a:extLst>
            </p:cNvPr>
            <p:cNvSpPr/>
            <p:nvPr/>
          </p:nvSpPr>
          <p:spPr>
            <a:xfrm>
              <a:off x="4603570" y="3680912"/>
              <a:ext cx="514905" cy="5149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2C1BE632-8DF1-40FB-A87E-025A936AA182}"/>
                </a:ext>
              </a:extLst>
            </p:cNvPr>
            <p:cNvSpPr/>
            <p:nvPr/>
          </p:nvSpPr>
          <p:spPr>
            <a:xfrm>
              <a:off x="5449943" y="3678811"/>
              <a:ext cx="514905" cy="5149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0909E4C9-B65E-4A04-A11B-21BBF34D4B56}"/>
                </a:ext>
              </a:extLst>
            </p:cNvPr>
            <p:cNvSpPr/>
            <p:nvPr/>
          </p:nvSpPr>
          <p:spPr>
            <a:xfrm>
              <a:off x="2018847" y="4882126"/>
              <a:ext cx="514905" cy="5149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9275E5CB-D738-4C99-B617-C6B560A81FA1}"/>
                </a:ext>
              </a:extLst>
            </p:cNvPr>
            <p:cNvSpPr/>
            <p:nvPr/>
          </p:nvSpPr>
          <p:spPr>
            <a:xfrm>
              <a:off x="2018846" y="5552159"/>
              <a:ext cx="514905" cy="5149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615F452E-74F3-4328-A2CC-5314918DBF3A}"/>
                </a:ext>
              </a:extLst>
            </p:cNvPr>
            <p:cNvSpPr/>
            <p:nvPr/>
          </p:nvSpPr>
          <p:spPr>
            <a:xfrm>
              <a:off x="2018846" y="6222192"/>
              <a:ext cx="514905" cy="5149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6EE6A79-7308-476D-9E54-9B4061E98C42}"/>
                </a:ext>
              </a:extLst>
            </p:cNvPr>
            <p:cNvSpPr txBox="1"/>
            <p:nvPr/>
          </p:nvSpPr>
          <p:spPr>
            <a:xfrm>
              <a:off x="2928807" y="4370111"/>
              <a:ext cx="50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0</a:t>
              </a:r>
              <a:endParaRPr lang="zh-CN" altLang="en-US" b="1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4E13659-D3D9-4DFF-B814-6A25F73CA032}"/>
                </a:ext>
              </a:extLst>
            </p:cNvPr>
            <p:cNvSpPr txBox="1"/>
            <p:nvPr/>
          </p:nvSpPr>
          <p:spPr>
            <a:xfrm>
              <a:off x="2932950" y="4929959"/>
              <a:ext cx="50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1</a:t>
              </a:r>
              <a:endParaRPr lang="zh-CN" altLang="en-US" b="1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9A6B1E06-A185-4CE4-8E6B-EE6A24D2EC41}"/>
                </a:ext>
              </a:extLst>
            </p:cNvPr>
            <p:cNvSpPr txBox="1"/>
            <p:nvPr/>
          </p:nvSpPr>
          <p:spPr>
            <a:xfrm>
              <a:off x="2935464" y="5624945"/>
              <a:ext cx="50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1</a:t>
              </a:r>
              <a:endParaRPr lang="zh-CN" altLang="en-US" b="1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8A97D4F8-C317-45D6-AF2C-4793CA09A534}"/>
                </a:ext>
              </a:extLst>
            </p:cNvPr>
            <p:cNvSpPr txBox="1"/>
            <p:nvPr/>
          </p:nvSpPr>
          <p:spPr>
            <a:xfrm>
              <a:off x="2942122" y="6271945"/>
              <a:ext cx="50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1</a:t>
              </a:r>
              <a:endParaRPr lang="zh-CN" altLang="en-US" b="1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2A0C1862-E19B-4E72-A47C-4ACDB44CD414}"/>
                </a:ext>
              </a:extLst>
            </p:cNvPr>
            <p:cNvSpPr txBox="1"/>
            <p:nvPr/>
          </p:nvSpPr>
          <p:spPr>
            <a:xfrm>
              <a:off x="3760010" y="4349574"/>
              <a:ext cx="50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1</a:t>
              </a:r>
              <a:endParaRPr lang="zh-CN" altLang="en-US" b="1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78C0ED88-042E-4893-8AE5-A638DDB5C4D0}"/>
                </a:ext>
              </a:extLst>
            </p:cNvPr>
            <p:cNvSpPr txBox="1"/>
            <p:nvPr/>
          </p:nvSpPr>
          <p:spPr>
            <a:xfrm>
              <a:off x="4582041" y="4357666"/>
              <a:ext cx="50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1</a:t>
              </a:r>
              <a:endParaRPr lang="zh-CN" altLang="en-US" b="1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67B6AAC9-BC53-40E0-8B11-E8AF140AF196}"/>
                </a:ext>
              </a:extLst>
            </p:cNvPr>
            <p:cNvSpPr txBox="1"/>
            <p:nvPr/>
          </p:nvSpPr>
          <p:spPr>
            <a:xfrm>
              <a:off x="5463258" y="4357666"/>
              <a:ext cx="50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1</a:t>
              </a:r>
              <a:endParaRPr lang="zh-CN" altLang="en-US" b="1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566E9CBF-A595-4034-B1CE-03C506368855}"/>
                </a:ext>
              </a:extLst>
            </p:cNvPr>
            <p:cNvSpPr txBox="1"/>
            <p:nvPr/>
          </p:nvSpPr>
          <p:spPr>
            <a:xfrm>
              <a:off x="5463258" y="4876336"/>
              <a:ext cx="50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1</a:t>
              </a:r>
              <a:endParaRPr lang="zh-CN" altLang="en-US" b="1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8FFDA8A0-E51E-417F-BCA0-CCBDCC286DC4}"/>
                </a:ext>
              </a:extLst>
            </p:cNvPr>
            <p:cNvSpPr txBox="1"/>
            <p:nvPr/>
          </p:nvSpPr>
          <p:spPr>
            <a:xfrm>
              <a:off x="5449943" y="5624945"/>
              <a:ext cx="50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1</a:t>
              </a:r>
              <a:endParaRPr lang="zh-CN" altLang="en-US" b="1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C7D29084-AD71-4EAF-8451-167DDFCE3AFF}"/>
                </a:ext>
              </a:extLst>
            </p:cNvPr>
            <p:cNvSpPr txBox="1"/>
            <p:nvPr/>
          </p:nvSpPr>
          <p:spPr>
            <a:xfrm>
              <a:off x="3737191" y="6250205"/>
              <a:ext cx="50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1</a:t>
              </a:r>
              <a:endParaRPr lang="zh-CN" altLang="en-US" b="1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A549A00F-E4C6-40C8-A1E5-69503F04A6A9}"/>
                </a:ext>
              </a:extLst>
            </p:cNvPr>
            <p:cNvSpPr txBox="1"/>
            <p:nvPr/>
          </p:nvSpPr>
          <p:spPr>
            <a:xfrm>
              <a:off x="4567103" y="6221142"/>
              <a:ext cx="50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1</a:t>
              </a:r>
              <a:endParaRPr lang="zh-CN" altLang="en-US" b="1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75488C80-617B-48D7-9E4D-E51C2150477E}"/>
                </a:ext>
              </a:extLst>
            </p:cNvPr>
            <p:cNvSpPr txBox="1"/>
            <p:nvPr/>
          </p:nvSpPr>
          <p:spPr>
            <a:xfrm>
              <a:off x="3726097" y="4929874"/>
              <a:ext cx="50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0</a:t>
              </a:r>
              <a:endParaRPr lang="zh-CN" altLang="en-US" b="1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55EAB7DA-9511-4FAA-9AD1-0A13FA3AEE55}"/>
                </a:ext>
              </a:extLst>
            </p:cNvPr>
            <p:cNvSpPr txBox="1"/>
            <p:nvPr/>
          </p:nvSpPr>
          <p:spPr>
            <a:xfrm>
              <a:off x="4553298" y="4920072"/>
              <a:ext cx="50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0</a:t>
              </a:r>
              <a:endParaRPr lang="zh-CN" altLang="en-US" b="1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2E6D0FDF-ABF0-4904-9F12-0C880CDBEF2D}"/>
                </a:ext>
              </a:extLst>
            </p:cNvPr>
            <p:cNvSpPr txBox="1"/>
            <p:nvPr/>
          </p:nvSpPr>
          <p:spPr>
            <a:xfrm>
              <a:off x="3681941" y="5639729"/>
              <a:ext cx="50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0</a:t>
              </a:r>
              <a:endParaRPr lang="zh-CN" altLang="en-US" b="1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45459924-BEDE-4A9C-BF18-A4AD87AE9532}"/>
                </a:ext>
              </a:extLst>
            </p:cNvPr>
            <p:cNvSpPr txBox="1"/>
            <p:nvPr/>
          </p:nvSpPr>
          <p:spPr>
            <a:xfrm>
              <a:off x="4553298" y="5624945"/>
              <a:ext cx="50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0</a:t>
              </a:r>
              <a:endParaRPr lang="zh-CN" altLang="en-US" b="1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096167E4-A1F7-41A3-AB06-22BA60ACCBE3}"/>
                </a:ext>
              </a:extLst>
            </p:cNvPr>
            <p:cNvSpPr txBox="1"/>
            <p:nvPr/>
          </p:nvSpPr>
          <p:spPr>
            <a:xfrm>
              <a:off x="5442221" y="6188888"/>
              <a:ext cx="50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0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8037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6F9D474F-315A-4DAC-A062-A1292CD68C0B}"/>
              </a:ext>
            </a:extLst>
          </p:cNvPr>
          <p:cNvGrpSpPr/>
          <p:nvPr/>
        </p:nvGrpSpPr>
        <p:grpSpPr>
          <a:xfrm>
            <a:off x="1979722" y="1892423"/>
            <a:ext cx="5524870" cy="2269723"/>
            <a:chOff x="1979722" y="1892423"/>
            <a:chExt cx="5524870" cy="2269723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1C955E1-C51C-40EA-9EF6-EF826BA55BEF}"/>
                </a:ext>
              </a:extLst>
            </p:cNvPr>
            <p:cNvSpPr/>
            <p:nvPr/>
          </p:nvSpPr>
          <p:spPr>
            <a:xfrm>
              <a:off x="1979722" y="2805344"/>
              <a:ext cx="1136342" cy="4438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</a:t>
              </a: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CE3F285-3EC9-40B7-8A54-6FD2E2139B88}"/>
                </a:ext>
              </a:extLst>
            </p:cNvPr>
            <p:cNvSpPr/>
            <p:nvPr/>
          </p:nvSpPr>
          <p:spPr>
            <a:xfrm>
              <a:off x="4173986" y="1892423"/>
              <a:ext cx="1136342" cy="4438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物品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B2D3384-9558-4C27-9F7C-9A2026585F9C}"/>
                </a:ext>
              </a:extLst>
            </p:cNvPr>
            <p:cNvSpPr/>
            <p:nvPr/>
          </p:nvSpPr>
          <p:spPr>
            <a:xfrm>
              <a:off x="4173986" y="2805343"/>
              <a:ext cx="1136342" cy="4438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2056BB7-E997-49B9-A863-108C8607FBF7}"/>
                </a:ext>
              </a:extLst>
            </p:cNvPr>
            <p:cNvSpPr/>
            <p:nvPr/>
          </p:nvSpPr>
          <p:spPr>
            <a:xfrm>
              <a:off x="4173986" y="3718263"/>
              <a:ext cx="1136342" cy="4438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特征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332C19E-7B6C-4BED-AFAE-24FB34427627}"/>
                </a:ext>
              </a:extLst>
            </p:cNvPr>
            <p:cNvSpPr/>
            <p:nvPr/>
          </p:nvSpPr>
          <p:spPr>
            <a:xfrm>
              <a:off x="6368250" y="2805343"/>
              <a:ext cx="1136342" cy="4438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物品</a:t>
              </a: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7DD5DA03-BCC9-48F5-8D03-3B554F828693}"/>
                </a:ext>
              </a:extLst>
            </p:cNvPr>
            <p:cNvCxnSpPr>
              <a:stCxn id="2" idx="3"/>
              <a:endCxn id="4" idx="1"/>
            </p:cNvCxnSpPr>
            <p:nvPr/>
          </p:nvCxnSpPr>
          <p:spPr>
            <a:xfrm flipV="1">
              <a:off x="3116064" y="3027285"/>
              <a:ext cx="105792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8194F683-C7D5-463A-A58F-1A5FBDFA5D7F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 flipV="1">
              <a:off x="3116064" y="2114365"/>
              <a:ext cx="1057922" cy="912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D1F78E18-6493-43B7-B492-9B895EE8BBD8}"/>
                </a:ext>
              </a:extLst>
            </p:cNvPr>
            <p:cNvCxnSpPr>
              <a:stCxn id="2" idx="3"/>
              <a:endCxn id="5" idx="1"/>
            </p:cNvCxnSpPr>
            <p:nvPr/>
          </p:nvCxnSpPr>
          <p:spPr>
            <a:xfrm>
              <a:off x="3116064" y="3027286"/>
              <a:ext cx="1057922" cy="9129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1E93CAE6-C5E2-4EEA-BF94-E31693470381}"/>
                </a:ext>
              </a:extLst>
            </p:cNvPr>
            <p:cNvCxnSpPr>
              <a:stCxn id="3" idx="3"/>
              <a:endCxn id="6" idx="1"/>
            </p:cNvCxnSpPr>
            <p:nvPr/>
          </p:nvCxnSpPr>
          <p:spPr>
            <a:xfrm>
              <a:off x="5310328" y="2114365"/>
              <a:ext cx="1057922" cy="912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E5BD088B-29A8-4F4E-BCC4-375C3D422718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5310328" y="3027285"/>
              <a:ext cx="10579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F9B6E668-F2A7-4DC8-86F0-34FD0FDA693D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 flipV="1">
              <a:off x="5310328" y="3027285"/>
              <a:ext cx="1057922" cy="912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697D23C-3DEB-4375-BB3E-C7E00DCAEF3C}"/>
                </a:ext>
              </a:extLst>
            </p:cNvPr>
            <p:cNvSpPr txBox="1"/>
            <p:nvPr/>
          </p:nvSpPr>
          <p:spPr>
            <a:xfrm>
              <a:off x="3320249" y="2336306"/>
              <a:ext cx="4616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喜欢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9F73A82-489C-4EDE-8AB6-09C42754D0D4}"/>
                </a:ext>
              </a:extLst>
            </p:cNvPr>
            <p:cNvSpPr txBox="1"/>
            <p:nvPr/>
          </p:nvSpPr>
          <p:spPr>
            <a:xfrm>
              <a:off x="3385357" y="2773664"/>
              <a:ext cx="8256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相同爱好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94D42D9-3A72-45AE-A098-2E3A7B1821CA}"/>
                </a:ext>
              </a:extLst>
            </p:cNvPr>
            <p:cNvSpPr txBox="1"/>
            <p:nvPr/>
          </p:nvSpPr>
          <p:spPr>
            <a:xfrm>
              <a:off x="2963668" y="3495447"/>
              <a:ext cx="8433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喜欢，具有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644A5D3-7560-49DE-BA98-77DC8E1CA98E}"/>
                </a:ext>
              </a:extLst>
            </p:cNvPr>
            <p:cNvSpPr txBox="1"/>
            <p:nvPr/>
          </p:nvSpPr>
          <p:spPr>
            <a:xfrm>
              <a:off x="5726101" y="2305066"/>
              <a:ext cx="5415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相似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F9E8DFD-E42F-42C1-B194-DCAB023725BB}"/>
                </a:ext>
              </a:extLst>
            </p:cNvPr>
            <p:cNvSpPr txBox="1"/>
            <p:nvPr/>
          </p:nvSpPr>
          <p:spPr>
            <a:xfrm>
              <a:off x="5613648" y="2805342"/>
              <a:ext cx="5297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喜欢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FCE89B1-69BA-425A-8648-3D10339464C7}"/>
                </a:ext>
              </a:extLst>
            </p:cNvPr>
            <p:cNvSpPr txBox="1"/>
            <p:nvPr/>
          </p:nvSpPr>
          <p:spPr>
            <a:xfrm>
              <a:off x="5746817" y="3527561"/>
              <a:ext cx="5297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包含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7609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990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558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8415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0762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90</Words>
  <Application>Microsoft Office PowerPoint</Application>
  <PresentationFormat>宽屏</PresentationFormat>
  <Paragraphs>87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子轩</dc:creator>
  <cp:lastModifiedBy>张 子轩</cp:lastModifiedBy>
  <cp:revision>7</cp:revision>
  <dcterms:created xsi:type="dcterms:W3CDTF">2020-05-11T02:55:15Z</dcterms:created>
  <dcterms:modified xsi:type="dcterms:W3CDTF">2020-05-18T08:09:46Z</dcterms:modified>
</cp:coreProperties>
</file>