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GB" sz="1200" dirty="0" err="1">
                <a:solidFill>
                  <a:schemeClr val="tx1"/>
                </a:solidFill>
              </a:rPr>
              <a:t>Shangar.S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5117</a:t>
            </a:r>
            <a:r>
              <a:rPr lang="en-GB"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21104012</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7299</Words>
  <Application>Microsoft Office PowerPoint</Application>
  <PresentationFormat>On-screen Show (16:9)</PresentationFormat>
  <Paragraphs>147</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Guest User</cp:lastModifiedBy>
  <cp:revision>25</cp:revision>
  <dcterms:created xsi:type="dcterms:W3CDTF">2024-04-05T06:27:00Z</dcterms:created>
  <dcterms:modified xsi:type="dcterms:W3CDTF">2024-04-09T05:47:37Z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727037D34D82460EAD98DE374166DF49_13</vt:lpwstr>
  </property>
  <property fmtid="{D5CDD505-2E9C-101B-9397-08002B2CF9AE}" pid="4" name="KSOProductBuildVer">
    <vt:lpwstr>1033-12.2.0.13489</vt:lpwstr>
  </property>
</Properties>
</file>