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22" r:id="rId3"/>
    <p:sldId id="323" r:id="rId4"/>
    <p:sldId id="324" r:id="rId5"/>
    <p:sldId id="325" r:id="rId6"/>
    <p:sldId id="326" r:id="rId7"/>
    <p:sldId id="327" r:id="rId8"/>
    <p:sldId id="328" r:id="rId9"/>
    <p:sldId id="329" r:id="rId10"/>
    <p:sldId id="330" r:id="rId11"/>
    <p:sldId id="331" r:id="rId12"/>
    <p:sldId id="332"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descr="STUDENT NAME: Madhavan T REGISTER NO AND NMID: asunm126212400641 DEPARTMENT: BCA COLLEGE: JAYA COLLEGE OF ARTS &amp; SCIENCE/UNIVERSITY OF MADRAS"/>
          <p:cNvSpPr txBox="1"/>
          <p:nvPr/>
        </p:nvSpPr>
        <p:spPr>
          <a:xfrm>
            <a:off x="2554542" y="3314150"/>
            <a:ext cx="8610600" cy="1551941"/>
          </a:xfrm>
          <a:prstGeom prst="rect"/>
          <a:noFill/>
        </p:spPr>
        <p:txBody>
          <a:bodyPr anchor="t" bIns="45720" lIns="91440" rIns="91440" rtlCol="0" tIns="4572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US">
                <a:latin typeface="Arial"/>
              </a:rPr>
              <a:t>STUDENT NAME: </a:t>
            </a:r>
            <a:r>
              <a:rPr altLang="en-GB" dirty="0" sz="2400" lang="en-US">
                <a:latin typeface="Arial"/>
              </a:rPr>
              <a:t>Shankar</a:t>
            </a:r>
            <a:r>
              <a:rPr altLang="en-GB" dirty="0" sz="2400" lang="en-US">
                <a:latin typeface="Arial"/>
              </a:rPr>
              <a:t>.</a:t>
            </a:r>
            <a:r>
              <a:rPr altLang="en-GB" dirty="0" sz="2400" lang="en-US">
                <a:latin typeface="Arial"/>
              </a:rPr>
              <a:t>p</a:t>
            </a:r>
            <a:endParaRPr altLang="en-US" lang="zh-CN"/>
          </a:p>
          <a:p>
            <a:r>
              <a:rPr dirty="0" sz="2400" lang="en-US">
                <a:latin typeface="Arial"/>
              </a:rPr>
              <a:t>REGISTER NO AND NMID: </a:t>
            </a:r>
            <a:r>
              <a:rPr dirty="0" sz="2400" lang="en-US">
                <a:latin typeface="Arial"/>
              </a:rPr>
              <a:t>2</a:t>
            </a:r>
            <a:r>
              <a:rPr altLang="en-GB" dirty="0" sz="2400" lang="en-US">
                <a:latin typeface="Arial"/>
              </a:rPr>
              <a:t>2</a:t>
            </a:r>
            <a:r>
              <a:rPr altLang="en-GB" dirty="0" sz="2400" lang="en-US">
                <a:latin typeface="Arial"/>
              </a:rPr>
              <a:t>2</a:t>
            </a:r>
            <a:r>
              <a:rPr altLang="en-GB" dirty="0" sz="2400" lang="en-US">
                <a:latin typeface="Arial"/>
              </a:rPr>
              <a:t>4</a:t>
            </a:r>
            <a:r>
              <a:rPr altLang="en-GB" dirty="0" sz="2400" lang="en-US">
                <a:latin typeface="Arial"/>
              </a:rPr>
              <a:t>0</a:t>
            </a:r>
            <a:r>
              <a:rPr altLang="en-GB" dirty="0" sz="2400" lang="en-US">
                <a:latin typeface="Arial"/>
              </a:rPr>
              <a:t>2</a:t>
            </a:r>
            <a:r>
              <a:rPr altLang="en-GB" dirty="0" sz="2400" lang="en-US">
                <a:latin typeface="Arial"/>
              </a:rPr>
              <a:t>0</a:t>
            </a:r>
            <a:r>
              <a:rPr altLang="en-GB" dirty="0" sz="2400" lang="en-US">
                <a:latin typeface="Arial"/>
              </a:rPr>
              <a:t>3</a:t>
            </a:r>
            <a:r>
              <a:rPr altLang="en-GB" dirty="0" sz="2400" lang="en-US">
                <a:latin typeface="Arial"/>
              </a:rPr>
              <a:t>7</a:t>
            </a:r>
            <a:endParaRPr dirty="0" sz="2400" lang="en-US">
              <a:cs typeface="Calibri"/>
            </a:endParaRPr>
          </a:p>
          <a:p>
            <a:r>
              <a:rPr dirty="0" sz="2400" lang="en-US">
                <a:latin typeface="Arial"/>
              </a:rPr>
              <a:t>DEPARTMENT: </a:t>
            </a:r>
            <a:r>
              <a:rPr dirty="0" sz="2400" lang="en-US">
                <a:latin typeface="Arial"/>
              </a:rPr>
              <a:t>B</a:t>
            </a:r>
            <a:r>
              <a:rPr altLang="en-GB" dirty="0" sz="2400" lang="en-US">
                <a:latin typeface="Arial"/>
              </a:rPr>
              <a:t>s</a:t>
            </a:r>
            <a:r>
              <a:rPr altLang="en-GB" dirty="0" sz="2400" lang="en-US">
                <a:latin typeface="Arial"/>
              </a:rPr>
              <a:t>c</a:t>
            </a:r>
            <a:endParaRPr altLang="en-US" lang="zh-CN"/>
          </a:p>
          <a:p>
            <a:r>
              <a:rPr dirty="0" sz="2400" lang="en-US">
                <a:latin typeface="Arial"/>
              </a:rPr>
              <a:t>COLLEGE: </a:t>
            </a:r>
            <a:r>
              <a:rPr dirty="0" sz="2400" lang="en-US">
                <a:latin typeface="Arial"/>
              </a:rPr>
              <a:t>J</a:t>
            </a:r>
            <a:r>
              <a:rPr dirty="0" sz="2400" lang="en-US">
                <a:latin typeface="Arial"/>
              </a:rPr>
              <a:t>A</a:t>
            </a:r>
            <a:r>
              <a:rPr dirty="0" sz="2400" lang="en-US">
                <a:latin typeface="Arial"/>
              </a:rPr>
              <a:t>Y</a:t>
            </a:r>
            <a:r>
              <a:rPr dirty="0" sz="2400" lang="en-US">
                <a:latin typeface="Arial"/>
              </a:rPr>
              <a:t>A</a:t>
            </a:r>
            <a:r>
              <a:rPr dirty="0" sz="2400" lang="en-US">
                <a:latin typeface="Arial"/>
              </a:rPr>
              <a:t> </a:t>
            </a:r>
            <a:r>
              <a:rPr dirty="0" sz="2400" lang="en-US">
                <a:latin typeface="Arial"/>
              </a:rPr>
              <a:t>COLLEGE</a:t>
            </a:r>
            <a:r>
              <a:rPr dirty="0" sz="2400" lang="en-US">
                <a:latin typeface="Arial"/>
              </a:rPr>
              <a:t> </a:t>
            </a:r>
            <a:r>
              <a:rPr dirty="0" sz="2400" lang="en-US">
                <a:latin typeface="Arial"/>
              </a:rPr>
              <a:t>O</a:t>
            </a:r>
            <a:r>
              <a:rPr dirty="0" sz="2400" lang="en-US">
                <a:latin typeface="Arial"/>
              </a:rPr>
              <a:t>F</a:t>
            </a:r>
            <a:r>
              <a:rPr dirty="0" sz="2400" lang="en-US">
                <a:latin typeface="Arial"/>
              </a:rPr>
              <a:t> </a:t>
            </a:r>
            <a:r>
              <a:rPr dirty="0" sz="2400" lang="en-US">
                <a:latin typeface="Arial"/>
              </a:rPr>
              <a:t>A</a:t>
            </a:r>
            <a:r>
              <a:rPr dirty="0" sz="2400" lang="en-US">
                <a:latin typeface="Arial"/>
              </a:rPr>
              <a:t>R</a:t>
            </a:r>
            <a:r>
              <a:rPr dirty="0" sz="2400" lang="en-US">
                <a:latin typeface="Arial"/>
              </a:rPr>
              <a:t>T</a:t>
            </a:r>
            <a:r>
              <a:rPr dirty="0" sz="2400" lang="en-US">
                <a:latin typeface="Arial"/>
              </a:rPr>
              <a:t>S</a:t>
            </a:r>
            <a:r>
              <a:rPr dirty="0" sz="2400" lang="en-US">
                <a:latin typeface="Arial"/>
              </a:rPr>
              <a:t> </a:t>
            </a:r>
            <a:r>
              <a:rPr dirty="0" sz="2400" lang="en-US">
                <a:latin typeface="Arial"/>
              </a:rPr>
              <a:t>A</a:t>
            </a:r>
            <a:r>
              <a:rPr dirty="0" sz="2400" lang="en-US">
                <a:latin typeface="Arial"/>
              </a:rPr>
              <a:t>N</a:t>
            </a:r>
            <a:r>
              <a:rPr dirty="0" sz="2400" lang="en-US">
                <a:latin typeface="Arial"/>
              </a:rPr>
              <a:t>D</a:t>
            </a:r>
            <a:r>
              <a:rPr dirty="0" sz="2400" lang="en-US">
                <a:latin typeface="Arial"/>
              </a:rPr>
              <a:t> </a:t>
            </a:r>
            <a:r>
              <a:rPr dirty="0" sz="2400" lang="en-US">
                <a:latin typeface="Arial"/>
              </a:rPr>
              <a:t>S</a:t>
            </a:r>
            <a:r>
              <a:rPr dirty="0" sz="2400" lang="en-US">
                <a:latin typeface="Arial"/>
              </a:rPr>
              <a:t>C</a:t>
            </a:r>
            <a:r>
              <a:rPr dirty="0" sz="2400" lang="en-US">
                <a:latin typeface="Arial"/>
              </a:rPr>
              <a:t>I</a:t>
            </a:r>
            <a:r>
              <a:rPr dirty="0" sz="2400" lang="en-US">
                <a:latin typeface="Arial"/>
              </a:rPr>
              <a:t>ENCE</a:t>
            </a:r>
            <a:r>
              <a:rPr dirty="0" sz="2400" lang="en-US">
                <a:latin typeface="Arial"/>
              </a:rPr>
              <a:t>/ </a:t>
            </a:r>
            <a:r>
              <a:rPr dirty="0" sz="2400" lang="en-US">
                <a:latin typeface="Arial"/>
              </a:rPr>
              <a:t>M</a:t>
            </a:r>
            <a:r>
              <a:rPr dirty="0" sz="2400" lang="en-US">
                <a:latin typeface="Arial"/>
              </a:rPr>
              <a:t>A</a:t>
            </a:r>
            <a:r>
              <a:rPr dirty="0" sz="2400" lang="en-US">
                <a:latin typeface="Arial"/>
              </a:rPr>
              <a:t>D</a:t>
            </a:r>
            <a:r>
              <a:rPr dirty="0" sz="2400" lang="en-US">
                <a:latin typeface="Arial"/>
              </a:rPr>
              <a:t>R</a:t>
            </a:r>
            <a:r>
              <a:rPr dirty="0" sz="2400" lang="en-US">
                <a:latin typeface="Arial"/>
              </a:rPr>
              <a:t>A</a:t>
            </a:r>
            <a:r>
              <a:rPr dirty="0" sz="2400" lang="en-US">
                <a:latin typeface="Arial"/>
              </a:rPr>
              <a:t>S</a:t>
            </a:r>
            <a:r>
              <a:rPr dirty="0" sz="2400" lang="en-US">
                <a:latin typeface="Arial"/>
              </a:rPr>
              <a:t> </a:t>
            </a:r>
            <a:r>
              <a:rPr dirty="0" sz="2400" lang="en-US">
                <a:latin typeface="Arial"/>
              </a:rPr>
              <a:t>UNIVERSITY</a:t>
            </a:r>
            <a:endParaRPr altLang="en-US" lang="zh-CN"/>
          </a:p>
          <a:p>
            <a:r>
              <a:rPr dirty="0" sz="2400" lang="en-US">
                <a:latin typeface="Arial"/>
              </a:rPr>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0058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3202528" y="3506827"/>
            <a:ext cx="7405812" cy="351283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5975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21488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10325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3863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Rectangle 8"/>
          <p:cNvSpPr/>
          <p:nvPr/>
        </p:nvSpPr>
        <p:spPr>
          <a:xfrm>
            <a:off x="3048000" y="2967335"/>
            <a:ext cx="6096000" cy="2148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Rectangle 8"/>
          <p:cNvSpPr/>
          <p:nvPr/>
        </p:nvSpPr>
        <p:spPr>
          <a:xfrm>
            <a:off x="3048000" y="2551837"/>
            <a:ext cx="6096000" cy="12344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Rectangle 6"/>
          <p:cNvSpPr/>
          <p:nvPr/>
        </p:nvSpPr>
        <p:spPr>
          <a:xfrm>
            <a:off x="3048000" y="1859340"/>
            <a:ext cx="6096000" cy="2377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Rectangle 7"/>
          <p:cNvSpPr/>
          <p:nvPr/>
        </p:nvSpPr>
        <p:spPr>
          <a:xfrm>
            <a:off x="3048000" y="1813173"/>
            <a:ext cx="6096000" cy="1767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4959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739775" y="1973579"/>
            <a:ext cx="7891160" cy="18059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584200"/>
          </a:xfrm>
        </p:spPr>
        <p:txBody>
          <a:bodyPr/>
          <a:p>
            <a:r>
              <a:rPr dirty="0" lang="en-IN"/>
              <a:t>FEATURES AND FUNCTIONALITY</a:t>
            </a:r>
          </a:p>
        </p:txBody>
      </p:sp>
      <p:sp>
        <p:nvSpPr>
          <p:cNvPr id="1048609" name="Rectangle 2"/>
          <p:cNvSpPr/>
          <p:nvPr/>
        </p:nvSpPr>
        <p:spPr>
          <a:xfrm>
            <a:off x="3048000" y="1859340"/>
            <a:ext cx="6096000" cy="24155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2025-09-08T15:58:20Z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5f4af9a127a342cf87f36a86112ab145</vt:lpwstr>
  </property>
</Properties>
</file>