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AD7DC-4048-4740-9EFA-D3E7248E651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6ED249-1C7E-4836-A6F8-D2F353F94374}">
      <dgm:prSet/>
      <dgm:spPr/>
      <dgm:t>
        <a:bodyPr/>
        <a:lstStyle/>
        <a:p>
          <a:r>
            <a:rPr lang="en-US" b="0" i="0" baseline="0"/>
            <a:t>Use throttling for continuous events (scrolling, resizing) </a:t>
          </a:r>
          <a:endParaRPr lang="en-US"/>
        </a:p>
      </dgm:t>
    </dgm:pt>
    <dgm:pt modelId="{C1DEE5D1-4F57-4131-8946-AF76BCE02E12}" type="parTrans" cxnId="{128C8EBC-35E6-4F6F-B08E-E26BBEEE314C}">
      <dgm:prSet/>
      <dgm:spPr/>
      <dgm:t>
        <a:bodyPr/>
        <a:lstStyle/>
        <a:p>
          <a:endParaRPr lang="en-US"/>
        </a:p>
      </dgm:t>
    </dgm:pt>
    <dgm:pt modelId="{95621CE2-3F48-41EA-B1BC-223733576B51}" type="sibTrans" cxnId="{128C8EBC-35E6-4F6F-B08E-E26BBEEE314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1CD710C-A15E-4A42-AB6B-95CCD75E57A7}">
      <dgm:prSet/>
      <dgm:spPr/>
      <dgm:t>
        <a:bodyPr/>
        <a:lstStyle/>
        <a:p>
          <a:r>
            <a:rPr lang="en-US" b="0" i="0" baseline="0"/>
            <a:t>Use debouncing for discrete events (typing, button clicks) </a:t>
          </a:r>
          <a:endParaRPr lang="en-US"/>
        </a:p>
      </dgm:t>
    </dgm:pt>
    <dgm:pt modelId="{207467DD-631A-4353-ACF1-AF9537C8FD42}" type="parTrans" cxnId="{2BAF4DC2-E613-4BF6-BBF5-71D6CE5A4CE3}">
      <dgm:prSet/>
      <dgm:spPr/>
      <dgm:t>
        <a:bodyPr/>
        <a:lstStyle/>
        <a:p>
          <a:endParaRPr lang="en-US"/>
        </a:p>
      </dgm:t>
    </dgm:pt>
    <dgm:pt modelId="{F0A5EAF7-E4FB-409D-91D2-C36656BDC163}" type="sibTrans" cxnId="{2BAF4DC2-E613-4BF6-BBF5-71D6CE5A4CE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14B7816-4FC6-43E2-9C6C-CC4E3DAA0255}">
      <dgm:prSet/>
      <dgm:spPr/>
      <dgm:t>
        <a:bodyPr/>
        <a:lstStyle/>
        <a:p>
          <a:r>
            <a:rPr lang="en-US" b="0" i="0" baseline="0"/>
            <a:t>Choose appropriate delay times </a:t>
          </a:r>
          <a:endParaRPr lang="en-US"/>
        </a:p>
      </dgm:t>
    </dgm:pt>
    <dgm:pt modelId="{B4518346-5959-4C4A-B533-E26908C0EE47}" type="parTrans" cxnId="{D121C52C-E7A8-4873-94AE-B5C2781B322B}">
      <dgm:prSet/>
      <dgm:spPr/>
      <dgm:t>
        <a:bodyPr/>
        <a:lstStyle/>
        <a:p>
          <a:endParaRPr lang="en-US"/>
        </a:p>
      </dgm:t>
    </dgm:pt>
    <dgm:pt modelId="{2FCD2C8D-B560-4D6A-8AEA-EE4666A5E51C}" type="sibTrans" cxnId="{D121C52C-E7A8-4873-94AE-B5C2781B322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880FDF0-5CAC-423E-98E3-CE049EBA2F1B}">
      <dgm:prSet/>
      <dgm:spPr/>
      <dgm:t>
        <a:bodyPr/>
        <a:lstStyle/>
        <a:p>
          <a:r>
            <a:rPr lang="en-US" b="0" i="0" baseline="0"/>
            <a:t>Test thoroughly, especially on lower-end devices </a:t>
          </a:r>
          <a:endParaRPr lang="en-US"/>
        </a:p>
      </dgm:t>
    </dgm:pt>
    <dgm:pt modelId="{F5839BCF-5D87-42A4-A160-19AE131D32DB}" type="parTrans" cxnId="{58A5FF76-A62D-4466-B70D-D0657E3B434D}">
      <dgm:prSet/>
      <dgm:spPr/>
      <dgm:t>
        <a:bodyPr/>
        <a:lstStyle/>
        <a:p>
          <a:endParaRPr lang="en-US"/>
        </a:p>
      </dgm:t>
    </dgm:pt>
    <dgm:pt modelId="{3D8DCEDB-3A86-465D-ADA3-F127ED9E37BD}" type="sibTrans" cxnId="{58A5FF76-A62D-4466-B70D-D0657E3B434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CBCEC0D-D14B-495C-8DBA-6C9B7F03F63A}">
      <dgm:prSet/>
      <dgm:spPr/>
      <dgm:t>
        <a:bodyPr/>
        <a:lstStyle/>
        <a:p>
          <a:r>
            <a:rPr lang="en-US" b="0" i="0" baseline="0"/>
            <a:t>Consider the user experience when implementing </a:t>
          </a:r>
          <a:endParaRPr lang="en-US"/>
        </a:p>
      </dgm:t>
    </dgm:pt>
    <dgm:pt modelId="{3E873D67-B9C9-40AA-B1AB-0075E6960331}" type="parTrans" cxnId="{CF00BC03-7084-458D-839B-957EBEF1B9BF}">
      <dgm:prSet/>
      <dgm:spPr/>
      <dgm:t>
        <a:bodyPr/>
        <a:lstStyle/>
        <a:p>
          <a:endParaRPr lang="en-US"/>
        </a:p>
      </dgm:t>
    </dgm:pt>
    <dgm:pt modelId="{67A29818-D33D-48E8-ABED-26922FD5606D}" type="sibTrans" cxnId="{CF00BC03-7084-458D-839B-957EBEF1B9B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F8AE2B1-DC24-4582-AC6D-1BA9BAAEA210}" type="pres">
      <dgm:prSet presAssocID="{4A1AD7DC-4048-4740-9EFA-D3E7248E6510}" presName="Name0" presStyleCnt="0">
        <dgm:presLayoutVars>
          <dgm:animLvl val="lvl"/>
          <dgm:resizeHandles val="exact"/>
        </dgm:presLayoutVars>
      </dgm:prSet>
      <dgm:spPr/>
    </dgm:pt>
    <dgm:pt modelId="{D8E4223B-4295-4A33-BFE5-65E98DA3A906}" type="pres">
      <dgm:prSet presAssocID="{1E6ED249-1C7E-4836-A6F8-D2F353F94374}" presName="compositeNode" presStyleCnt="0">
        <dgm:presLayoutVars>
          <dgm:bulletEnabled val="1"/>
        </dgm:presLayoutVars>
      </dgm:prSet>
      <dgm:spPr/>
    </dgm:pt>
    <dgm:pt modelId="{EFFC3E1C-84ED-4DA0-97A8-2867845658F0}" type="pres">
      <dgm:prSet presAssocID="{1E6ED249-1C7E-4836-A6F8-D2F353F94374}" presName="bgRect" presStyleLbl="bgAccFollowNode1" presStyleIdx="0" presStyleCnt="5"/>
      <dgm:spPr/>
    </dgm:pt>
    <dgm:pt modelId="{B8C61EE7-173D-40B8-B87E-585DD86AD3F8}" type="pres">
      <dgm:prSet presAssocID="{95621CE2-3F48-41EA-B1BC-223733576B5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421559C2-9850-4A7E-AA7D-7592E9763DCA}" type="pres">
      <dgm:prSet presAssocID="{1E6ED249-1C7E-4836-A6F8-D2F353F94374}" presName="bottomLine" presStyleLbl="alignNode1" presStyleIdx="1" presStyleCnt="10">
        <dgm:presLayoutVars/>
      </dgm:prSet>
      <dgm:spPr/>
    </dgm:pt>
    <dgm:pt modelId="{D0F66606-BD40-4030-908B-5EE1A6D1221F}" type="pres">
      <dgm:prSet presAssocID="{1E6ED249-1C7E-4836-A6F8-D2F353F94374}" presName="nodeText" presStyleLbl="bgAccFollowNode1" presStyleIdx="0" presStyleCnt="5">
        <dgm:presLayoutVars>
          <dgm:bulletEnabled val="1"/>
        </dgm:presLayoutVars>
      </dgm:prSet>
      <dgm:spPr/>
    </dgm:pt>
    <dgm:pt modelId="{C1E5CEB9-A621-4677-A736-A86C32549513}" type="pres">
      <dgm:prSet presAssocID="{95621CE2-3F48-41EA-B1BC-223733576B51}" presName="sibTrans" presStyleCnt="0"/>
      <dgm:spPr/>
    </dgm:pt>
    <dgm:pt modelId="{41C0F32D-BEA7-4643-864B-F33DE2462451}" type="pres">
      <dgm:prSet presAssocID="{F1CD710C-A15E-4A42-AB6B-95CCD75E57A7}" presName="compositeNode" presStyleCnt="0">
        <dgm:presLayoutVars>
          <dgm:bulletEnabled val="1"/>
        </dgm:presLayoutVars>
      </dgm:prSet>
      <dgm:spPr/>
    </dgm:pt>
    <dgm:pt modelId="{B770E08C-53E9-40C6-8846-91518C74C542}" type="pres">
      <dgm:prSet presAssocID="{F1CD710C-A15E-4A42-AB6B-95CCD75E57A7}" presName="bgRect" presStyleLbl="bgAccFollowNode1" presStyleIdx="1" presStyleCnt="5"/>
      <dgm:spPr/>
    </dgm:pt>
    <dgm:pt modelId="{BE9AFAA8-17E3-42BF-B3F6-4E0E11A7CCA2}" type="pres">
      <dgm:prSet presAssocID="{F0A5EAF7-E4FB-409D-91D2-C36656BDC163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BA2FEA34-C7D6-40A0-A10C-068DED8B11D2}" type="pres">
      <dgm:prSet presAssocID="{F1CD710C-A15E-4A42-AB6B-95CCD75E57A7}" presName="bottomLine" presStyleLbl="alignNode1" presStyleIdx="3" presStyleCnt="10">
        <dgm:presLayoutVars/>
      </dgm:prSet>
      <dgm:spPr/>
    </dgm:pt>
    <dgm:pt modelId="{92BA54AE-1202-4BEA-B91E-5E3433A8D873}" type="pres">
      <dgm:prSet presAssocID="{F1CD710C-A15E-4A42-AB6B-95CCD75E57A7}" presName="nodeText" presStyleLbl="bgAccFollowNode1" presStyleIdx="1" presStyleCnt="5">
        <dgm:presLayoutVars>
          <dgm:bulletEnabled val="1"/>
        </dgm:presLayoutVars>
      </dgm:prSet>
      <dgm:spPr/>
    </dgm:pt>
    <dgm:pt modelId="{429BF290-70D2-4C77-BF9E-EB200EB0A96D}" type="pres">
      <dgm:prSet presAssocID="{F0A5EAF7-E4FB-409D-91D2-C36656BDC163}" presName="sibTrans" presStyleCnt="0"/>
      <dgm:spPr/>
    </dgm:pt>
    <dgm:pt modelId="{78B21531-BF42-4074-8BAD-031D2558A5DC}" type="pres">
      <dgm:prSet presAssocID="{714B7816-4FC6-43E2-9C6C-CC4E3DAA0255}" presName="compositeNode" presStyleCnt="0">
        <dgm:presLayoutVars>
          <dgm:bulletEnabled val="1"/>
        </dgm:presLayoutVars>
      </dgm:prSet>
      <dgm:spPr/>
    </dgm:pt>
    <dgm:pt modelId="{8A8B0E43-3FD6-4756-97A8-362024387EAA}" type="pres">
      <dgm:prSet presAssocID="{714B7816-4FC6-43E2-9C6C-CC4E3DAA0255}" presName="bgRect" presStyleLbl="bgAccFollowNode1" presStyleIdx="2" presStyleCnt="5"/>
      <dgm:spPr/>
    </dgm:pt>
    <dgm:pt modelId="{387110B8-C91B-48F3-9FB9-5096DC46D8E2}" type="pres">
      <dgm:prSet presAssocID="{2FCD2C8D-B560-4D6A-8AEA-EE4666A5E51C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61D40BC6-F92F-43CE-BBFC-2488512832FF}" type="pres">
      <dgm:prSet presAssocID="{714B7816-4FC6-43E2-9C6C-CC4E3DAA0255}" presName="bottomLine" presStyleLbl="alignNode1" presStyleIdx="5" presStyleCnt="10">
        <dgm:presLayoutVars/>
      </dgm:prSet>
      <dgm:spPr/>
    </dgm:pt>
    <dgm:pt modelId="{DDF682D3-208F-43EC-89D3-F93A8580032B}" type="pres">
      <dgm:prSet presAssocID="{714B7816-4FC6-43E2-9C6C-CC4E3DAA0255}" presName="nodeText" presStyleLbl="bgAccFollowNode1" presStyleIdx="2" presStyleCnt="5">
        <dgm:presLayoutVars>
          <dgm:bulletEnabled val="1"/>
        </dgm:presLayoutVars>
      </dgm:prSet>
      <dgm:spPr/>
    </dgm:pt>
    <dgm:pt modelId="{A9D6AF9C-1D0F-4AA9-B5DE-34E1D23B3FCC}" type="pres">
      <dgm:prSet presAssocID="{2FCD2C8D-B560-4D6A-8AEA-EE4666A5E51C}" presName="sibTrans" presStyleCnt="0"/>
      <dgm:spPr/>
    </dgm:pt>
    <dgm:pt modelId="{9E056693-A5D3-4F34-BA69-F7367448A9CC}" type="pres">
      <dgm:prSet presAssocID="{3880FDF0-5CAC-423E-98E3-CE049EBA2F1B}" presName="compositeNode" presStyleCnt="0">
        <dgm:presLayoutVars>
          <dgm:bulletEnabled val="1"/>
        </dgm:presLayoutVars>
      </dgm:prSet>
      <dgm:spPr/>
    </dgm:pt>
    <dgm:pt modelId="{123FBB67-9F48-4E9E-B9BD-C4955E3D58A3}" type="pres">
      <dgm:prSet presAssocID="{3880FDF0-5CAC-423E-98E3-CE049EBA2F1B}" presName="bgRect" presStyleLbl="bgAccFollowNode1" presStyleIdx="3" presStyleCnt="5"/>
      <dgm:spPr/>
    </dgm:pt>
    <dgm:pt modelId="{C0068644-A257-4FC0-828E-5F71E1AD6793}" type="pres">
      <dgm:prSet presAssocID="{3D8DCEDB-3A86-465D-ADA3-F127ED9E37BD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B8BF0EFD-F81D-466B-89C9-80450FD4FA7E}" type="pres">
      <dgm:prSet presAssocID="{3880FDF0-5CAC-423E-98E3-CE049EBA2F1B}" presName="bottomLine" presStyleLbl="alignNode1" presStyleIdx="7" presStyleCnt="10">
        <dgm:presLayoutVars/>
      </dgm:prSet>
      <dgm:spPr/>
    </dgm:pt>
    <dgm:pt modelId="{7A49078F-5655-44F9-985A-A8F520FAEB1B}" type="pres">
      <dgm:prSet presAssocID="{3880FDF0-5CAC-423E-98E3-CE049EBA2F1B}" presName="nodeText" presStyleLbl="bgAccFollowNode1" presStyleIdx="3" presStyleCnt="5">
        <dgm:presLayoutVars>
          <dgm:bulletEnabled val="1"/>
        </dgm:presLayoutVars>
      </dgm:prSet>
      <dgm:spPr/>
    </dgm:pt>
    <dgm:pt modelId="{7B97C71E-1FD9-4ADC-9A8D-608F3BC17006}" type="pres">
      <dgm:prSet presAssocID="{3D8DCEDB-3A86-465D-ADA3-F127ED9E37BD}" presName="sibTrans" presStyleCnt="0"/>
      <dgm:spPr/>
    </dgm:pt>
    <dgm:pt modelId="{4645B1CB-FBB4-4D60-A206-6457B7D9DE78}" type="pres">
      <dgm:prSet presAssocID="{5CBCEC0D-D14B-495C-8DBA-6C9B7F03F63A}" presName="compositeNode" presStyleCnt="0">
        <dgm:presLayoutVars>
          <dgm:bulletEnabled val="1"/>
        </dgm:presLayoutVars>
      </dgm:prSet>
      <dgm:spPr/>
    </dgm:pt>
    <dgm:pt modelId="{E554279F-3302-48C9-87B5-57D5AC8232B9}" type="pres">
      <dgm:prSet presAssocID="{5CBCEC0D-D14B-495C-8DBA-6C9B7F03F63A}" presName="bgRect" presStyleLbl="bgAccFollowNode1" presStyleIdx="4" presStyleCnt="5"/>
      <dgm:spPr/>
    </dgm:pt>
    <dgm:pt modelId="{D7A39BAD-D3FB-4A75-A9C5-F5D509C27139}" type="pres">
      <dgm:prSet presAssocID="{67A29818-D33D-48E8-ABED-26922FD5606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1B85094-D2E9-449B-AC3D-1E2BDB9B389A}" type="pres">
      <dgm:prSet presAssocID="{5CBCEC0D-D14B-495C-8DBA-6C9B7F03F63A}" presName="bottomLine" presStyleLbl="alignNode1" presStyleIdx="9" presStyleCnt="10">
        <dgm:presLayoutVars/>
      </dgm:prSet>
      <dgm:spPr/>
    </dgm:pt>
    <dgm:pt modelId="{172A1375-BF42-4E62-92EE-1EC14BE200B1}" type="pres">
      <dgm:prSet presAssocID="{5CBCEC0D-D14B-495C-8DBA-6C9B7F03F63A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CF00BC03-7084-458D-839B-957EBEF1B9BF}" srcId="{4A1AD7DC-4048-4740-9EFA-D3E7248E6510}" destId="{5CBCEC0D-D14B-495C-8DBA-6C9B7F03F63A}" srcOrd="4" destOrd="0" parTransId="{3E873D67-B9C9-40AA-B1AB-0075E6960331}" sibTransId="{67A29818-D33D-48E8-ABED-26922FD5606D}"/>
    <dgm:cxn modelId="{4F361310-2B1F-4739-BD04-E5E27D249A0D}" type="presOf" srcId="{714B7816-4FC6-43E2-9C6C-CC4E3DAA0255}" destId="{8A8B0E43-3FD6-4756-97A8-362024387EAA}" srcOrd="0" destOrd="0" presId="urn:microsoft.com/office/officeart/2016/7/layout/BasicLinearProcessNumbered"/>
    <dgm:cxn modelId="{860CFC26-A7F2-41D7-9D6A-7D37E09173FD}" type="presOf" srcId="{714B7816-4FC6-43E2-9C6C-CC4E3DAA0255}" destId="{DDF682D3-208F-43EC-89D3-F93A8580032B}" srcOrd="1" destOrd="0" presId="urn:microsoft.com/office/officeart/2016/7/layout/BasicLinearProcessNumbered"/>
    <dgm:cxn modelId="{D121C52C-E7A8-4873-94AE-B5C2781B322B}" srcId="{4A1AD7DC-4048-4740-9EFA-D3E7248E6510}" destId="{714B7816-4FC6-43E2-9C6C-CC4E3DAA0255}" srcOrd="2" destOrd="0" parTransId="{B4518346-5959-4C4A-B533-E26908C0EE47}" sibTransId="{2FCD2C8D-B560-4D6A-8AEA-EE4666A5E51C}"/>
    <dgm:cxn modelId="{C0400131-4C47-494E-9A7C-300955B2AE06}" type="presOf" srcId="{1E6ED249-1C7E-4836-A6F8-D2F353F94374}" destId="{D0F66606-BD40-4030-908B-5EE1A6D1221F}" srcOrd="1" destOrd="0" presId="urn:microsoft.com/office/officeart/2016/7/layout/BasicLinearProcessNumbered"/>
    <dgm:cxn modelId="{8895A340-38D8-46BA-9FDD-590308746666}" type="presOf" srcId="{1E6ED249-1C7E-4836-A6F8-D2F353F94374}" destId="{EFFC3E1C-84ED-4DA0-97A8-2867845658F0}" srcOrd="0" destOrd="0" presId="urn:microsoft.com/office/officeart/2016/7/layout/BasicLinearProcessNumbered"/>
    <dgm:cxn modelId="{4C5A375E-FB3E-4A26-AC8B-02E3C626DD6F}" type="presOf" srcId="{67A29818-D33D-48E8-ABED-26922FD5606D}" destId="{D7A39BAD-D3FB-4A75-A9C5-F5D509C27139}" srcOrd="0" destOrd="0" presId="urn:microsoft.com/office/officeart/2016/7/layout/BasicLinearProcessNumbered"/>
    <dgm:cxn modelId="{93EF8448-B1F0-49D8-BD95-A52E9E2E4204}" type="presOf" srcId="{4A1AD7DC-4048-4740-9EFA-D3E7248E6510}" destId="{7F8AE2B1-DC24-4582-AC6D-1BA9BAAEA210}" srcOrd="0" destOrd="0" presId="urn:microsoft.com/office/officeart/2016/7/layout/BasicLinearProcessNumbered"/>
    <dgm:cxn modelId="{F6696B4B-AE22-4B2D-88AD-6432A2EBCD27}" type="presOf" srcId="{5CBCEC0D-D14B-495C-8DBA-6C9B7F03F63A}" destId="{172A1375-BF42-4E62-92EE-1EC14BE200B1}" srcOrd="1" destOrd="0" presId="urn:microsoft.com/office/officeart/2016/7/layout/BasicLinearProcessNumbered"/>
    <dgm:cxn modelId="{99F06654-1B1F-4BB4-9D33-8048EDD2DABC}" type="presOf" srcId="{3880FDF0-5CAC-423E-98E3-CE049EBA2F1B}" destId="{123FBB67-9F48-4E9E-B9BD-C4955E3D58A3}" srcOrd="0" destOrd="0" presId="urn:microsoft.com/office/officeart/2016/7/layout/BasicLinearProcessNumbered"/>
    <dgm:cxn modelId="{4ADAB576-0423-4D66-BD74-DA55A649459A}" type="presOf" srcId="{3D8DCEDB-3A86-465D-ADA3-F127ED9E37BD}" destId="{C0068644-A257-4FC0-828E-5F71E1AD6793}" srcOrd="0" destOrd="0" presId="urn:microsoft.com/office/officeart/2016/7/layout/BasicLinearProcessNumbered"/>
    <dgm:cxn modelId="{58A5FF76-A62D-4466-B70D-D0657E3B434D}" srcId="{4A1AD7DC-4048-4740-9EFA-D3E7248E6510}" destId="{3880FDF0-5CAC-423E-98E3-CE049EBA2F1B}" srcOrd="3" destOrd="0" parTransId="{F5839BCF-5D87-42A4-A160-19AE131D32DB}" sibTransId="{3D8DCEDB-3A86-465D-ADA3-F127ED9E37BD}"/>
    <dgm:cxn modelId="{BEE2D694-6FC2-40B6-A5D5-F92E6041B8F0}" type="presOf" srcId="{F1CD710C-A15E-4A42-AB6B-95CCD75E57A7}" destId="{92BA54AE-1202-4BEA-B91E-5E3433A8D873}" srcOrd="1" destOrd="0" presId="urn:microsoft.com/office/officeart/2016/7/layout/BasicLinearProcessNumbered"/>
    <dgm:cxn modelId="{B914539C-F753-42CD-A073-A5C11329C18A}" type="presOf" srcId="{95621CE2-3F48-41EA-B1BC-223733576B51}" destId="{B8C61EE7-173D-40B8-B87E-585DD86AD3F8}" srcOrd="0" destOrd="0" presId="urn:microsoft.com/office/officeart/2016/7/layout/BasicLinearProcessNumbered"/>
    <dgm:cxn modelId="{048323A0-E101-46B2-AEF4-FB7AD7E84F49}" type="presOf" srcId="{F0A5EAF7-E4FB-409D-91D2-C36656BDC163}" destId="{BE9AFAA8-17E3-42BF-B3F6-4E0E11A7CCA2}" srcOrd="0" destOrd="0" presId="urn:microsoft.com/office/officeart/2016/7/layout/BasicLinearProcessNumbered"/>
    <dgm:cxn modelId="{04CE57AF-12A1-4B74-AE40-12851A23355A}" type="presOf" srcId="{3880FDF0-5CAC-423E-98E3-CE049EBA2F1B}" destId="{7A49078F-5655-44F9-985A-A8F520FAEB1B}" srcOrd="1" destOrd="0" presId="urn:microsoft.com/office/officeart/2016/7/layout/BasicLinearProcessNumbered"/>
    <dgm:cxn modelId="{5E8297B7-1E60-43D0-9316-9FE4D83EA1CD}" type="presOf" srcId="{F1CD710C-A15E-4A42-AB6B-95CCD75E57A7}" destId="{B770E08C-53E9-40C6-8846-91518C74C542}" srcOrd="0" destOrd="0" presId="urn:microsoft.com/office/officeart/2016/7/layout/BasicLinearProcessNumbered"/>
    <dgm:cxn modelId="{5FB1D3B9-E96C-4A89-9111-533AFA82C0E9}" type="presOf" srcId="{5CBCEC0D-D14B-495C-8DBA-6C9B7F03F63A}" destId="{E554279F-3302-48C9-87B5-57D5AC8232B9}" srcOrd="0" destOrd="0" presId="urn:microsoft.com/office/officeart/2016/7/layout/BasicLinearProcessNumbered"/>
    <dgm:cxn modelId="{128C8EBC-35E6-4F6F-B08E-E26BBEEE314C}" srcId="{4A1AD7DC-4048-4740-9EFA-D3E7248E6510}" destId="{1E6ED249-1C7E-4836-A6F8-D2F353F94374}" srcOrd="0" destOrd="0" parTransId="{C1DEE5D1-4F57-4131-8946-AF76BCE02E12}" sibTransId="{95621CE2-3F48-41EA-B1BC-223733576B51}"/>
    <dgm:cxn modelId="{EE9499C0-A0DA-4C37-A1FF-2AAA65D97601}" type="presOf" srcId="{2FCD2C8D-B560-4D6A-8AEA-EE4666A5E51C}" destId="{387110B8-C91B-48F3-9FB9-5096DC46D8E2}" srcOrd="0" destOrd="0" presId="urn:microsoft.com/office/officeart/2016/7/layout/BasicLinearProcessNumbered"/>
    <dgm:cxn modelId="{2BAF4DC2-E613-4BF6-BBF5-71D6CE5A4CE3}" srcId="{4A1AD7DC-4048-4740-9EFA-D3E7248E6510}" destId="{F1CD710C-A15E-4A42-AB6B-95CCD75E57A7}" srcOrd="1" destOrd="0" parTransId="{207467DD-631A-4353-ACF1-AF9537C8FD42}" sibTransId="{F0A5EAF7-E4FB-409D-91D2-C36656BDC163}"/>
    <dgm:cxn modelId="{6A02BF05-6436-4020-9AD7-7BDCE51CA1B6}" type="presParOf" srcId="{7F8AE2B1-DC24-4582-AC6D-1BA9BAAEA210}" destId="{D8E4223B-4295-4A33-BFE5-65E98DA3A906}" srcOrd="0" destOrd="0" presId="urn:microsoft.com/office/officeart/2016/7/layout/BasicLinearProcessNumbered"/>
    <dgm:cxn modelId="{5ECCF04E-73F5-4B79-8176-EE6BF0264E7B}" type="presParOf" srcId="{D8E4223B-4295-4A33-BFE5-65E98DA3A906}" destId="{EFFC3E1C-84ED-4DA0-97A8-2867845658F0}" srcOrd="0" destOrd="0" presId="urn:microsoft.com/office/officeart/2016/7/layout/BasicLinearProcessNumbered"/>
    <dgm:cxn modelId="{5F48BD75-2330-4438-8320-1CBBB995C604}" type="presParOf" srcId="{D8E4223B-4295-4A33-BFE5-65E98DA3A906}" destId="{B8C61EE7-173D-40B8-B87E-585DD86AD3F8}" srcOrd="1" destOrd="0" presId="urn:microsoft.com/office/officeart/2016/7/layout/BasicLinearProcessNumbered"/>
    <dgm:cxn modelId="{3DA320E9-6DFC-48C2-BBA0-32B15CE800E7}" type="presParOf" srcId="{D8E4223B-4295-4A33-BFE5-65E98DA3A906}" destId="{421559C2-9850-4A7E-AA7D-7592E9763DCA}" srcOrd="2" destOrd="0" presId="urn:microsoft.com/office/officeart/2016/7/layout/BasicLinearProcessNumbered"/>
    <dgm:cxn modelId="{DE509786-114D-4336-994A-278A24CB037D}" type="presParOf" srcId="{D8E4223B-4295-4A33-BFE5-65E98DA3A906}" destId="{D0F66606-BD40-4030-908B-5EE1A6D1221F}" srcOrd="3" destOrd="0" presId="urn:microsoft.com/office/officeart/2016/7/layout/BasicLinearProcessNumbered"/>
    <dgm:cxn modelId="{0FD51AB1-FBB0-453C-BCAD-EE8A5C32A8AE}" type="presParOf" srcId="{7F8AE2B1-DC24-4582-AC6D-1BA9BAAEA210}" destId="{C1E5CEB9-A621-4677-A736-A86C32549513}" srcOrd="1" destOrd="0" presId="urn:microsoft.com/office/officeart/2016/7/layout/BasicLinearProcessNumbered"/>
    <dgm:cxn modelId="{445ABF63-8EA4-46AA-90C2-BD28A5CFB5AB}" type="presParOf" srcId="{7F8AE2B1-DC24-4582-AC6D-1BA9BAAEA210}" destId="{41C0F32D-BEA7-4643-864B-F33DE2462451}" srcOrd="2" destOrd="0" presId="urn:microsoft.com/office/officeart/2016/7/layout/BasicLinearProcessNumbered"/>
    <dgm:cxn modelId="{D8DDE7B1-332A-41C1-B12B-701976702AF0}" type="presParOf" srcId="{41C0F32D-BEA7-4643-864B-F33DE2462451}" destId="{B770E08C-53E9-40C6-8846-91518C74C542}" srcOrd="0" destOrd="0" presId="urn:microsoft.com/office/officeart/2016/7/layout/BasicLinearProcessNumbered"/>
    <dgm:cxn modelId="{C69AB8C0-D72B-40A4-BA2A-6F00EED0FE82}" type="presParOf" srcId="{41C0F32D-BEA7-4643-864B-F33DE2462451}" destId="{BE9AFAA8-17E3-42BF-B3F6-4E0E11A7CCA2}" srcOrd="1" destOrd="0" presId="urn:microsoft.com/office/officeart/2016/7/layout/BasicLinearProcessNumbered"/>
    <dgm:cxn modelId="{ED03B2A1-CC05-49F7-B705-9D9C7A4ED8DC}" type="presParOf" srcId="{41C0F32D-BEA7-4643-864B-F33DE2462451}" destId="{BA2FEA34-C7D6-40A0-A10C-068DED8B11D2}" srcOrd="2" destOrd="0" presId="urn:microsoft.com/office/officeart/2016/7/layout/BasicLinearProcessNumbered"/>
    <dgm:cxn modelId="{DD323DA2-AB22-4946-B79F-74620E302AD6}" type="presParOf" srcId="{41C0F32D-BEA7-4643-864B-F33DE2462451}" destId="{92BA54AE-1202-4BEA-B91E-5E3433A8D873}" srcOrd="3" destOrd="0" presId="urn:microsoft.com/office/officeart/2016/7/layout/BasicLinearProcessNumbered"/>
    <dgm:cxn modelId="{3CAF8E25-F654-44A8-BD39-11C80CB17729}" type="presParOf" srcId="{7F8AE2B1-DC24-4582-AC6D-1BA9BAAEA210}" destId="{429BF290-70D2-4C77-BF9E-EB200EB0A96D}" srcOrd="3" destOrd="0" presId="urn:microsoft.com/office/officeart/2016/7/layout/BasicLinearProcessNumbered"/>
    <dgm:cxn modelId="{07F28D7E-08F2-4934-86D3-19676A303F73}" type="presParOf" srcId="{7F8AE2B1-DC24-4582-AC6D-1BA9BAAEA210}" destId="{78B21531-BF42-4074-8BAD-031D2558A5DC}" srcOrd="4" destOrd="0" presId="urn:microsoft.com/office/officeart/2016/7/layout/BasicLinearProcessNumbered"/>
    <dgm:cxn modelId="{F9617F8E-6CCD-4178-A929-B889CBEB3989}" type="presParOf" srcId="{78B21531-BF42-4074-8BAD-031D2558A5DC}" destId="{8A8B0E43-3FD6-4756-97A8-362024387EAA}" srcOrd="0" destOrd="0" presId="urn:microsoft.com/office/officeart/2016/7/layout/BasicLinearProcessNumbered"/>
    <dgm:cxn modelId="{779D9EA3-4512-49E3-98B9-9ADA29B41B28}" type="presParOf" srcId="{78B21531-BF42-4074-8BAD-031D2558A5DC}" destId="{387110B8-C91B-48F3-9FB9-5096DC46D8E2}" srcOrd="1" destOrd="0" presId="urn:microsoft.com/office/officeart/2016/7/layout/BasicLinearProcessNumbered"/>
    <dgm:cxn modelId="{3E00F4A0-26E7-4C8D-86C8-26C0BD2391AE}" type="presParOf" srcId="{78B21531-BF42-4074-8BAD-031D2558A5DC}" destId="{61D40BC6-F92F-43CE-BBFC-2488512832FF}" srcOrd="2" destOrd="0" presId="urn:microsoft.com/office/officeart/2016/7/layout/BasicLinearProcessNumbered"/>
    <dgm:cxn modelId="{365C2191-8B1F-4A24-86CB-058F0CFAA242}" type="presParOf" srcId="{78B21531-BF42-4074-8BAD-031D2558A5DC}" destId="{DDF682D3-208F-43EC-89D3-F93A8580032B}" srcOrd="3" destOrd="0" presId="urn:microsoft.com/office/officeart/2016/7/layout/BasicLinearProcessNumbered"/>
    <dgm:cxn modelId="{E7BE4ABA-025F-4A89-B9F2-C9D2BAC24DB4}" type="presParOf" srcId="{7F8AE2B1-DC24-4582-AC6D-1BA9BAAEA210}" destId="{A9D6AF9C-1D0F-4AA9-B5DE-34E1D23B3FCC}" srcOrd="5" destOrd="0" presId="urn:microsoft.com/office/officeart/2016/7/layout/BasicLinearProcessNumbered"/>
    <dgm:cxn modelId="{96D1129A-AE50-45B9-93D2-21F30E5C5693}" type="presParOf" srcId="{7F8AE2B1-DC24-4582-AC6D-1BA9BAAEA210}" destId="{9E056693-A5D3-4F34-BA69-F7367448A9CC}" srcOrd="6" destOrd="0" presId="urn:microsoft.com/office/officeart/2016/7/layout/BasicLinearProcessNumbered"/>
    <dgm:cxn modelId="{A4543EF2-F9BD-4675-B8CD-75E64BC426FD}" type="presParOf" srcId="{9E056693-A5D3-4F34-BA69-F7367448A9CC}" destId="{123FBB67-9F48-4E9E-B9BD-C4955E3D58A3}" srcOrd="0" destOrd="0" presId="urn:microsoft.com/office/officeart/2016/7/layout/BasicLinearProcessNumbered"/>
    <dgm:cxn modelId="{41BB8F86-000E-4586-82E1-4416E2752AD5}" type="presParOf" srcId="{9E056693-A5D3-4F34-BA69-F7367448A9CC}" destId="{C0068644-A257-4FC0-828E-5F71E1AD6793}" srcOrd="1" destOrd="0" presId="urn:microsoft.com/office/officeart/2016/7/layout/BasicLinearProcessNumbered"/>
    <dgm:cxn modelId="{7AE7FCBE-9279-40CF-954E-F722F942252A}" type="presParOf" srcId="{9E056693-A5D3-4F34-BA69-F7367448A9CC}" destId="{B8BF0EFD-F81D-466B-89C9-80450FD4FA7E}" srcOrd="2" destOrd="0" presId="urn:microsoft.com/office/officeart/2016/7/layout/BasicLinearProcessNumbered"/>
    <dgm:cxn modelId="{9A1C22EA-B09A-4259-9BCE-E225B7DFC5B2}" type="presParOf" srcId="{9E056693-A5D3-4F34-BA69-F7367448A9CC}" destId="{7A49078F-5655-44F9-985A-A8F520FAEB1B}" srcOrd="3" destOrd="0" presId="urn:microsoft.com/office/officeart/2016/7/layout/BasicLinearProcessNumbered"/>
    <dgm:cxn modelId="{B8BA6AE4-8123-4B44-8FF2-AA879E1C9394}" type="presParOf" srcId="{7F8AE2B1-DC24-4582-AC6D-1BA9BAAEA210}" destId="{7B97C71E-1FD9-4ADC-9A8D-608F3BC17006}" srcOrd="7" destOrd="0" presId="urn:microsoft.com/office/officeart/2016/7/layout/BasicLinearProcessNumbered"/>
    <dgm:cxn modelId="{1261B988-FE3B-4C88-AC50-4515D8D26825}" type="presParOf" srcId="{7F8AE2B1-DC24-4582-AC6D-1BA9BAAEA210}" destId="{4645B1CB-FBB4-4D60-A206-6457B7D9DE78}" srcOrd="8" destOrd="0" presId="urn:microsoft.com/office/officeart/2016/7/layout/BasicLinearProcessNumbered"/>
    <dgm:cxn modelId="{C42DEB93-B700-49FC-84FF-A8A089E9812A}" type="presParOf" srcId="{4645B1CB-FBB4-4D60-A206-6457B7D9DE78}" destId="{E554279F-3302-48C9-87B5-57D5AC8232B9}" srcOrd="0" destOrd="0" presId="urn:microsoft.com/office/officeart/2016/7/layout/BasicLinearProcessNumbered"/>
    <dgm:cxn modelId="{C8398276-E3A4-4602-8A7C-0DE157C1CE36}" type="presParOf" srcId="{4645B1CB-FBB4-4D60-A206-6457B7D9DE78}" destId="{D7A39BAD-D3FB-4A75-A9C5-F5D509C27139}" srcOrd="1" destOrd="0" presId="urn:microsoft.com/office/officeart/2016/7/layout/BasicLinearProcessNumbered"/>
    <dgm:cxn modelId="{34CCDB83-4370-4553-B256-45642312E84D}" type="presParOf" srcId="{4645B1CB-FBB4-4D60-A206-6457B7D9DE78}" destId="{D1B85094-D2E9-449B-AC3D-1E2BDB9B389A}" srcOrd="2" destOrd="0" presId="urn:microsoft.com/office/officeart/2016/7/layout/BasicLinearProcessNumbered"/>
    <dgm:cxn modelId="{CC8B1F8F-8A38-4CA8-83C7-97F0C09AC79A}" type="presParOf" srcId="{4645B1CB-FBB4-4D60-A206-6457B7D9DE78}" destId="{172A1375-BF42-4E62-92EE-1EC14BE200B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C3E1C-84ED-4DA0-97A8-2867845658F0}">
      <dsp:nvSpPr>
        <dsp:cNvPr id="0" name=""/>
        <dsp:cNvSpPr/>
      </dsp:nvSpPr>
      <dsp:spPr>
        <a:xfrm>
          <a:off x="3758" y="344128"/>
          <a:ext cx="2034815" cy="28487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42" tIns="330200" rIns="15864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Use throttling for continuous events (scrolling, resizing) </a:t>
          </a:r>
          <a:endParaRPr lang="en-US" sz="1800" kern="1200"/>
        </a:p>
      </dsp:txBody>
      <dsp:txXfrm>
        <a:off x="3758" y="1426650"/>
        <a:ext cx="2034815" cy="1709244"/>
      </dsp:txXfrm>
    </dsp:sp>
    <dsp:sp modelId="{B8C61EE7-173D-40B8-B87E-585DD86AD3F8}">
      <dsp:nvSpPr>
        <dsp:cNvPr id="0" name=""/>
        <dsp:cNvSpPr/>
      </dsp:nvSpPr>
      <dsp:spPr>
        <a:xfrm>
          <a:off x="593854" y="629002"/>
          <a:ext cx="854622" cy="8546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30" tIns="12700" rIns="6663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19010" y="754158"/>
        <a:ext cx="604310" cy="604310"/>
      </dsp:txXfrm>
    </dsp:sp>
    <dsp:sp modelId="{421559C2-9850-4A7E-AA7D-7592E9763DCA}">
      <dsp:nvSpPr>
        <dsp:cNvPr id="0" name=""/>
        <dsp:cNvSpPr/>
      </dsp:nvSpPr>
      <dsp:spPr>
        <a:xfrm>
          <a:off x="3758" y="3192797"/>
          <a:ext cx="2034815" cy="72"/>
        </a:xfrm>
        <a:prstGeom prst="rect">
          <a:avLst/>
        </a:prstGeom>
        <a:solidFill>
          <a:schemeClr val="accent2">
            <a:hueOff val="715957"/>
            <a:satOff val="-2055"/>
            <a:lumOff val="-3290"/>
            <a:alphaOff val="0"/>
          </a:schemeClr>
        </a:solidFill>
        <a:ln w="19050" cap="flat" cmpd="sng" algn="ctr">
          <a:solidFill>
            <a:schemeClr val="accent2">
              <a:hueOff val="715957"/>
              <a:satOff val="-2055"/>
              <a:lumOff val="-32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0E08C-53E9-40C6-8846-91518C74C542}">
      <dsp:nvSpPr>
        <dsp:cNvPr id="0" name=""/>
        <dsp:cNvSpPr/>
      </dsp:nvSpPr>
      <dsp:spPr>
        <a:xfrm>
          <a:off x="2242054" y="344128"/>
          <a:ext cx="2034815" cy="2848741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42" tIns="330200" rIns="15864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Use debouncing for discrete events (typing, button clicks) </a:t>
          </a:r>
          <a:endParaRPr lang="en-US" sz="1800" kern="1200"/>
        </a:p>
      </dsp:txBody>
      <dsp:txXfrm>
        <a:off x="2242054" y="1426650"/>
        <a:ext cx="2034815" cy="1709244"/>
      </dsp:txXfrm>
    </dsp:sp>
    <dsp:sp modelId="{BE9AFAA8-17E3-42BF-B3F6-4E0E11A7CCA2}">
      <dsp:nvSpPr>
        <dsp:cNvPr id="0" name=""/>
        <dsp:cNvSpPr/>
      </dsp:nvSpPr>
      <dsp:spPr>
        <a:xfrm>
          <a:off x="2832151" y="629002"/>
          <a:ext cx="854622" cy="854622"/>
        </a:xfrm>
        <a:prstGeom prst="ellipse">
          <a:avLst/>
        </a:prstGeom>
        <a:solidFill>
          <a:schemeClr val="accent2">
            <a:hueOff val="1431914"/>
            <a:satOff val="-4110"/>
            <a:lumOff val="-6580"/>
            <a:alphaOff val="0"/>
          </a:schemeClr>
        </a:solidFill>
        <a:ln w="19050" cap="flat" cmpd="sng" algn="ctr">
          <a:solidFill>
            <a:schemeClr val="accent2">
              <a:hueOff val="1431914"/>
              <a:satOff val="-4110"/>
              <a:lumOff val="-6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30" tIns="12700" rIns="6663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957307" y="754158"/>
        <a:ext cx="604310" cy="604310"/>
      </dsp:txXfrm>
    </dsp:sp>
    <dsp:sp modelId="{BA2FEA34-C7D6-40A0-A10C-068DED8B11D2}">
      <dsp:nvSpPr>
        <dsp:cNvPr id="0" name=""/>
        <dsp:cNvSpPr/>
      </dsp:nvSpPr>
      <dsp:spPr>
        <a:xfrm>
          <a:off x="2242054" y="3192797"/>
          <a:ext cx="2034815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B0E43-3FD6-4756-97A8-362024387EAA}">
      <dsp:nvSpPr>
        <dsp:cNvPr id="0" name=""/>
        <dsp:cNvSpPr/>
      </dsp:nvSpPr>
      <dsp:spPr>
        <a:xfrm>
          <a:off x="4480351" y="344128"/>
          <a:ext cx="2034815" cy="2848741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42" tIns="330200" rIns="15864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Choose appropriate delay times </a:t>
          </a:r>
          <a:endParaRPr lang="en-US" sz="1800" kern="1200"/>
        </a:p>
      </dsp:txBody>
      <dsp:txXfrm>
        <a:off x="4480351" y="1426650"/>
        <a:ext cx="2034815" cy="1709244"/>
      </dsp:txXfrm>
    </dsp:sp>
    <dsp:sp modelId="{387110B8-C91B-48F3-9FB9-5096DC46D8E2}">
      <dsp:nvSpPr>
        <dsp:cNvPr id="0" name=""/>
        <dsp:cNvSpPr/>
      </dsp:nvSpPr>
      <dsp:spPr>
        <a:xfrm>
          <a:off x="5070447" y="629002"/>
          <a:ext cx="854622" cy="854622"/>
        </a:xfrm>
        <a:prstGeom prst="ellipse">
          <a:avLst/>
        </a:prstGeom>
        <a:solidFill>
          <a:schemeClr val="accent2">
            <a:hueOff val="2863828"/>
            <a:satOff val="-8219"/>
            <a:lumOff val="-13160"/>
            <a:alphaOff val="0"/>
          </a:schemeClr>
        </a:solidFill>
        <a:ln w="19050" cap="flat" cmpd="sng" algn="ctr">
          <a:solidFill>
            <a:schemeClr val="accent2">
              <a:hueOff val="2863828"/>
              <a:satOff val="-8219"/>
              <a:lumOff val="-13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30" tIns="12700" rIns="6663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195603" y="754158"/>
        <a:ext cx="604310" cy="604310"/>
      </dsp:txXfrm>
    </dsp:sp>
    <dsp:sp modelId="{61D40BC6-F92F-43CE-BBFC-2488512832FF}">
      <dsp:nvSpPr>
        <dsp:cNvPr id="0" name=""/>
        <dsp:cNvSpPr/>
      </dsp:nvSpPr>
      <dsp:spPr>
        <a:xfrm>
          <a:off x="4480351" y="3192797"/>
          <a:ext cx="2034815" cy="72"/>
        </a:xfrm>
        <a:prstGeom prst="rect">
          <a:avLst/>
        </a:prstGeom>
        <a:solidFill>
          <a:schemeClr val="accent2">
            <a:hueOff val="3579786"/>
            <a:satOff val="-10274"/>
            <a:lumOff val="-16449"/>
            <a:alphaOff val="0"/>
          </a:schemeClr>
        </a:solidFill>
        <a:ln w="19050" cap="flat" cmpd="sng" algn="ctr">
          <a:solidFill>
            <a:schemeClr val="accent2">
              <a:hueOff val="3579786"/>
              <a:satOff val="-10274"/>
              <a:lumOff val="-164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FBB67-9F48-4E9E-B9BD-C4955E3D58A3}">
      <dsp:nvSpPr>
        <dsp:cNvPr id="0" name=""/>
        <dsp:cNvSpPr/>
      </dsp:nvSpPr>
      <dsp:spPr>
        <a:xfrm>
          <a:off x="6718648" y="344128"/>
          <a:ext cx="2034815" cy="2848741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42" tIns="330200" rIns="15864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Test thoroughly, especially on lower-end devices </a:t>
          </a:r>
          <a:endParaRPr lang="en-US" sz="1800" kern="1200"/>
        </a:p>
      </dsp:txBody>
      <dsp:txXfrm>
        <a:off x="6718648" y="1426650"/>
        <a:ext cx="2034815" cy="1709244"/>
      </dsp:txXfrm>
    </dsp:sp>
    <dsp:sp modelId="{C0068644-A257-4FC0-828E-5F71E1AD6793}">
      <dsp:nvSpPr>
        <dsp:cNvPr id="0" name=""/>
        <dsp:cNvSpPr/>
      </dsp:nvSpPr>
      <dsp:spPr>
        <a:xfrm>
          <a:off x="7308744" y="629002"/>
          <a:ext cx="854622" cy="854622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30" tIns="12700" rIns="6663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7433900" y="754158"/>
        <a:ext cx="604310" cy="604310"/>
      </dsp:txXfrm>
    </dsp:sp>
    <dsp:sp modelId="{B8BF0EFD-F81D-466B-89C9-80450FD4FA7E}">
      <dsp:nvSpPr>
        <dsp:cNvPr id="0" name=""/>
        <dsp:cNvSpPr/>
      </dsp:nvSpPr>
      <dsp:spPr>
        <a:xfrm>
          <a:off x="6718648" y="3192797"/>
          <a:ext cx="2034815" cy="72"/>
        </a:xfrm>
        <a:prstGeom prst="rect">
          <a:avLst/>
        </a:prstGeom>
        <a:solidFill>
          <a:schemeClr val="accent2">
            <a:hueOff val="5011700"/>
            <a:satOff val="-14383"/>
            <a:lumOff val="-23029"/>
            <a:alphaOff val="0"/>
          </a:schemeClr>
        </a:solidFill>
        <a:ln w="19050" cap="flat" cmpd="sng" algn="ctr">
          <a:solidFill>
            <a:schemeClr val="accent2">
              <a:hueOff val="5011700"/>
              <a:satOff val="-14383"/>
              <a:lumOff val="-23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4279F-3302-48C9-87B5-57D5AC8232B9}">
      <dsp:nvSpPr>
        <dsp:cNvPr id="0" name=""/>
        <dsp:cNvSpPr/>
      </dsp:nvSpPr>
      <dsp:spPr>
        <a:xfrm>
          <a:off x="8956944" y="344128"/>
          <a:ext cx="2034815" cy="2848741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42" tIns="330200" rIns="15864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Consider the user experience when implementing </a:t>
          </a:r>
          <a:endParaRPr lang="en-US" sz="1800" kern="1200"/>
        </a:p>
      </dsp:txBody>
      <dsp:txXfrm>
        <a:off x="8956944" y="1426650"/>
        <a:ext cx="2034815" cy="1709244"/>
      </dsp:txXfrm>
    </dsp:sp>
    <dsp:sp modelId="{D7A39BAD-D3FB-4A75-A9C5-F5D509C27139}">
      <dsp:nvSpPr>
        <dsp:cNvPr id="0" name=""/>
        <dsp:cNvSpPr/>
      </dsp:nvSpPr>
      <dsp:spPr>
        <a:xfrm>
          <a:off x="9547041" y="629002"/>
          <a:ext cx="854622" cy="854622"/>
        </a:xfrm>
        <a:prstGeom prst="ellipse">
          <a:avLst/>
        </a:prstGeom>
        <a:solidFill>
          <a:schemeClr val="accent2">
            <a:hueOff val="5727657"/>
            <a:satOff val="-16438"/>
            <a:lumOff val="-26319"/>
            <a:alphaOff val="0"/>
          </a:schemeClr>
        </a:solidFill>
        <a:ln w="19050" cap="flat" cmpd="sng" algn="ctr">
          <a:solidFill>
            <a:schemeClr val="accent2">
              <a:hueOff val="5727657"/>
              <a:satOff val="-16438"/>
              <a:lumOff val="-26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30" tIns="12700" rIns="66630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5</a:t>
          </a:r>
        </a:p>
      </dsp:txBody>
      <dsp:txXfrm>
        <a:off x="9672197" y="754158"/>
        <a:ext cx="604310" cy="604310"/>
      </dsp:txXfrm>
    </dsp:sp>
    <dsp:sp modelId="{D1B85094-D2E9-449B-AC3D-1E2BDB9B389A}">
      <dsp:nvSpPr>
        <dsp:cNvPr id="0" name=""/>
        <dsp:cNvSpPr/>
      </dsp:nvSpPr>
      <dsp:spPr>
        <a:xfrm>
          <a:off x="8956944" y="3192797"/>
          <a:ext cx="203481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D50B-EEF3-C26D-34C8-8418094EF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58E39-9861-98B2-6661-B59FB8340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2A04-2F73-4B97-4365-CF700016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07C6-A83B-A3DB-727C-B0F9C28F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A910-B577-B44A-8889-F45F88E4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0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0934-8BC0-DE40-F93A-4C88AE42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FF60C-289A-AD76-709E-B0277564C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C54D-C7EF-712D-D2A2-CD977476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BBF5-6171-D959-4A6A-EFCBBF5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6FBE-C58E-2266-25C9-E36A707A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309F9-5196-3E75-9494-178E3802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06E3-3DDD-34C5-C021-7565D10B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625E-3CD4-0E2B-23C9-1FB6E87F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1AD5-F822-1A20-3EF9-3DD027C7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37D4-23EF-F822-E747-37155B49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B69B-2562-6B43-A83D-19EB016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C09D-3D1B-CFBF-8FF0-041265CC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02B1-03E5-14A0-1068-46EAD9F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A41B-669C-0FF3-6EC5-61EA1DD3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6806-092D-D89D-F8BA-3DACF00B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8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AA51-2CE7-0BC9-C56B-7B517908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B46A9-B545-9C0C-8F20-701B0A00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0357-CCAC-F8D9-6A4F-2B8BF958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B004-17FB-92F9-F460-A3A789F6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454C-4E0B-131D-0BFE-730AC01B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9D5A-8894-FA96-9F5C-5854D9EA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E65D-3E45-BA12-62D4-5BC27ACB3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B65D2-62B8-B2EF-32B5-69E18079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21CF6-AC7B-460F-472B-262F90DE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5AFD3-B185-AA6F-0D2E-669AA07B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5584F-3C08-E2A3-6A5C-DD03D517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5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02FE-D8F6-79CF-B658-CDCFB6AF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2C5A-6617-2636-4BF5-016B209D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75F90-8833-22F8-B11E-BBB15D3B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62D8E-E55D-824C-87D8-35FA5893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D30C1-D057-10BA-8E7C-8270FD998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45250-E35E-5E24-55D8-0FA7B17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6BFB1-2AFD-0D86-5D10-20528B2A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B3553-E848-0C69-65F7-2A11E59C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7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CF59-458E-11C0-AECB-4D3F9E47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C74B2-2FA6-4B15-CFF6-25C11628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E1D16-F9D2-C9A2-393A-604DF14D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ECE99-2D48-5799-97C5-CA4DF0D4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6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1EBB-CB35-FD93-E071-D43E969C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0709F-DBD7-FB9A-9CD3-A277B770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D57F-4312-E278-DABA-98CDEEB4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3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34E7-C6A7-97A2-83C2-41CE01E3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A6DF-8788-206B-5978-07CA9FF0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389D0-DBD2-9E49-8291-DB9CDC5C1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7F18-53D7-BD6F-F31C-1ADCD981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C286-103C-7BAD-DEB2-6DEF5A60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460B0-A38B-4BE5-6BB5-DFD1BA5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3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E346-3AF2-D01B-ED3D-AA1559EF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C6E78-6B1C-047C-DFAE-24218860E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D701-8238-C67E-DDD5-1A29A7E9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EC157-0A86-5268-290F-D22DF0A3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80F5-AA53-81E5-1A2E-227189FE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6623A-69D9-2339-DEDE-C990644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D689B-2057-3D89-B063-9F47F200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2E211-5703-05C2-33D9-D2F84610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3E9E-D62C-8C5A-ABA7-8BC1E66E1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E21E6-CF2A-4DF3-BC97-B50122E4B97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A73B-593B-07E5-604B-99EA7928D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F9E7-1786-0A82-00C5-5828BE9B7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61765-0E81-4464-BFC7-EFBF2FEB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9CC10F-0032-1A10-CBA3-4D3024C9C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bg1"/>
                </a:solidFill>
              </a:rPr>
              <a:t>Throttling and Debouncing in React</a:t>
            </a:r>
            <a:endParaRPr lang="en-IN" sz="6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7833E-B6E1-EA64-F927-8D6A20B42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Presented By : Shankar Merugu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5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4EA34-8C62-CD52-9565-C4EB8F9B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b="1"/>
              <a:t>What is Throttling?</a:t>
            </a:r>
            <a:br>
              <a:rPr lang="en-US" sz="4000" b="1"/>
            </a:b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D360-3559-B39C-17E0-2AD94FCA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Limits the rate at which a function can fire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Ensures a function is called at most once in a specified time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Useful for handling frequent events (e.g., scrolling, resizing)</a:t>
            </a:r>
          </a:p>
          <a:p>
            <a:endParaRPr lang="en-IN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704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CC170-87FC-1D8B-FCEF-88DA6617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IN" sz="4000"/>
              <a:t>What is Debouncing?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209A-2A93-80B1-F063-8C8FFD63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Groups multiple sequential calls into a single one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Ensures a function is not called again until a certain amount of time has passed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Ideal for handling user input or API calls</a:t>
            </a:r>
            <a:endParaRPr lang="en-IN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871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5C535-49FF-49E9-969D-2E31D7E6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Throttling vs Debouncing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89CFEF-A312-836B-E6B3-191ADD29E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870945"/>
              </p:ext>
            </p:extLst>
          </p:nvPr>
        </p:nvGraphicFramePr>
        <p:xfrm>
          <a:off x="1093694" y="2680071"/>
          <a:ext cx="10260107" cy="2862641"/>
        </p:xfrm>
        <a:graphic>
          <a:graphicData uri="http://schemas.openxmlformats.org/drawingml/2006/table">
            <a:tbl>
              <a:tblPr/>
              <a:tblGrid>
                <a:gridCol w="5207255">
                  <a:extLst>
                    <a:ext uri="{9D8B030D-6E8A-4147-A177-3AD203B41FA5}">
                      <a16:colId xmlns:a16="http://schemas.microsoft.com/office/drawing/2014/main" val="3028262299"/>
                    </a:ext>
                  </a:extLst>
                </a:gridCol>
                <a:gridCol w="5052852">
                  <a:extLst>
                    <a:ext uri="{9D8B030D-6E8A-4147-A177-3AD203B41FA5}">
                      <a16:colId xmlns:a16="http://schemas.microsoft.com/office/drawing/2014/main" val="2095887722"/>
                    </a:ext>
                  </a:extLst>
                </a:gridCol>
              </a:tblGrid>
              <a:tr h="611438">
                <a:tc>
                  <a:txBody>
                    <a:bodyPr/>
                    <a:lstStyle/>
                    <a:p>
                      <a:r>
                        <a:rPr lang="en-IN" sz="2700"/>
                        <a:t>Throttling</a:t>
                      </a:r>
                    </a:p>
                  </a:txBody>
                  <a:tcPr marL="138963" marR="138963" marT="69482" marB="69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Debouncing</a:t>
                      </a:r>
                    </a:p>
                  </a:txBody>
                  <a:tcPr marL="138963" marR="138963" marT="69482" marB="69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720065"/>
                  </a:ext>
                </a:extLst>
              </a:tr>
              <a:tr h="1028327">
                <a:tc>
                  <a:txBody>
                    <a:bodyPr/>
                    <a:lstStyle/>
                    <a:p>
                      <a:r>
                        <a:rPr lang="en-US" sz="2700"/>
                        <a:t>Steady stream of function calls</a:t>
                      </a:r>
                    </a:p>
                  </a:txBody>
                  <a:tcPr marL="138963" marR="138963" marT="69482" marB="69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Function called after period of inactivity</a:t>
                      </a:r>
                    </a:p>
                  </a:txBody>
                  <a:tcPr marL="138963" marR="138963" marT="69482" marB="69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29504"/>
                  </a:ext>
                </a:extLst>
              </a:tr>
              <a:tr h="611438">
                <a:tc>
                  <a:txBody>
                    <a:bodyPr/>
                    <a:lstStyle/>
                    <a:p>
                      <a:r>
                        <a:rPr lang="en-IN" sz="2700"/>
                        <a:t>Good for continuous events</a:t>
                      </a:r>
                    </a:p>
                  </a:txBody>
                  <a:tcPr marL="138963" marR="138963" marT="69482" marB="69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Good for discrete events</a:t>
                      </a:r>
                    </a:p>
                  </a:txBody>
                  <a:tcPr marL="138963" marR="138963" marT="69482" marB="69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24778"/>
                  </a:ext>
                </a:extLst>
              </a:tr>
              <a:tr h="611438">
                <a:tc>
                  <a:txBody>
                    <a:bodyPr/>
                    <a:lstStyle/>
                    <a:p>
                      <a:r>
                        <a:rPr lang="en-IN" sz="2700"/>
                        <a:t>E.g., Scrolling, resizing</a:t>
                      </a:r>
                    </a:p>
                  </a:txBody>
                  <a:tcPr marL="138963" marR="138963" marT="69482" marB="69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E.g., Typing, button clicks</a:t>
                      </a:r>
                    </a:p>
                  </a:txBody>
                  <a:tcPr marL="138963" marR="138963" marT="69482" marB="69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74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9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391C-CA03-9FD3-3597-BA75236A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IN" sz="4000"/>
              <a:t>Implementation in React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16D2C8-A77C-1635-DD8B-16B8B3E80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2081" y="1641752"/>
            <a:ext cx="5260975" cy="396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Use custom hooks for reusability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Consider using libraries like lodash for robust implementations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Always measure performance impact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673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C754-EC59-A62C-71B9-8F28BB04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Best Practices</a:t>
            </a:r>
          </a:p>
        </p:txBody>
      </p:sp>
      <p:grpSp>
        <p:nvGrpSpPr>
          <p:cNvPr id="14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FA90D00-3247-7FF4-252F-84993D0AE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917457"/>
              </p:ext>
            </p:extLst>
          </p:nvPr>
        </p:nvGraphicFramePr>
        <p:xfrm>
          <a:off x="567950" y="2639965"/>
          <a:ext cx="10995518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9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DD588-C853-EC13-A323-3674D87D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3F8996-C8C7-E02E-4985-D018767F9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Throttling and debouncing are powerful techniques for optimizing React applications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They help manage frequent events and improve performance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Choose the right technique based on your specific use case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Remember to always test and measure the impact </a:t>
            </a:r>
          </a:p>
        </p:txBody>
      </p:sp>
    </p:spTree>
    <p:extLst>
      <p:ext uri="{BB962C8B-B14F-4D97-AF65-F5344CB8AC3E}">
        <p14:creationId xmlns:p14="http://schemas.microsoft.com/office/powerpoint/2010/main" val="357362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C137-F751-0A4A-0807-6CF5A4DC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8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Throttling and Debouncing in React</vt:lpstr>
      <vt:lpstr>What is Throttling? </vt:lpstr>
      <vt:lpstr>What is Debouncing?</vt:lpstr>
      <vt:lpstr>Throttling vs Debouncing</vt:lpstr>
      <vt:lpstr>Implementation in React</vt:lpstr>
      <vt:lpstr>Best Practices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Merugu(UST,IN)</dc:creator>
  <cp:lastModifiedBy>Shankar Merugu(UST,IN)</cp:lastModifiedBy>
  <cp:revision>1</cp:revision>
  <dcterms:created xsi:type="dcterms:W3CDTF">2024-08-31T09:50:50Z</dcterms:created>
  <dcterms:modified xsi:type="dcterms:W3CDTF">2024-08-31T10:02:20Z</dcterms:modified>
</cp:coreProperties>
</file>