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3" r:id="rId8"/>
    <p:sldId id="262" r:id="rId9"/>
    <p:sldId id="265"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B5BA7FA-407F-474F-AB0D-5894C491C38F}" type="datetimeFigureOut">
              <a:rPr lang="en-IN" smtClean="0"/>
              <a:t>30-06-2019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C51175-7993-45FF-97BD-3B7877900E9A}"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5BA7FA-407F-474F-AB0D-5894C491C38F}" type="datetimeFigureOut">
              <a:rPr lang="en-IN" smtClean="0"/>
              <a:t>30-06-2019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C51175-7993-45FF-97BD-3B7877900E9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5BA7FA-407F-474F-AB0D-5894C491C38F}" type="datetimeFigureOut">
              <a:rPr lang="en-IN" smtClean="0"/>
              <a:t>30-06-2019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C51175-7993-45FF-97BD-3B7877900E9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5BA7FA-407F-474F-AB0D-5894C491C38F}" type="datetimeFigureOut">
              <a:rPr lang="en-IN" smtClean="0"/>
              <a:t>30-06-2019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C51175-7993-45FF-97BD-3B7877900E9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5BA7FA-407F-474F-AB0D-5894C491C38F}" type="datetimeFigureOut">
              <a:rPr lang="en-IN" smtClean="0"/>
              <a:t>30-06-2019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C51175-7993-45FF-97BD-3B7877900E9A}"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B5BA7FA-407F-474F-AB0D-5894C491C38F}" type="datetimeFigureOut">
              <a:rPr lang="en-IN" smtClean="0"/>
              <a:t>30-06-2019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C51175-7993-45FF-97BD-3B7877900E9A}"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5BA7FA-407F-474F-AB0D-5894C491C38F}" type="datetimeFigureOut">
              <a:rPr lang="en-IN" smtClean="0"/>
              <a:t>30-06-2019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C51175-7993-45FF-97BD-3B7877900E9A}"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5BA7FA-407F-474F-AB0D-5894C491C38F}" type="datetimeFigureOut">
              <a:rPr lang="en-IN" smtClean="0"/>
              <a:t>30-06-2019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C51175-7993-45FF-97BD-3B7877900E9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5BA7FA-407F-474F-AB0D-5894C491C38F}" type="datetimeFigureOut">
              <a:rPr lang="en-IN" smtClean="0"/>
              <a:t>30-06-2019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BC51175-7993-45FF-97BD-3B7877900E9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5BA7FA-407F-474F-AB0D-5894C491C38F}" type="datetimeFigureOut">
              <a:rPr lang="en-IN" smtClean="0"/>
              <a:t>30-06-2019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C51175-7993-45FF-97BD-3B7877900E9A}"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5BA7FA-407F-474F-AB0D-5894C491C38F}" type="datetimeFigureOut">
              <a:rPr lang="en-IN" smtClean="0"/>
              <a:t>30-06-2019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C51175-7993-45FF-97BD-3B7877900E9A}"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9B5BA7FA-407F-474F-AB0D-5894C491C38F}" type="datetimeFigureOut">
              <a:rPr lang="en-IN" smtClean="0"/>
              <a:t>30-06-2019</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1BC51175-7993-45FF-97BD-3B7877900E9A}"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PREDICTION OF READMISSION OF DIABETIC PATIENT </a:t>
            </a:r>
            <a:endParaRPr lang="en-IN" dirty="0"/>
          </a:p>
        </p:txBody>
      </p:sp>
      <p:sp>
        <p:nvSpPr>
          <p:cNvPr id="3" name="Subtitle 2"/>
          <p:cNvSpPr>
            <a:spLocks noGrp="1"/>
          </p:cNvSpPr>
          <p:nvPr>
            <p:ph type="subTitle" idx="1"/>
          </p:nvPr>
        </p:nvSpPr>
        <p:spPr/>
        <p:txBody>
          <a:bodyPr/>
          <a:lstStyle/>
          <a:p>
            <a:r>
              <a:rPr lang="en-IN" dirty="0" smtClean="0"/>
              <a:t>			-by Smart Predictors</a:t>
            </a:r>
            <a:endParaRPr lang="en-IN" dirty="0"/>
          </a:p>
        </p:txBody>
      </p:sp>
    </p:spTree>
    <p:extLst>
      <p:ext uri="{BB962C8B-B14F-4D97-AF65-F5344CB8AC3E}">
        <p14:creationId xmlns:p14="http://schemas.microsoft.com/office/powerpoint/2010/main" val="1054093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IN" dirty="0"/>
          </a:p>
        </p:txBody>
      </p:sp>
      <p:sp>
        <p:nvSpPr>
          <p:cNvPr id="3" name="Content Placeholder 2"/>
          <p:cNvSpPr>
            <a:spLocks noGrp="1"/>
          </p:cNvSpPr>
          <p:nvPr>
            <p:ph idx="1"/>
          </p:nvPr>
        </p:nvSpPr>
        <p:spPr/>
        <p:txBody>
          <a:bodyPr>
            <a:normAutofit/>
          </a:bodyPr>
          <a:lstStyle/>
          <a:p>
            <a:r>
              <a:rPr lang="en-US" dirty="0"/>
              <a:t>While each predictor model for hospital readmission of diabetes patients demonstrated both statistical and practical significance, the overall hit rates were impressive. </a:t>
            </a:r>
            <a:endParaRPr lang="en-US" dirty="0" smtClean="0"/>
          </a:p>
          <a:p>
            <a:r>
              <a:rPr lang="en-US" dirty="0"/>
              <a:t>Most Accurate Model Based on the findings of this study, it can be concluded that, for this sample, the most accurate prediction of readmissions to the hospital for conditions caused by or related to diabetes within a period of time for patients with diabetes.</a:t>
            </a:r>
            <a:endParaRPr lang="en-IN" dirty="0"/>
          </a:p>
          <a:p>
            <a:endParaRPr lang="en-IN" dirty="0"/>
          </a:p>
        </p:txBody>
      </p:sp>
    </p:spTree>
    <p:extLst>
      <p:ext uri="{BB962C8B-B14F-4D97-AF65-F5344CB8AC3E}">
        <p14:creationId xmlns:p14="http://schemas.microsoft.com/office/powerpoint/2010/main" val="2293383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STATEMENT</a:t>
            </a:r>
            <a:endParaRPr lang="en-IN" dirty="0"/>
          </a:p>
        </p:txBody>
      </p:sp>
      <p:sp>
        <p:nvSpPr>
          <p:cNvPr id="3" name="Content Placeholder 2"/>
          <p:cNvSpPr>
            <a:spLocks noGrp="1"/>
          </p:cNvSpPr>
          <p:nvPr>
            <p:ph idx="1"/>
          </p:nvPr>
        </p:nvSpPr>
        <p:spPr/>
        <p:txBody>
          <a:bodyPr>
            <a:normAutofit/>
          </a:bodyPr>
          <a:lstStyle/>
          <a:p>
            <a:r>
              <a:rPr lang="en-US" dirty="0"/>
              <a:t>Diabetes is linked to an increased likelihood for a number of serious, sometimes life-threatening complications. </a:t>
            </a:r>
            <a:endParaRPr lang="en-US" dirty="0" smtClean="0"/>
          </a:p>
          <a:p>
            <a:r>
              <a:rPr lang="en-US" dirty="0"/>
              <a:t>Proper diabetes management can reduce the risk of complications and improve quality of life. </a:t>
            </a:r>
            <a:endParaRPr lang="en-US" dirty="0" smtClean="0"/>
          </a:p>
          <a:p>
            <a:r>
              <a:rPr lang="en-US" dirty="0"/>
              <a:t>However, little is known about which aspects of disease management and patient care factors or what combination of the factors may predict an acute situation that leads to unnecessary hospitalizations.</a:t>
            </a:r>
            <a:endParaRPr lang="en-IN" dirty="0"/>
          </a:p>
          <a:p>
            <a:pPr marL="0" indent="0">
              <a:buNone/>
            </a:pPr>
            <a:endParaRPr lang="en-IN" dirty="0"/>
          </a:p>
        </p:txBody>
      </p:sp>
    </p:spTree>
    <p:extLst>
      <p:ext uri="{BB962C8B-B14F-4D97-AF65-F5344CB8AC3E}">
        <p14:creationId xmlns:p14="http://schemas.microsoft.com/office/powerpoint/2010/main" val="732176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 OF RESEARCH</a:t>
            </a:r>
            <a:endParaRPr lang="en-IN" dirty="0"/>
          </a:p>
        </p:txBody>
      </p:sp>
      <p:sp>
        <p:nvSpPr>
          <p:cNvPr id="3" name="Content Placeholder 2"/>
          <p:cNvSpPr>
            <a:spLocks noGrp="1"/>
          </p:cNvSpPr>
          <p:nvPr>
            <p:ph idx="1"/>
          </p:nvPr>
        </p:nvSpPr>
        <p:spPr/>
        <p:txBody>
          <a:bodyPr>
            <a:normAutofit/>
          </a:bodyPr>
          <a:lstStyle/>
          <a:p>
            <a:r>
              <a:rPr lang="en-US" dirty="0"/>
              <a:t>Diabetes is historically categorized into two categories, Type 1 and Type 2</a:t>
            </a:r>
            <a:r>
              <a:rPr lang="en-US" dirty="0" smtClean="0"/>
              <a:t>.</a:t>
            </a:r>
          </a:p>
          <a:p>
            <a:r>
              <a:rPr lang="en-US" dirty="0"/>
              <a:t>The objective of Project is to determine whether many independent variables or combinations of variables help to predict a diabetes-related hospital readmission for patients with diabetes</a:t>
            </a:r>
            <a:r>
              <a:rPr lang="en-US" dirty="0" smtClean="0"/>
              <a:t>.</a:t>
            </a:r>
          </a:p>
          <a:p>
            <a:r>
              <a:rPr lang="en-US" dirty="0" smtClean="0"/>
              <a:t>A </a:t>
            </a:r>
            <a:r>
              <a:rPr lang="en-US" dirty="0"/>
              <a:t>convenience sample of 11 historical medical records of patients who were admitted to a rural hospital with a diagnosis of, or relating to, diabetes has studied</a:t>
            </a:r>
            <a:r>
              <a:rPr lang="en-US" dirty="0" smtClean="0"/>
              <a:t>.</a:t>
            </a:r>
          </a:p>
          <a:p>
            <a:r>
              <a:rPr lang="en-US" dirty="0"/>
              <a:t>The results of the analysis returned prediction of variable combinations that correctly classified cases for readmission.</a:t>
            </a:r>
            <a:endParaRPr lang="en-IN" dirty="0"/>
          </a:p>
          <a:p>
            <a:endParaRPr lang="en-US" dirty="0" smtClean="0"/>
          </a:p>
          <a:p>
            <a:endParaRPr lang="en-IN" dirty="0"/>
          </a:p>
        </p:txBody>
      </p:sp>
    </p:spTree>
    <p:extLst>
      <p:ext uri="{BB962C8B-B14F-4D97-AF65-F5344CB8AC3E}">
        <p14:creationId xmlns:p14="http://schemas.microsoft.com/office/powerpoint/2010/main" val="3428731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TABLE DEFINITION  </a:t>
            </a:r>
            <a:endParaRPr lang="en-IN" dirty="0"/>
          </a:p>
        </p:txBody>
      </p:sp>
      <p:pic>
        <p:nvPicPr>
          <p:cNvPr id="4" name="Content Placeholder 3" descr="C:\Users\SHWETA\Downloads\table def.pn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2132862"/>
            <a:ext cx="8229600" cy="3811475"/>
          </a:xfrm>
          <a:prstGeom prst="rect">
            <a:avLst/>
          </a:prstGeom>
          <a:noFill/>
          <a:ln>
            <a:noFill/>
          </a:ln>
        </p:spPr>
      </p:pic>
    </p:spTree>
    <p:extLst>
      <p:ext uri="{BB962C8B-B14F-4D97-AF65-F5344CB8AC3E}">
        <p14:creationId xmlns:p14="http://schemas.microsoft.com/office/powerpoint/2010/main" val="1314900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MODELLING</a:t>
            </a:r>
            <a:endParaRPr lang="en-IN" dirty="0"/>
          </a:p>
        </p:txBody>
      </p:sp>
      <p:sp>
        <p:nvSpPr>
          <p:cNvPr id="3" name="Content Placeholder 2"/>
          <p:cNvSpPr>
            <a:spLocks noGrp="1"/>
          </p:cNvSpPr>
          <p:nvPr>
            <p:ph idx="1"/>
          </p:nvPr>
        </p:nvSpPr>
        <p:spPr/>
        <p:txBody>
          <a:bodyPr/>
          <a:lstStyle/>
          <a:p>
            <a:r>
              <a:rPr lang="en-US" dirty="0"/>
              <a:t>We have our final dataset</a:t>
            </a:r>
            <a:r>
              <a:rPr lang="en-US" dirty="0" smtClean="0"/>
              <a:t>.</a:t>
            </a:r>
          </a:p>
          <a:p>
            <a:r>
              <a:rPr lang="en-US" dirty="0"/>
              <a:t>We train the model in a way that it can predict (almost) correct results</a:t>
            </a:r>
            <a:r>
              <a:rPr lang="en-US" dirty="0" smtClean="0"/>
              <a:t>.</a:t>
            </a:r>
          </a:p>
          <a:p>
            <a:r>
              <a:rPr lang="en-US" dirty="0" smtClean="0"/>
              <a:t>In </a:t>
            </a:r>
            <a:r>
              <a:rPr lang="en-US" dirty="0"/>
              <a:t>this dataset, we filled missing values using mean, median mode methods</a:t>
            </a:r>
            <a:r>
              <a:rPr lang="en-US" dirty="0" smtClean="0"/>
              <a:t>.</a:t>
            </a:r>
          </a:p>
          <a:p>
            <a:r>
              <a:rPr lang="en-US" dirty="0"/>
              <a:t>We have split the data into train and test</a:t>
            </a:r>
            <a:r>
              <a:rPr lang="en-US" dirty="0" smtClean="0"/>
              <a:t>.</a:t>
            </a:r>
          </a:p>
          <a:p>
            <a:r>
              <a:rPr lang="en-US" dirty="0"/>
              <a:t>We will train the model on training data and predict the results on the test data. </a:t>
            </a:r>
            <a:endParaRPr lang="en-US" dirty="0" smtClean="0"/>
          </a:p>
          <a:p>
            <a:endParaRPr lang="en-IN" dirty="0"/>
          </a:p>
        </p:txBody>
      </p:sp>
    </p:spTree>
    <p:extLst>
      <p:ext uri="{BB962C8B-B14F-4D97-AF65-F5344CB8AC3E}">
        <p14:creationId xmlns:p14="http://schemas.microsoft.com/office/powerpoint/2010/main" val="1003654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APPROCH</a:t>
            </a:r>
            <a:r>
              <a:rPr lang="en-IN" dirty="0" smtClean="0"/>
              <a:t> </a:t>
            </a:r>
            <a:endParaRPr lang="en-IN" dirty="0"/>
          </a:p>
        </p:txBody>
      </p:sp>
      <p:sp>
        <p:nvSpPr>
          <p:cNvPr id="3" name="Content Placeholder 2"/>
          <p:cNvSpPr>
            <a:spLocks noGrp="1"/>
          </p:cNvSpPr>
          <p:nvPr>
            <p:ph idx="1"/>
          </p:nvPr>
        </p:nvSpPr>
        <p:spPr/>
        <p:txBody>
          <a:bodyPr/>
          <a:lstStyle/>
          <a:p>
            <a:r>
              <a:rPr lang="en-US" dirty="0"/>
              <a:t>For this project we will use all the algorithms and find best </a:t>
            </a:r>
            <a:r>
              <a:rPr lang="en-US" dirty="0" smtClean="0"/>
              <a:t>algorithm.</a:t>
            </a:r>
          </a:p>
          <a:p>
            <a:endParaRPr lang="en-US" dirty="0" smtClean="0"/>
          </a:p>
          <a:p>
            <a:endParaRPr lang="en-IN" dirty="0"/>
          </a:p>
        </p:txBody>
      </p:sp>
      <p:pic>
        <p:nvPicPr>
          <p:cNvPr id="4" name="Picture 3" descr="C:\Users\SHWETA\Downloads\graph.png"/>
          <p:cNvPicPr/>
          <p:nvPr/>
        </p:nvPicPr>
        <p:blipFill>
          <a:blip r:embed="rId2">
            <a:extLst>
              <a:ext uri="{28A0092B-C50C-407E-A947-70E740481C1C}">
                <a14:useLocalDpi xmlns:a14="http://schemas.microsoft.com/office/drawing/2010/main" val="0"/>
              </a:ext>
            </a:extLst>
          </a:blip>
          <a:srcRect/>
          <a:stretch>
            <a:fillRect/>
          </a:stretch>
        </p:blipFill>
        <p:spPr bwMode="auto">
          <a:xfrm>
            <a:off x="395536" y="2708920"/>
            <a:ext cx="8064896" cy="4032448"/>
          </a:xfrm>
          <a:prstGeom prst="rect">
            <a:avLst/>
          </a:prstGeom>
          <a:noFill/>
          <a:ln>
            <a:noFill/>
          </a:ln>
        </p:spPr>
      </p:pic>
    </p:spTree>
    <p:extLst>
      <p:ext uri="{BB962C8B-B14F-4D97-AF65-F5344CB8AC3E}">
        <p14:creationId xmlns:p14="http://schemas.microsoft.com/office/powerpoint/2010/main" val="1969182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BEST ALGORITHM</a:t>
            </a:r>
            <a:endParaRPr lang="en-IN" b="1" dirty="0"/>
          </a:p>
        </p:txBody>
      </p:sp>
      <p:sp>
        <p:nvSpPr>
          <p:cNvPr id="3" name="Content Placeholder 2"/>
          <p:cNvSpPr>
            <a:spLocks noGrp="1"/>
          </p:cNvSpPr>
          <p:nvPr>
            <p:ph idx="1"/>
          </p:nvPr>
        </p:nvSpPr>
        <p:spPr/>
        <p:txBody>
          <a:bodyPr>
            <a:normAutofit/>
          </a:bodyPr>
          <a:lstStyle/>
          <a:p>
            <a:r>
              <a:rPr lang="en-US" dirty="0"/>
              <a:t>Before jumping into the code, let's get a little background about the SVM RBF kernel</a:t>
            </a:r>
            <a:r>
              <a:rPr lang="en-US" dirty="0" smtClean="0"/>
              <a:t>.</a:t>
            </a:r>
          </a:p>
          <a:p>
            <a:r>
              <a:rPr lang="en-US" dirty="0"/>
              <a:t>Support Vector Machine (SVM) is a </a:t>
            </a:r>
            <a:r>
              <a:rPr lang="en-US" dirty="0" smtClean="0"/>
              <a:t>supervised machine learning algorithm </a:t>
            </a:r>
            <a:r>
              <a:rPr lang="en-US" dirty="0"/>
              <a:t>which can be used for either classification or regression </a:t>
            </a:r>
            <a:r>
              <a:rPr lang="en-US" dirty="0" smtClean="0"/>
              <a:t>challenges.</a:t>
            </a:r>
          </a:p>
          <a:p>
            <a:r>
              <a:rPr lang="en-US" dirty="0" smtClean="0"/>
              <a:t>In </a:t>
            </a:r>
            <a:r>
              <a:rPr lang="en-US" dirty="0"/>
              <a:t>this algorithm, we plot each data item as a point in n-dimensional space (where n is number of features you have) with the value of each feature being the value of a particular coordinate</a:t>
            </a:r>
            <a:r>
              <a:rPr lang="en-US" dirty="0" smtClean="0"/>
              <a:t>.</a:t>
            </a:r>
          </a:p>
          <a:p>
            <a:r>
              <a:rPr lang="en-US" dirty="0"/>
              <a:t>Then, we perform classification by finding the hyper-plane that differentiate the two classes very well.</a:t>
            </a:r>
            <a:endParaRPr lang="en-US" dirty="0" smtClean="0"/>
          </a:p>
          <a:p>
            <a:endParaRPr lang="en-IN" dirty="0"/>
          </a:p>
        </p:txBody>
      </p:sp>
    </p:spTree>
    <p:extLst>
      <p:ext uri="{BB962C8B-B14F-4D97-AF65-F5344CB8AC3E}">
        <p14:creationId xmlns:p14="http://schemas.microsoft.com/office/powerpoint/2010/main" val="1717408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PLOTTING</a:t>
            </a:r>
            <a:endParaRPr lang="en-IN" b="1" dirty="0"/>
          </a:p>
        </p:txBody>
      </p:sp>
      <p:sp>
        <p:nvSpPr>
          <p:cNvPr id="3" name="Content Placeholder 2"/>
          <p:cNvSpPr>
            <a:spLocks noGrp="1"/>
          </p:cNvSpPr>
          <p:nvPr>
            <p:ph idx="1"/>
          </p:nvPr>
        </p:nvSpPr>
        <p:spPr/>
        <p:txBody>
          <a:bodyPr/>
          <a:lstStyle/>
          <a:p>
            <a:r>
              <a:rPr lang="en-US" dirty="0" smtClean="0"/>
              <a:t>accuracy score(y_pred3,y_test</a:t>
            </a:r>
            <a:r>
              <a:rPr lang="en-US" dirty="0"/>
              <a:t>)</a:t>
            </a:r>
            <a:endParaRPr lang="en-IN" dirty="0"/>
          </a:p>
          <a:p>
            <a:r>
              <a:rPr lang="en-US" dirty="0" smtClean="0"/>
              <a:t>0.88812460079595146</a:t>
            </a:r>
          </a:p>
          <a:p>
            <a:endParaRPr lang="en-IN" dirty="0"/>
          </a:p>
        </p:txBody>
      </p:sp>
      <p:pic>
        <p:nvPicPr>
          <p:cNvPr id="4" name="Picture 3" descr="C:\Users\test01\AppData\Local\Microsoft\Windows\Temporary Internet Files\Content.MSO\D03B3A0D.tmp"/>
          <p:cNvPicPr/>
          <p:nvPr/>
        </p:nvPicPr>
        <p:blipFill>
          <a:blip r:embed="rId2">
            <a:extLst>
              <a:ext uri="{28A0092B-C50C-407E-A947-70E740481C1C}">
                <a14:useLocalDpi xmlns:a14="http://schemas.microsoft.com/office/drawing/2010/main" val="0"/>
              </a:ext>
            </a:extLst>
          </a:blip>
          <a:srcRect/>
          <a:stretch>
            <a:fillRect/>
          </a:stretch>
        </p:blipFill>
        <p:spPr bwMode="auto">
          <a:xfrm>
            <a:off x="539552" y="2708920"/>
            <a:ext cx="6840760" cy="3816423"/>
          </a:xfrm>
          <a:prstGeom prst="rect">
            <a:avLst/>
          </a:prstGeom>
          <a:noFill/>
          <a:ln>
            <a:noFill/>
          </a:ln>
        </p:spPr>
      </p:pic>
    </p:spTree>
    <p:extLst>
      <p:ext uri="{BB962C8B-B14F-4D97-AF65-F5344CB8AC3E}">
        <p14:creationId xmlns:p14="http://schemas.microsoft.com/office/powerpoint/2010/main" val="3621314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a:t>
            </a:r>
            <a:r>
              <a:rPr lang="en-US" b="1" dirty="0" smtClean="0"/>
              <a:t>pplication </a:t>
            </a:r>
            <a:r>
              <a:rPr lang="en-US" b="1" dirty="0"/>
              <a:t>creation using </a:t>
            </a:r>
            <a:r>
              <a:rPr lang="en-US" b="1" dirty="0" smtClean="0"/>
              <a:t>Node Red </a:t>
            </a:r>
            <a:r>
              <a:rPr lang="en-IN" dirty="0"/>
              <a:t/>
            </a:r>
            <a:br>
              <a:rPr lang="en-IN" dirty="0"/>
            </a:br>
            <a:endParaRPr lang="en-IN" dirty="0"/>
          </a:p>
        </p:txBody>
      </p:sp>
      <p:pic>
        <p:nvPicPr>
          <p:cNvPr id="4" name="Content Placeholder 3" descr="C:\Users\test01\Downloads\flow.pn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648724" y="1600200"/>
            <a:ext cx="7846552" cy="4876800"/>
          </a:xfrm>
          <a:prstGeom prst="rect">
            <a:avLst/>
          </a:prstGeom>
          <a:noFill/>
          <a:ln>
            <a:noFill/>
          </a:ln>
        </p:spPr>
      </p:pic>
    </p:spTree>
    <p:extLst>
      <p:ext uri="{BB962C8B-B14F-4D97-AF65-F5344CB8AC3E}">
        <p14:creationId xmlns:p14="http://schemas.microsoft.com/office/powerpoint/2010/main" val="13142383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48</TotalTime>
  <Words>428</Words>
  <Application>Microsoft Office PowerPoint</Application>
  <PresentationFormat>On-screen Show (4:3)</PresentationFormat>
  <Paragraphs>32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Clarity</vt:lpstr>
      <vt:lpstr>PREDICTION OF READMISSION OF DIABETIC PATIENT </vt:lpstr>
      <vt:lpstr>PROBLEM STATEMENT</vt:lpstr>
      <vt:lpstr>OBJECTIVES OF RESEARCH</vt:lpstr>
      <vt:lpstr>TABLE DEFINITION  </vt:lpstr>
      <vt:lpstr>DATA MODELLING</vt:lpstr>
      <vt:lpstr>APPROCH </vt:lpstr>
      <vt:lpstr>BEST ALGORITHM</vt:lpstr>
      <vt:lpstr>PLOTTING</vt:lpstr>
      <vt:lpstr>Application creation using Node Red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READMISSION OF DIABETIC PATIENT </dc:title>
  <dc:creator>SHWETA</dc:creator>
  <cp:lastModifiedBy>SHWETA</cp:lastModifiedBy>
  <cp:revision>8</cp:revision>
  <dcterms:created xsi:type="dcterms:W3CDTF">2019-06-30T15:48:38Z</dcterms:created>
  <dcterms:modified xsi:type="dcterms:W3CDTF">2019-06-30T16:37:12Z</dcterms:modified>
</cp:coreProperties>
</file>