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D3EDE6-A11A-4FED-9731-F5F3033E174E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7B15D3-764B-4E39-9DDE-5B0EA9C743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HUMAN BEHAVIOUR DETECTION USING FACIAL EXPRESSION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-by SMART PREDICTORS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5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 facial </a:t>
            </a:r>
            <a:r>
              <a:rPr lang="en-IN" dirty="0" smtClean="0"/>
              <a:t>emotion</a:t>
            </a:r>
            <a:r>
              <a:rPr lang="en-IN" dirty="0"/>
              <a:t> detection algorithm can identify seven different type of emotional states in real-time.</a:t>
            </a:r>
            <a:endParaRPr lang="en-IN" dirty="0" smtClean="0"/>
          </a:p>
          <a:p>
            <a:r>
              <a:rPr lang="en-IN" dirty="0" smtClean="0"/>
              <a:t>Making </a:t>
            </a:r>
            <a:r>
              <a:rPr lang="en-IN" dirty="0"/>
              <a:t>cars safer and </a:t>
            </a:r>
            <a:r>
              <a:rPr lang="en-IN" dirty="0" smtClean="0"/>
              <a:t>personalized</a:t>
            </a:r>
          </a:p>
          <a:p>
            <a:r>
              <a:rPr lang="en-IN" dirty="0"/>
              <a:t>Facial Emotion Detection in </a:t>
            </a:r>
            <a:r>
              <a:rPr lang="en-IN" dirty="0" smtClean="0"/>
              <a:t>Interviews</a:t>
            </a:r>
          </a:p>
          <a:p>
            <a:r>
              <a:rPr lang="en-IN" dirty="0"/>
              <a:t>Testing for Video </a:t>
            </a:r>
            <a:r>
              <a:rPr lang="en-IN" dirty="0" smtClean="0"/>
              <a:t>Games</a:t>
            </a:r>
          </a:p>
          <a:p>
            <a:r>
              <a:rPr lang="en-IN" dirty="0"/>
              <a:t>Market </a:t>
            </a:r>
            <a:r>
              <a:rPr lang="en-IN" dirty="0" smtClean="0"/>
              <a:t>Research </a:t>
            </a:r>
            <a:r>
              <a:rPr lang="en-IN" dirty="0" err="1" smtClean="0"/>
              <a:t>etc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905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More efforts have been made to catch human expressions of anyone. </a:t>
            </a:r>
          </a:p>
          <a:p>
            <a:r>
              <a:rPr lang="en-IN" dirty="0" smtClean="0"/>
              <a:t>Emotions are due to any activity in brain and it is known through face, as face has maximum sense organs. </a:t>
            </a:r>
          </a:p>
          <a:p>
            <a:r>
              <a:rPr lang="en-IN" dirty="0" smtClean="0"/>
              <a:t>Hence human facial activity is considered. </a:t>
            </a:r>
          </a:p>
          <a:p>
            <a:r>
              <a:rPr lang="en-IN" dirty="0" smtClean="0"/>
              <a:t>This project gives brief introduction towards techniques, and challenges of automatic emotion recognition system.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3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Emotions can be both a gift and a curse. </a:t>
            </a:r>
          </a:p>
          <a:p>
            <a:r>
              <a:rPr lang="en-IN" dirty="0" smtClean="0"/>
              <a:t>They are what makes us human, and we all experience them – whether it is through the ability to feel love and happiness, or pain and suffering. </a:t>
            </a:r>
          </a:p>
          <a:p>
            <a:r>
              <a:rPr lang="en-IN" dirty="0" smtClean="0"/>
              <a:t>In addition, they are difficult to hide. </a:t>
            </a:r>
          </a:p>
          <a:p>
            <a:r>
              <a:rPr lang="en-IN" dirty="0" smtClean="0"/>
              <a:t>All emotions, whether they are suppressed or not, are likely to have a physical effect. </a:t>
            </a:r>
          </a:p>
          <a:p>
            <a:r>
              <a:rPr lang="en-IN" dirty="0" smtClean="0"/>
              <a:t>However, studying emotions can be hard,</a:t>
            </a:r>
          </a:p>
          <a:p>
            <a:r>
              <a:rPr lang="en-IN" dirty="0" smtClean="0"/>
              <a:t>since it is not often clear how to exactly interpret them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229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 a system to recognize emotional expressions from images of human faces, </a:t>
            </a:r>
          </a:p>
          <a:p>
            <a:r>
              <a:rPr lang="en-IN" dirty="0" smtClean="0"/>
              <a:t>with a high degree of accuracy in many cases.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EXPECTED RESULTS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334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objective is to introduce needs of facial expression recognition.</a:t>
            </a:r>
          </a:p>
          <a:p>
            <a:r>
              <a:rPr lang="en-IN" dirty="0" smtClean="0"/>
              <a:t>This project includes introduction of facial emotion recognition system, comparative study of popular face expression recognition technique.</a:t>
            </a:r>
          </a:p>
          <a:p>
            <a:r>
              <a:rPr lang="en-IN" dirty="0"/>
              <a:t>U</a:t>
            </a:r>
            <a:r>
              <a:rPr lang="en-IN" dirty="0" smtClean="0"/>
              <a:t>sing </a:t>
            </a:r>
            <a:r>
              <a:rPr lang="en-IN" dirty="0" err="1" smtClean="0"/>
              <a:t>OpenCV</a:t>
            </a:r>
            <a:r>
              <a:rPr lang="en-IN" dirty="0"/>
              <a:t> </a:t>
            </a:r>
            <a:r>
              <a:rPr lang="en-IN" dirty="0" smtClean="0"/>
              <a:t>and Convolution Neural Network (CNN) Algorithm.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78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OpenCV</a:t>
            </a:r>
            <a:r>
              <a:rPr lang="en-IN" dirty="0"/>
              <a:t> (Open Source Computer Vision) is a </a:t>
            </a:r>
            <a:r>
              <a:rPr lang="en-IN" dirty="0" smtClean="0"/>
              <a:t>library </a:t>
            </a:r>
            <a:r>
              <a:rPr lang="en-IN" dirty="0"/>
              <a:t>used for Image Processing</a:t>
            </a:r>
            <a:r>
              <a:rPr lang="en-IN" dirty="0" smtClean="0"/>
              <a:t>.</a:t>
            </a:r>
          </a:p>
          <a:p>
            <a:r>
              <a:rPr lang="en-IN" dirty="0"/>
              <a:t>It is mainly used to do all the operation related to Images</a:t>
            </a:r>
            <a:r>
              <a:rPr lang="en-IN" dirty="0" smtClean="0"/>
              <a:t>.</a:t>
            </a:r>
          </a:p>
          <a:p>
            <a:r>
              <a:rPr lang="en-IN" b="1" dirty="0" err="1"/>
              <a:t>OpenCV</a:t>
            </a:r>
            <a:r>
              <a:rPr lang="en-IN" dirty="0"/>
              <a:t>-</a:t>
            </a:r>
            <a:r>
              <a:rPr lang="en-IN" b="1" dirty="0"/>
              <a:t>Python</a:t>
            </a:r>
            <a:r>
              <a:rPr lang="en-IN" dirty="0"/>
              <a:t> makes use of </a:t>
            </a:r>
            <a:r>
              <a:rPr lang="en-IN" dirty="0" err="1"/>
              <a:t>Numpy</a:t>
            </a:r>
            <a:r>
              <a:rPr lang="en-IN" dirty="0"/>
              <a:t>, which is a highly optimized library for numerical operations with a MATLAB-style syntax.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OpenCV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504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</a:t>
            </a:r>
            <a:r>
              <a:rPr lang="en-IN" dirty="0"/>
              <a:t>processing operations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Building GUI. </a:t>
            </a:r>
          </a:p>
          <a:p>
            <a:r>
              <a:rPr lang="en-IN" dirty="0"/>
              <a:t>Video analysis. </a:t>
            </a:r>
          </a:p>
          <a:p>
            <a:r>
              <a:rPr lang="en-IN" dirty="0"/>
              <a:t>3D reconstruction. </a:t>
            </a:r>
          </a:p>
          <a:p>
            <a:r>
              <a:rPr lang="en-IN" dirty="0"/>
              <a:t>Feature extraction. </a:t>
            </a:r>
          </a:p>
          <a:p>
            <a:r>
              <a:rPr lang="en-IN" dirty="0"/>
              <a:t>Object detection. </a:t>
            </a:r>
          </a:p>
          <a:p>
            <a:r>
              <a:rPr lang="en-IN" dirty="0"/>
              <a:t>Machine learning</a:t>
            </a:r>
            <a:r>
              <a:rPr lang="en-IN" dirty="0" smtClean="0"/>
              <a:t>. </a:t>
            </a:r>
            <a:r>
              <a:rPr lang="en-IN" dirty="0" err="1" smtClean="0"/>
              <a:t>etc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do we do with </a:t>
            </a:r>
            <a:r>
              <a:rPr lang="en-IN" b="1" dirty="0" err="1" smtClean="0"/>
              <a:t>OpenCV</a:t>
            </a:r>
            <a:r>
              <a:rPr lang="en-IN" b="1" dirty="0" smtClean="0"/>
              <a:t>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53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an open source artificial intelligence library, using data flow graphs to build models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allows developers to create large-scale neural networks with many layers. </a:t>
            </a:r>
            <a:endParaRPr lang="en-IN" dirty="0" smtClean="0"/>
          </a:p>
          <a:p>
            <a:r>
              <a:rPr lang="en-IN" dirty="0"/>
              <a:t>It enables computers to identify every single data of what it represents and learn patterns.</a:t>
            </a:r>
            <a:endParaRPr lang="en-IN" dirty="0" smtClean="0"/>
          </a:p>
          <a:p>
            <a:r>
              <a:rPr lang="en-IN" b="1" dirty="0" err="1" smtClean="0"/>
              <a:t>TensorFlow</a:t>
            </a:r>
            <a:r>
              <a:rPr lang="en-IN" b="1" dirty="0" smtClean="0"/>
              <a:t> </a:t>
            </a:r>
            <a:r>
              <a:rPr lang="en-IN" dirty="0" smtClean="0"/>
              <a:t>is </a:t>
            </a:r>
            <a:r>
              <a:rPr lang="en-IN" dirty="0"/>
              <a:t>mainly </a:t>
            </a:r>
            <a:r>
              <a:rPr lang="en-IN" b="1" dirty="0"/>
              <a:t>used for</a:t>
            </a:r>
            <a:r>
              <a:rPr lang="en-IN" dirty="0"/>
              <a:t>: Classification, Perception, Understanding, Discovering, Prediction and Creation.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</a:t>
            </a:r>
            <a:r>
              <a:rPr lang="en-IN" b="1" dirty="0" err="1" smtClean="0"/>
              <a:t>Tensorflow</a:t>
            </a:r>
            <a:r>
              <a:rPr lang="en-IN" b="1" dirty="0" smtClean="0"/>
              <a:t> used for?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207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Convolutional neural network (</a:t>
            </a:r>
            <a:r>
              <a:rPr lang="en-IN" dirty="0" err="1"/>
              <a:t>ConvNets</a:t>
            </a:r>
            <a:r>
              <a:rPr lang="en-IN" dirty="0"/>
              <a:t> or CNNs) is one of the main categories to do images recognition, images classifications. Objects detections, recognition faces etc</a:t>
            </a:r>
            <a:r>
              <a:rPr lang="en-IN" dirty="0" smtClean="0"/>
              <a:t>.</a:t>
            </a:r>
          </a:p>
          <a:p>
            <a:r>
              <a:rPr lang="en-IN" dirty="0"/>
              <a:t>CNN image classifications takes an input image, process it and classify it under certain categories (</a:t>
            </a:r>
            <a:r>
              <a:rPr lang="en-IN" dirty="0" err="1"/>
              <a:t>Eg</a:t>
            </a:r>
            <a:r>
              <a:rPr lang="en-IN" dirty="0"/>
              <a:t>., Dog, Cat, Tiger, Lion)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CNN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616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Provide input image into convolution </a:t>
            </a:r>
            <a:r>
              <a:rPr lang="en-IN" dirty="0" smtClean="0"/>
              <a:t>layer.</a:t>
            </a:r>
            <a:endParaRPr lang="en-IN" dirty="0"/>
          </a:p>
          <a:p>
            <a:r>
              <a:rPr lang="en-IN" dirty="0"/>
              <a:t>Choose parameters, apply filters with strides, padding if requires. Perform convolution on the image and apply </a:t>
            </a:r>
            <a:r>
              <a:rPr lang="en-IN" dirty="0" err="1"/>
              <a:t>ReLU</a:t>
            </a:r>
            <a:r>
              <a:rPr lang="en-IN" dirty="0"/>
              <a:t> activation to the matrix.</a:t>
            </a:r>
          </a:p>
          <a:p>
            <a:r>
              <a:rPr lang="en-IN" dirty="0"/>
              <a:t>Perform pooling to reduce dimensionality size</a:t>
            </a:r>
          </a:p>
          <a:p>
            <a:r>
              <a:rPr lang="en-IN" dirty="0"/>
              <a:t>Add as many convolutional layers until satisfied</a:t>
            </a:r>
          </a:p>
          <a:p>
            <a:r>
              <a:rPr lang="en-IN" dirty="0"/>
              <a:t>Flatten the output and feed into a fully connected layer (FC Layer)</a:t>
            </a:r>
          </a:p>
          <a:p>
            <a:r>
              <a:rPr lang="en-IN" dirty="0"/>
              <a:t>Output the class using an activation function (Logistic Regression with cost functions) and classifies images.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92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430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HUMAN BEHAVIOUR DETECTION USING FACIAL EXPRESSION ANALYSIS</vt:lpstr>
      <vt:lpstr>PROBLEM STATEMENT </vt:lpstr>
      <vt:lpstr>EXPECTED RESULTS</vt:lpstr>
      <vt:lpstr>OBJECTIVE</vt:lpstr>
      <vt:lpstr>OpenCV</vt:lpstr>
      <vt:lpstr>What do we do with OpenCV?</vt:lpstr>
      <vt:lpstr>What is Tensorflow used for?</vt:lpstr>
      <vt:lpstr>CNN</vt:lpstr>
      <vt:lpstr>IMPLEMENTATION </vt:lpstr>
      <vt:lpstr>USE CASES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BEHAVIOUR DETECTION USING FACIAL EXPRESSION ANALYSIS</dc:title>
  <dc:creator>SHWETA</dc:creator>
  <cp:lastModifiedBy>SHWETA</cp:lastModifiedBy>
  <cp:revision>6</cp:revision>
  <dcterms:created xsi:type="dcterms:W3CDTF">2019-07-06T15:06:23Z</dcterms:created>
  <dcterms:modified xsi:type="dcterms:W3CDTF">2019-07-06T15:56:50Z</dcterms:modified>
</cp:coreProperties>
</file>