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EF27-0200-4783-B04C-29F56328ADE6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FCEC-FAA0-4159-8267-0116B072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45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EF27-0200-4783-B04C-29F56328ADE6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FCEC-FAA0-4159-8267-0116B072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1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EF27-0200-4783-B04C-29F56328ADE6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FCEC-FAA0-4159-8267-0116B07266C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15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EF27-0200-4783-B04C-29F56328ADE6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FCEC-FAA0-4159-8267-0116B072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31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EF27-0200-4783-B04C-29F56328ADE6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FCEC-FAA0-4159-8267-0116B07266C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5200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EF27-0200-4783-B04C-29F56328ADE6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FCEC-FAA0-4159-8267-0116B072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33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EF27-0200-4783-B04C-29F56328ADE6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FCEC-FAA0-4159-8267-0116B072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685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EF27-0200-4783-B04C-29F56328ADE6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FCEC-FAA0-4159-8267-0116B072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EF27-0200-4783-B04C-29F56328ADE6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FCEC-FAA0-4159-8267-0116B072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54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EF27-0200-4783-B04C-29F56328ADE6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FCEC-FAA0-4159-8267-0116B072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35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EF27-0200-4783-B04C-29F56328ADE6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FCEC-FAA0-4159-8267-0116B072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37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EF27-0200-4783-B04C-29F56328ADE6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FCEC-FAA0-4159-8267-0116B072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90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EF27-0200-4783-B04C-29F56328ADE6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FCEC-FAA0-4159-8267-0116B072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29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EF27-0200-4783-B04C-29F56328ADE6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FCEC-FAA0-4159-8267-0116B072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06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EF27-0200-4783-B04C-29F56328ADE6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FCEC-FAA0-4159-8267-0116B072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36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EF27-0200-4783-B04C-29F56328ADE6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FCEC-FAA0-4159-8267-0116B072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96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4EF27-0200-4783-B04C-29F56328ADE6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CFCEC-FAA0-4159-8267-0116B0726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38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egnancy_over_age_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7E2C-EDCE-420A-A546-41B987136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Prediction of Gender of Foetus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5C4F4-3F0C-4E36-BCFF-A5ABF219A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</a:t>
            </a:r>
          </a:p>
          <a:p>
            <a:r>
              <a:rPr lang="en-IN" dirty="0"/>
              <a:t>Smart Predictors</a:t>
            </a:r>
          </a:p>
        </p:txBody>
      </p:sp>
    </p:spTree>
    <p:extLst>
      <p:ext uri="{BB962C8B-B14F-4D97-AF65-F5344CB8AC3E}">
        <p14:creationId xmlns:p14="http://schemas.microsoft.com/office/powerpoint/2010/main" val="289507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E034-7C75-4D6E-A212-B718213C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DB3E-5772-4711-AE33-A2E8F9BE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4692"/>
            <a:ext cx="8596668" cy="1320800"/>
          </a:xfrm>
        </p:spPr>
        <p:txBody>
          <a:bodyPr/>
          <a:lstStyle/>
          <a:p>
            <a:r>
              <a:rPr lang="en-IN" dirty="0"/>
              <a:t>The main objective of this project to predict the gender of foetus during the conceptive period itself.</a:t>
            </a:r>
          </a:p>
          <a:p>
            <a:r>
              <a:rPr lang="en-IN" dirty="0"/>
              <a:t>Also to predict the gender between the pregnancy age of 45 – 55.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58A2E-8C1D-4301-A0D5-E5A465F230BC}"/>
              </a:ext>
            </a:extLst>
          </p:cNvPr>
          <p:cNvSpPr txBox="1"/>
          <p:nvPr/>
        </p:nvSpPr>
        <p:spPr>
          <a:xfrm>
            <a:off x="677334" y="2854253"/>
            <a:ext cx="295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DATA SET:</a:t>
            </a:r>
            <a:endParaRPr lang="en-IN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ECB903-1B26-41B5-85EB-B939010C1E6A}"/>
              </a:ext>
            </a:extLst>
          </p:cNvPr>
          <p:cNvSpPr txBox="1">
            <a:spLocks/>
          </p:cNvSpPr>
          <p:nvPr/>
        </p:nvSpPr>
        <p:spPr>
          <a:xfrm>
            <a:off x="677334" y="3726873"/>
            <a:ext cx="8596668" cy="208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For data set we used Chinese pregnancy calendar and created data set as per the calendar</a:t>
            </a:r>
          </a:p>
          <a:p>
            <a:r>
              <a:rPr lang="en-IN" dirty="0"/>
              <a:t>In that calendar , with the help of month of conception and age when conceived , the gender of foetus can be predicted.</a:t>
            </a:r>
          </a:p>
          <a:p>
            <a:r>
              <a:rPr lang="en-IN" dirty="0"/>
              <a:t>However There is no scientific claims behind it . Yet it gives 93 % of accuracy</a:t>
            </a:r>
          </a:p>
        </p:txBody>
      </p:sp>
    </p:spTree>
    <p:extLst>
      <p:ext uri="{BB962C8B-B14F-4D97-AF65-F5344CB8AC3E}">
        <p14:creationId xmlns:p14="http://schemas.microsoft.com/office/powerpoint/2010/main" val="407362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4F00-8BAE-4D8B-B0E2-C1E69A82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E7CB6-75E6-4B96-83B8-70D53E952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5" y="249382"/>
            <a:ext cx="11166762" cy="59990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FC92DD-C3CC-41C5-BB3E-582E5F8651DB}"/>
              </a:ext>
            </a:extLst>
          </p:cNvPr>
          <p:cNvSpPr txBox="1"/>
          <p:nvPr/>
        </p:nvSpPr>
        <p:spPr>
          <a:xfrm>
            <a:off x="4299296" y="6300841"/>
            <a:ext cx="3593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/>
              <a:t>Fig depicting Chinese calendar</a:t>
            </a:r>
          </a:p>
        </p:txBody>
      </p:sp>
    </p:spTree>
    <p:extLst>
      <p:ext uri="{BB962C8B-B14F-4D97-AF65-F5344CB8AC3E}">
        <p14:creationId xmlns:p14="http://schemas.microsoft.com/office/powerpoint/2010/main" val="254027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59C6-5C74-4CC8-972D-EEEFFE6B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98" y="368734"/>
            <a:ext cx="8596668" cy="245759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a days , many celebrities are giving birth to baby after 45 years of age and even over 50 years. </a:t>
            </a:r>
          </a:p>
          <a:p>
            <a:pPr marL="0" indent="0">
              <a:buNone/>
            </a:pPr>
            <a:r>
              <a:rPr lang="en-IN" dirty="0"/>
              <a:t>Ref: </a:t>
            </a:r>
            <a:endParaRPr lang="en-IN" dirty="0">
              <a:hlinkClick r:id="rId2"/>
            </a:endParaRP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https://en.wikipedia.org/wiki/Pregnancy_over_age_50</a:t>
            </a:r>
            <a:endParaRPr lang="en-IN" dirty="0"/>
          </a:p>
          <a:p>
            <a:endParaRPr lang="en-IN" dirty="0"/>
          </a:p>
          <a:p>
            <a:r>
              <a:rPr lang="en-IN" dirty="0"/>
              <a:t>With the help of machine learning, we can predict the gender of foetus for such upper boundary values 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4B57D-AFC1-4311-BF7F-7F3B9F3745CA}"/>
              </a:ext>
            </a:extLst>
          </p:cNvPr>
          <p:cNvSpPr txBox="1"/>
          <p:nvPr/>
        </p:nvSpPr>
        <p:spPr>
          <a:xfrm>
            <a:off x="655782" y="2941138"/>
            <a:ext cx="295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ACCURACY: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0056FF-D354-4FFC-BF97-432A8C80F4C6}"/>
              </a:ext>
            </a:extLst>
          </p:cNvPr>
          <p:cNvSpPr txBox="1">
            <a:spLocks/>
          </p:cNvSpPr>
          <p:nvPr/>
        </p:nvSpPr>
        <p:spPr>
          <a:xfrm>
            <a:off x="566498" y="3743034"/>
            <a:ext cx="8596668" cy="83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Till now we achieved accuracy of about 60 percent with random forest classifier and we are trying to improve that accuracy.</a:t>
            </a:r>
          </a:p>
        </p:txBody>
      </p:sp>
    </p:spTree>
    <p:extLst>
      <p:ext uri="{BB962C8B-B14F-4D97-AF65-F5344CB8AC3E}">
        <p14:creationId xmlns:p14="http://schemas.microsoft.com/office/powerpoint/2010/main" val="4554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8B44-7B09-4DC6-B97B-85E5DCE5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2727"/>
            <a:ext cx="8596668" cy="72967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Legalised countries for PGD: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6300-EC2A-4BD8-BED1-68CA749D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945"/>
            <a:ext cx="8596668" cy="4480417"/>
          </a:xfrm>
        </p:spPr>
        <p:txBody>
          <a:bodyPr/>
          <a:lstStyle/>
          <a:p>
            <a:r>
              <a:rPr lang="en-IN" dirty="0"/>
              <a:t>Though it Gender Determination is banned in many countries like India , Some counties such as USA , Mexico , Italy , Thailand etc..</a:t>
            </a:r>
          </a:p>
        </p:txBody>
      </p:sp>
    </p:spTree>
    <p:extLst>
      <p:ext uri="{BB962C8B-B14F-4D97-AF65-F5344CB8AC3E}">
        <p14:creationId xmlns:p14="http://schemas.microsoft.com/office/powerpoint/2010/main" val="39086287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220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Prediction of Gender of Foetus</vt:lpstr>
      <vt:lpstr>OBJECTIVE:</vt:lpstr>
      <vt:lpstr>PowerPoint Presentation</vt:lpstr>
      <vt:lpstr>PowerPoint Presentation</vt:lpstr>
      <vt:lpstr>Legalised countries for PGD: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Gender of Foetus</dc:title>
  <dc:creator>Vandhai Pradeep Ramamkrishnan</dc:creator>
  <cp:lastModifiedBy>Vandhai Pradeep Ramamkrishnan</cp:lastModifiedBy>
  <cp:revision>5</cp:revision>
  <dcterms:created xsi:type="dcterms:W3CDTF">2019-07-06T07:45:32Z</dcterms:created>
  <dcterms:modified xsi:type="dcterms:W3CDTF">2019-07-06T08:23:52Z</dcterms:modified>
</cp:coreProperties>
</file>