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12" y="-1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092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Plotting Hollywood’s Big Data Revolution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Natarajan Shankar, Raj Srinivasan, Leslie Teo, Qian Yu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How Data Science is Currently Used?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100" y="1489825"/>
            <a:ext cx="46278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b="1" i="1" u="sng" dirty="0"/>
              <a:t>To understand the audience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Preference and taste by demographic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Emotion tracking during screening with wearable technology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i="1" u="sng" dirty="0"/>
              <a:t>Predict what will work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Box office and popularity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Awards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b="1" i="1" u="sng" dirty="0"/>
              <a:t>Design strategy to create awareness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Marketing and promotion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25" y="1489824"/>
            <a:ext cx="3970674" cy="26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20166" y="212593"/>
            <a:ext cx="30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Notes:</a:t>
            </a:r>
          </a:p>
          <a:p>
            <a:r>
              <a:rPr lang="en-US" sz="900" dirty="0" smtClean="0"/>
              <a:t>1.  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Challenges and Decisions 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7675" y="1503600"/>
            <a:ext cx="59703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Production</a:t>
            </a:r>
            <a:r>
              <a:rPr lang="en" u="sng"/>
              <a:t>:</a:t>
            </a:r>
            <a:r>
              <a:rPr lang="en"/>
              <a:t> How to produce the next big blockbuster to achieve revenue and profit goals?               	    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i="1"/>
              <a:t>Comic book franchise or sequel to past hits or a unique story?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Casting:</a:t>
            </a:r>
            <a:r>
              <a:rPr lang="en"/>
              <a:t> Big stars  or good proven actors?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Movie promotion:</a:t>
            </a:r>
            <a:r>
              <a:rPr lang="en" b="1" i="1"/>
              <a:t> </a:t>
            </a:r>
            <a:r>
              <a:rPr lang="en"/>
              <a:t>Which channel/s to focus?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i="1"/>
              <a:t>TV, Facebook, billboard?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IP protection:</a:t>
            </a:r>
            <a:r>
              <a:rPr lang="en"/>
              <a:t> How to combat piracy?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Market threats:</a:t>
            </a:r>
            <a:r>
              <a:rPr lang="en"/>
              <a:t>How to compete with non-traditional content providers?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24" y="1144125"/>
            <a:ext cx="2748775" cy="37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 and Justification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1226"/>
            <a:ext cx="8368200" cy="32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“How to leverage data science to enable movie studios to produce a portfolio of movies -  inclusive of small and medium productions along with blockbuster productions - that will be marketed to different segments?”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050" i="1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Why? - </a:t>
            </a:r>
            <a:r>
              <a:rPr lang="en" sz="1600" i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strategy is superior to just relying on blockbusters.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Stabilize Profits:</a:t>
            </a:r>
            <a:r>
              <a:rPr lang="en"/>
              <a:t> Less susceptible to performance of					summer blockbusters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i="1" u="sng"/>
              <a:t>Calculated bets with high upside:</a:t>
            </a:r>
            <a:r>
              <a:rPr lang="en" b="1" i="1"/>
              <a:t>  </a:t>
            </a:r>
            <a:r>
              <a:rPr lang="en"/>
              <a:t>Not reliant on star 					power and investment into VFX &amp; grand movie sets</a:t>
            </a:r>
          </a:p>
          <a:p>
            <a:pPr marL="457200" lvl="0" indent="-228600">
              <a:spcBef>
                <a:spcPts val="0"/>
              </a:spcBef>
            </a:pPr>
            <a:r>
              <a:rPr lang="en" b="1" i="1" u="sng"/>
              <a:t>Product differentiation:</a:t>
            </a:r>
            <a:r>
              <a:rPr lang="en"/>
              <a:t> Present novel content besides				 on repetitive “super hero” flicks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675" y="2725275"/>
            <a:ext cx="2092650" cy="20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06222" y="-1315271"/>
            <a:ext cx="642525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Peter:  be brief in presentation, only have 7 minutes in final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Eliminate at least 3 of the challenges on earlier slide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Focus on one challenge. We have 9 bullet points, reduce to one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Studios receive scripts (1000s of them) : How do you analyze and create a script profile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What data would you collect for an unsolicited script that comes in through the door?</a:t>
            </a:r>
          </a:p>
          <a:p>
            <a:pPr marL="171450" indent="-171450">
              <a:buFontTx/>
              <a:buChar char="-"/>
            </a:pP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214</Words>
  <Application>Microsoft Macintosh PowerPoint</Application>
  <PresentationFormat>On-screen Show (16:9)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marina</vt:lpstr>
      <vt:lpstr>Plotting Hollywood’s Big Data Revolution</vt:lpstr>
      <vt:lpstr>How Data Science is Currently Used?</vt:lpstr>
      <vt:lpstr>Key Challenges and Decisions </vt:lpstr>
      <vt:lpstr>Research Question and Justification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Hollywood’s Big Data Revolution</dc:title>
  <cp:lastModifiedBy>Natarajan Shankar</cp:lastModifiedBy>
  <cp:revision>6</cp:revision>
  <dcterms:modified xsi:type="dcterms:W3CDTF">2016-08-10T02:13:33Z</dcterms:modified>
</cp:coreProperties>
</file>