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320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8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Excellent documentation for API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https://www.meetup.com/meetup_api/</a:t>
            </a:r>
          </a:p>
        </p:txBody>
      </p:sp>
    </p:spTree>
    <p:extLst>
      <p:ext uri="{BB962C8B-B14F-4D97-AF65-F5344CB8AC3E}">
        <p14:creationId xmlns:p14="http://schemas.microsoft.com/office/powerpoint/2010/main" val="117624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4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0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ETL and Analysis applied to  Meetup* Streams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What ideas are cities and communities across the US curious about?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151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Karin Brodd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Chandler McCann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Natarajan Shankar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Dan Watson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275" y="2262899"/>
            <a:ext cx="2957800" cy="21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0" y="4282725"/>
            <a:ext cx="2998500" cy="3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*Meetup is an online social Networking portal that facilitates group meetings. Meetup brings people together in thousands of cities to do more of what they want to do in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Acquisition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058775"/>
            <a:ext cx="4825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Browser/Client authenticated with OAuth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Streaming between server and API key protected client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JSON formatted data predominant, other encodings available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Event descriptors are pushed into stream in real-time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Client can search and log Meetups by zip code, radius, groups, and number of members, allowing for Filtering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RSVP API available for parsing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r>
              <a:rPr lang="en" dirty="0"/>
              <a:t>Rich event information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r>
              <a:rPr lang="en" dirty="0"/>
              <a:t>Date, time, location, number of members attending, number of guests attending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Local storage in SQL-capable database, to support merging and aggregation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endParaRPr sz="1400" dirty="0"/>
          </a:p>
        </p:txBody>
      </p:sp>
      <p:pic>
        <p:nvPicPr>
          <p:cNvPr id="69" name="Shape 69" descr="MeetupAP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03" y="1017724"/>
            <a:ext cx="3980396" cy="327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Anticipated Challenges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49100" cy="375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This project is potentially programmatically intense but the core focus of this project will specifically be kept to ETL infrastructure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Designing a system that can ingest live streaming data for storage, processing, and serving is quite involved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r>
              <a:rPr lang="en" dirty="0"/>
              <a:t>Potentially multiple streaming sources: RSVPs, Events, and comments, will need to be processed efficiently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r>
              <a:rPr lang="en" dirty="0"/>
              <a:t>May want to incorporate data from other non-streaming APIs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Transforming JSON document stream from API into schema usable for answering research question is non-trivial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Processing unstructured portions of data for additional features, e.g.: comments, event descriptions is critical to solution implementation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Courier New" charset="0"/>
              <a:buChar char="o"/>
            </a:pPr>
            <a:r>
              <a:rPr lang="en" sz="1400" dirty="0"/>
              <a:t>Text processing is critical to decoding the streams and will need complex interpretative approaches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621537" y="1735537"/>
            <a:ext cx="4126725" cy="21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Execution Overview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5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Week 6 -8 - Acquisition and storage strategy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Research question refinement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API call plan (frequency, locations, topics)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Storage Plan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Week 9-10 - Acquisition and Storage Test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○"/>
            </a:pPr>
            <a:r>
              <a:rPr lang="en" dirty="0"/>
              <a:t>Pilot AWS solution and data pipeline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Data cleansing automation test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Week 10-12- Data Storage and Analysis Test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Bulk data storage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Analysis algorithm test and refinement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Week 13 on- Analysis and close-out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Complete analysis and results summary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Macintosh PowerPoint</Application>
  <PresentationFormat>On-screen Show (16:9)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Courier New</vt:lpstr>
      <vt:lpstr>Arial</vt:lpstr>
      <vt:lpstr>Average</vt:lpstr>
      <vt:lpstr>Calibri</vt:lpstr>
      <vt:lpstr>Oswald</vt:lpstr>
      <vt:lpstr>slate</vt:lpstr>
      <vt:lpstr>ETL and Analysis applied to  Meetup* Streams What ideas are cities and communities across the US curious about?</vt:lpstr>
      <vt:lpstr>Data Acquisition</vt:lpstr>
      <vt:lpstr>Anticipated Challenges</vt:lpstr>
      <vt:lpstr>Execution Overview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and Analysis applied to  Meetup* Streams What ideas are cities and communities across the US curious about?</dc:title>
  <cp:lastModifiedBy>Microsoft Office User</cp:lastModifiedBy>
  <cp:revision>1</cp:revision>
  <dcterms:modified xsi:type="dcterms:W3CDTF">2016-10-05T06:38:42Z</dcterms:modified>
</cp:coreProperties>
</file>