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upthemag.com/wp-content/uploads/2015/07/Tim-Chandler-TRY-Standup-Paddle.jp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http://www.supthemag.com/wp-content/uploads/2015/07/Tim-Chandler-TRY-Standup-Paddle.jpg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From the API we can access the RSVP data in json format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data is categorized, gives names of groups, number of members, and number of RSVPs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 the least, we want to get aggregate the number of rsvps by category in different locations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Events- what people are doing, who is attending,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Groups- categories of the groups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cases- helpful tool for people looking for a change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Marketing niche products to specific markets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Government services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Relationship Id="rId5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71250" y="176025"/>
            <a:ext cx="7801500" cy="2721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ETL and Analysis applied to  Meetup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What ideas are cities and communities across the US curious about?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671250" y="3174875"/>
            <a:ext cx="7801500" cy="15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Karin Brodd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Chandler McCann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Natarajan Shankar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Dan Watson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75" y="2438924"/>
            <a:ext cx="2957800" cy="21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23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What activities are communities throughout the United States excited about?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n" sz="2100"/>
              <a:t>How and why people connect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n" sz="2100"/>
              <a:t>Does how people connect through activity differ by region?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Data Source - Meetup.com APIs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pic>
        <p:nvPicPr>
          <p:cNvPr descr="Tim-Chandler-TRY-Standup-Paddle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6100"/>
            <a:ext cx="3091675" cy="193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jp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675" y="3206100"/>
            <a:ext cx="3091675" cy="1964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a-libro.jpg"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350" y="3206100"/>
            <a:ext cx="2960650" cy="19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Refined Architecture and Data Flow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18525" y="1017725"/>
            <a:ext cx="6147900" cy="23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Change from streaming to batch processing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 to Meetup’s streaming API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Capture JSON data from the API and store in MongoDB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Integrate PySpark to process the data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 data source to Tableau for visualization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11700" y="3139550"/>
            <a:ext cx="845025" cy="86475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11700" y="4149700"/>
            <a:ext cx="845025" cy="86475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387050" y="3718025"/>
            <a:ext cx="845100" cy="7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462475" y="3549575"/>
            <a:ext cx="1078200" cy="10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027125" y="3161350"/>
            <a:ext cx="1078200" cy="18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311400" y="3161350"/>
            <a:ext cx="797400" cy="18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851925" y="3099575"/>
            <a:ext cx="1001400" cy="19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11625" y="3381725"/>
            <a:ext cx="845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/>
              <a:t>API Call 1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800"/>
              <a:t>(Events)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11615" y="4391875"/>
            <a:ext cx="845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API Call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(Groups)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462525" y="3819125"/>
            <a:ext cx="1078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MongoDB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309250" y="3843700"/>
            <a:ext cx="920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Schema 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write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105875" y="3549575"/>
            <a:ext cx="9207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Table Update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105875" y="4060912"/>
            <a:ext cx="9207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Table Update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128375" y="4572275"/>
            <a:ext cx="9207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Table Update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5021575" y="3425275"/>
            <a:ext cx="108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 txBox="1"/>
          <p:nvPr/>
        </p:nvSpPr>
        <p:spPr>
          <a:xfrm>
            <a:off x="5049625" y="3087425"/>
            <a:ext cx="1078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PySpark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311400" y="3835925"/>
            <a:ext cx="75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139" name="Shape 139"/>
          <p:cNvSpPr/>
          <p:nvPr/>
        </p:nvSpPr>
        <p:spPr>
          <a:xfrm>
            <a:off x="3836875" y="3718025"/>
            <a:ext cx="845100" cy="7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851925" y="3655475"/>
            <a:ext cx="9996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Query &amp; Data Viz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7852825" y="3425275"/>
            <a:ext cx="99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7953925" y="3087425"/>
            <a:ext cx="797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Tableau</a:t>
            </a:r>
          </a:p>
        </p:txBody>
      </p:sp>
      <p:sp>
        <p:nvSpPr>
          <p:cNvPr id="143" name="Shape 143"/>
          <p:cNvSpPr/>
          <p:nvPr/>
        </p:nvSpPr>
        <p:spPr>
          <a:xfrm>
            <a:off x="7009425" y="3655475"/>
            <a:ext cx="684900" cy="7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99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Status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852025"/>
            <a:ext cx="5652600" cy="167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What’s working?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extraction via Meetup API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Autonomous MongoDB instance in AWS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Pyspark framework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Simulated data source presented via Tableau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339700" y="2736300"/>
            <a:ext cx="6492600" cy="21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Tasks that need completion...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Interface between Meetup data spout and MongoDB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Piping JSON data from the API and storing in MongoDB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Integrate PySpark with MongoDB hosted Meetup data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 Meetup data source to Tableau for visualization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AutoNum type="alphaLcPeriod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Presentation format will be refined after PySpark interface is ready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Wrap up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75750" y="1128500"/>
            <a:ext cx="6943800" cy="167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 is making progress per original plan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Batching vs Streaming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○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Completion of API -&gt; MongoDB pipeline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○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Development of visualization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■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Will need example data to facilitate parallel work with PySpark data transformations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○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Completion of PySpark data transformations and setup of Spark ThriftServer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