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3" r:id="rId7"/>
    <p:sldId id="261" r:id="rId8"/>
    <p:sldId id="260" r:id="rId9"/>
    <p:sldId id="262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6018-57A4-15AE-D482-36BF3C1DD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A02AC-0DCA-640F-9381-11830FA2C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01287-7D7D-52B1-DF30-32AB9BC74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BE34-6066-4AA4-B2A1-572752FD57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12C95-94EE-1C74-7D88-F84982A9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740DC-72FE-9618-C30F-942BD0DC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396E-5B1D-452A-AAE0-0F4316142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04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5666-F3D5-8FF4-7B57-701445A3D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1B966-8E01-69A2-F0E2-16BE7DEB5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A21E2-7434-A762-9DA0-C2A542D6E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BE34-6066-4AA4-B2A1-572752FD57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72CE1-BA63-02EF-E3DF-A277EE55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24823-E8FE-992B-E1F8-61F93D1B0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396E-5B1D-452A-AAE0-0F4316142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63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13189C-D77A-ED4E-F985-4ABBD84BB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AA511-C98B-D697-E58A-7A29A4DB0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F7A0F-AE76-5E2C-BA77-DBC658F2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BE34-6066-4AA4-B2A1-572752FD57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1F2E4-6D8D-8E18-5D64-555B5014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BC847-CAE4-BFEE-CF57-2B0715A4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396E-5B1D-452A-AAE0-0F4316142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29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2599-FE55-ED85-3C40-31DD8132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AA889-3CA3-589B-4593-05DADE462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01BFD-CC5E-F491-0C38-C504978D9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BE34-6066-4AA4-B2A1-572752FD57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16A23-DA7D-9865-3EEF-4971D5AB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00D02-4128-96D8-252E-4E13E020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396E-5B1D-452A-AAE0-0F4316142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45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4863-1999-9EBC-F8A4-FBFF435E2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66B1E-E3DC-7FAA-B16E-AACA0F417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82294-0117-EF79-C1C5-973DFE79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BE34-6066-4AA4-B2A1-572752FD57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F322F-CE72-B3AB-C4A2-616FB2255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CA883-937C-6B97-D290-1B6CA527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396E-5B1D-452A-AAE0-0F4316142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6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3909-B795-4BF3-08E7-059DC8B4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7B2C-D85E-A5E2-0637-2FDE1A9B7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89B10-7939-DF83-1096-71A06F4CF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EE896-6936-02D9-59D2-808CF1316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BE34-6066-4AA4-B2A1-572752FD57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4F4D8-B47E-0D75-4864-636736B7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D0087-AFE9-CC30-D1C3-5B06F94B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396E-5B1D-452A-AAE0-0F4316142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03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29BC-991B-2357-4259-104D1099D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DD3F2-BBFC-98C1-AAE9-CA4662679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2B476-70D1-808D-79A7-6A4C074F1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B77DE1-531F-EE0E-D43F-9113F6696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E0F0DA-55E7-56C4-8129-2DED47958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10407-EE48-FD64-D689-38369FAE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BE34-6066-4AA4-B2A1-572752FD57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F72A7-E23B-4FC9-3310-EAB6556F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9D6AD-AF3A-35AC-AF8A-95F57DE8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396E-5B1D-452A-AAE0-0F4316142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86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4856F-3C95-DA80-9533-20B133FA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8C3B89-370F-F7E4-9F80-CC3D9B0F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BE34-6066-4AA4-B2A1-572752FD57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73AD0-CE1F-57C7-4FC2-F0B92222B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E1A648-DDAE-52C3-7506-C115CF45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396E-5B1D-452A-AAE0-0F4316142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65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A6410-E3F6-A49B-E5CD-D683AEB6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BE34-6066-4AA4-B2A1-572752FD57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F9A50-A38F-0664-9ED3-E9163D7A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46BF4-D0C2-21F0-6CB9-C8093610D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396E-5B1D-452A-AAE0-0F4316142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59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FD4E-0036-D2C6-7988-82851A21A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0C705-C393-1FC3-513C-9B4E53258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ECDEF-1FC1-0983-BD77-A6A22CC58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2DCD0-0FB8-BEE5-7701-0DC929DF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BE34-6066-4AA4-B2A1-572752FD57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DC068-627C-7B26-31AF-730AC97E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EC024-37D4-733D-0123-8FAA6387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396E-5B1D-452A-AAE0-0F4316142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97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74F6B-7889-1948-E536-AFF1385E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507E9-B5FC-2939-9AEF-C0B400FFE1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A4365-BD11-9D9C-0233-0F00EAEBF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0C83C-C2D1-2452-7986-FC68BB4B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BE34-6066-4AA4-B2A1-572752FD57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800BF-3C35-ABDA-3616-335AA3F6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98D97-80D9-947F-8A94-4F59E90F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396E-5B1D-452A-AAE0-0F4316142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93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FD4E7B-93A4-1FDE-BADE-E6A7F59D3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93694-ACD3-7DA8-3FCD-F9292C030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3CE36-3350-2A1D-47BD-571FD3E57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17BE34-6066-4AA4-B2A1-572752FD57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28D26-7C30-76B8-2276-8016F0141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671F6-ABBC-0289-3300-937D2C00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9396E-5B1D-452A-AAE0-0F4316142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64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759C2-0447-2367-4410-B5B7C5223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Waveform + Music Generation using </a:t>
            </a:r>
            <a:r>
              <a:rPr lang="en-IN" dirty="0" err="1"/>
              <a:t>Cordic</a:t>
            </a:r>
            <a:r>
              <a:rPr lang="en-IN" dirty="0"/>
              <a:t> Algorithm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27591-B1F5-B4EE-7C9D-B291075274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By: Shankar, Naveen, Guha, Ketan</a:t>
            </a:r>
          </a:p>
        </p:txBody>
      </p:sp>
    </p:spTree>
    <p:extLst>
      <p:ext uri="{BB962C8B-B14F-4D97-AF65-F5344CB8AC3E}">
        <p14:creationId xmlns:p14="http://schemas.microsoft.com/office/powerpoint/2010/main" val="317395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F0C08-BF74-7B64-03E8-3CF4D6A9F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mathematical equation">
            <a:extLst>
              <a:ext uri="{FF2B5EF4-FFF2-40B4-BE49-F238E27FC236}">
                <a16:creationId xmlns:a16="http://schemas.microsoft.com/office/drawing/2014/main" id="{D013ACFE-7536-BD4A-BF86-1C3621370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1323975"/>
            <a:ext cx="6276975" cy="3451352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7949E631-BB4D-9B60-4B71-2C02FD423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76" y="295275"/>
            <a:ext cx="3048000" cy="666750"/>
          </a:xfrm>
        </p:spPr>
        <p:txBody>
          <a:bodyPr>
            <a:normAutofit/>
          </a:bodyPr>
          <a:lstStyle/>
          <a:p>
            <a:r>
              <a:rPr lang="en-IN" sz="3600" dirty="0"/>
              <a:t>Principle:</a:t>
            </a:r>
          </a:p>
        </p:txBody>
      </p:sp>
      <p:pic>
        <p:nvPicPr>
          <p:cNvPr id="12" name="Picture 11" descr="A math equations with numbers&#10;&#10;AI-generated content may be incorrect.">
            <a:extLst>
              <a:ext uri="{FF2B5EF4-FFF2-40B4-BE49-F238E27FC236}">
                <a16:creationId xmlns:a16="http://schemas.microsoft.com/office/drawing/2014/main" id="{3DAC0CCA-CA8A-76C3-4956-0406A7629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70"/>
          <a:stretch>
            <a:fillRect/>
          </a:stretch>
        </p:blipFill>
        <p:spPr>
          <a:xfrm>
            <a:off x="7558087" y="1992376"/>
            <a:ext cx="3709988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4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398E5-A398-EAD4-D5DA-CFC57A612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80B5B2E-CF0B-D196-AAE1-EA03E5F28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24" y="556947"/>
            <a:ext cx="11210551" cy="574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8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7FC2B-5542-2BC5-7AB3-153BED34F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FFE7E2-4EDF-F95A-F3E8-2E752B40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Optimisations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123E0CF-2A3D-7E42-9596-6C9F64925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Pipelined Implementation for the </a:t>
            </a:r>
            <a:r>
              <a:rPr lang="en-IN" sz="3600" dirty="0" err="1"/>
              <a:t>cordic</a:t>
            </a:r>
            <a:r>
              <a:rPr lang="en-IN" sz="3600" dirty="0"/>
              <a:t> block to maximize the throughput</a:t>
            </a:r>
          </a:p>
          <a:p>
            <a:r>
              <a:rPr lang="en-IN" sz="3600" dirty="0"/>
              <a:t>Reduced the data-width to fit in the area required</a:t>
            </a:r>
          </a:p>
          <a:p>
            <a:r>
              <a:rPr lang="en-IN" sz="3600" dirty="0"/>
              <a:t>Not using external memory. All the compute is on-the-fly basis</a:t>
            </a:r>
          </a:p>
          <a:p>
            <a:r>
              <a:rPr lang="en-IN" sz="3600" dirty="0"/>
              <a:t>No Data buffer for the VGA Module</a:t>
            </a:r>
          </a:p>
        </p:txBody>
      </p:sp>
    </p:spTree>
    <p:extLst>
      <p:ext uri="{BB962C8B-B14F-4D97-AF65-F5344CB8AC3E}">
        <p14:creationId xmlns:p14="http://schemas.microsoft.com/office/powerpoint/2010/main" val="25633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EC82B-615A-11A4-DD01-7E86BD825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CB0B89C8-C9CA-8872-A9F7-47EE5038F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851" y="409575"/>
            <a:ext cx="3048000" cy="666750"/>
          </a:xfrm>
        </p:spPr>
        <p:txBody>
          <a:bodyPr>
            <a:normAutofit/>
          </a:bodyPr>
          <a:lstStyle/>
          <a:p>
            <a:r>
              <a:rPr lang="en-IN" sz="3600" dirty="0"/>
              <a:t>Setup:</a:t>
            </a:r>
          </a:p>
        </p:txBody>
      </p:sp>
      <p:pic>
        <p:nvPicPr>
          <p:cNvPr id="3" name="Picture 2" descr="A group of people sitting at a table with computers&#10;&#10;AI-generated content may be incorrect.">
            <a:extLst>
              <a:ext uri="{FF2B5EF4-FFF2-40B4-BE49-F238E27FC236}">
                <a16:creationId xmlns:a16="http://schemas.microsoft.com/office/drawing/2014/main" id="{9F4D87AE-4D9E-FC98-7900-6BC937554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0" t="15447"/>
          <a:stretch>
            <a:fillRect/>
          </a:stretch>
        </p:blipFill>
        <p:spPr>
          <a:xfrm>
            <a:off x="3057524" y="1076325"/>
            <a:ext cx="6238875" cy="514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0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EBED7-EC9B-CF95-A9EE-365C4E85D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DBBE9-917F-8D12-96C3-3CF8E7FAE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Verification:-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56B4F59-4DDE-3373-65E3-C87C699B5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Module level test benches for Individual Blocks</a:t>
            </a:r>
          </a:p>
          <a:p>
            <a:r>
              <a:rPr lang="en-IN" sz="3600" dirty="0"/>
              <a:t>Functional verification of setup – Demo available</a:t>
            </a:r>
          </a:p>
          <a:p>
            <a:r>
              <a:rPr lang="en-IN" sz="3600" dirty="0"/>
              <a:t>Developing an integrated test bench for the whole architecture (WIP)</a:t>
            </a:r>
          </a:p>
          <a:p>
            <a:endParaRPr lang="en-IN" sz="3600" dirty="0"/>
          </a:p>
          <a:p>
            <a:pPr marL="0" indent="0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25531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CDDF2-E44E-4A9B-A82F-A1E1DE8DE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98678D22-B684-2CE9-4A7C-1E71615C7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301" y="1162050"/>
            <a:ext cx="4791074" cy="666750"/>
          </a:xfrm>
        </p:spPr>
        <p:txBody>
          <a:bodyPr>
            <a:normAutofit/>
          </a:bodyPr>
          <a:lstStyle/>
          <a:p>
            <a:r>
              <a:rPr lang="en-IN" sz="3600" dirty="0"/>
              <a:t>Simulated Waveforms:</a:t>
            </a:r>
          </a:p>
        </p:txBody>
      </p:sp>
      <p:pic>
        <p:nvPicPr>
          <p:cNvPr id="3" name="Picture 2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EC7FC382-3503-7FF2-47C5-420A39246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7" y="2114550"/>
            <a:ext cx="103346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2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3E644-9EC2-7011-CCE0-B86E7A90A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D0878AE5-B486-3CA7-FEDE-27F45A826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51" y="190500"/>
            <a:ext cx="4276724" cy="666750"/>
          </a:xfrm>
        </p:spPr>
        <p:txBody>
          <a:bodyPr>
            <a:normAutofit/>
          </a:bodyPr>
          <a:lstStyle/>
          <a:p>
            <a:r>
              <a:rPr lang="en-IN" sz="3600" dirty="0" err="1"/>
              <a:t>LibreLane</a:t>
            </a:r>
            <a:r>
              <a:rPr lang="en-IN" sz="3600" dirty="0"/>
              <a:t> results: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BE3D3E-E34D-9C41-8F54-30ADE4464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761999"/>
            <a:ext cx="10602777" cy="1304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87E069-D201-52CD-D6A9-D6F38F7C0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677" y="2638423"/>
            <a:ext cx="8162925" cy="3462698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A6973250-877A-AA24-5005-4F78568B62B2}"/>
              </a:ext>
            </a:extLst>
          </p:cNvPr>
          <p:cNvSpPr txBox="1">
            <a:spLocks/>
          </p:cNvSpPr>
          <p:nvPr/>
        </p:nvSpPr>
        <p:spPr>
          <a:xfrm>
            <a:off x="-114299" y="2066924"/>
            <a:ext cx="4276724" cy="666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/>
              <a:t>*Design is run at 100MHz</a:t>
            </a:r>
          </a:p>
        </p:txBody>
      </p:sp>
    </p:spTree>
    <p:extLst>
      <p:ext uri="{BB962C8B-B14F-4D97-AF65-F5344CB8AC3E}">
        <p14:creationId xmlns:p14="http://schemas.microsoft.com/office/powerpoint/2010/main" val="3059267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B34277A651FD42B639DCF0F3F06F25" ma:contentTypeVersion="15" ma:contentTypeDescription="Create a new document." ma:contentTypeScope="" ma:versionID="1588f8d51a3509014adbf811adbe8054">
  <xsd:schema xmlns:xsd="http://www.w3.org/2001/XMLSchema" xmlns:xs="http://www.w3.org/2001/XMLSchema" xmlns:p="http://schemas.microsoft.com/office/2006/metadata/properties" xmlns:ns3="8eaacd67-ea26-4ed3-8414-595560f249e2" xmlns:ns4="4dd24d53-456e-4717-8451-ac79b49535d0" targetNamespace="http://schemas.microsoft.com/office/2006/metadata/properties" ma:root="true" ma:fieldsID="86493b26e2a5e5ada83a9d5c06c11211" ns3:_="" ns4:_="">
    <xsd:import namespace="8eaacd67-ea26-4ed3-8414-595560f249e2"/>
    <xsd:import namespace="4dd24d53-456e-4717-8451-ac79b49535d0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aacd67-ea26-4ed3-8414-595560f249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d24d53-456e-4717-8451-ac79b49535d0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eaacd67-ea26-4ed3-8414-595560f249e2" xsi:nil="true"/>
  </documentManagement>
</p:properties>
</file>

<file path=customXml/itemProps1.xml><?xml version="1.0" encoding="utf-8"?>
<ds:datastoreItem xmlns:ds="http://schemas.openxmlformats.org/officeDocument/2006/customXml" ds:itemID="{3ECD35B0-4E5E-4417-BA04-7B383AFC86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aacd67-ea26-4ed3-8414-595560f249e2"/>
    <ds:schemaRef ds:uri="4dd24d53-456e-4717-8451-ac79b49535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F28B48-896D-4593-A3D1-BFE5C29590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E7A149-7283-489D-9689-CA08601007FD}">
  <ds:schemaRefs>
    <ds:schemaRef ds:uri="8eaacd67-ea26-4ed3-8414-595560f249e2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4dd24d53-456e-4717-8451-ac79b49535d0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100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Waveform + Music Generation using Cordic Algorithm </vt:lpstr>
      <vt:lpstr>PowerPoint Presentation</vt:lpstr>
      <vt:lpstr>PowerPoint Presentation</vt:lpstr>
      <vt:lpstr>Hardware Optimisations</vt:lpstr>
      <vt:lpstr>PowerPoint Presentation</vt:lpstr>
      <vt:lpstr>Verification:-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Guha Hariyolme</dc:creator>
  <cp:lastModifiedBy>Guha Hariyolme</cp:lastModifiedBy>
  <cp:revision>3</cp:revision>
  <dcterms:created xsi:type="dcterms:W3CDTF">2025-08-08T13:27:51Z</dcterms:created>
  <dcterms:modified xsi:type="dcterms:W3CDTF">2025-08-08T14:04:03Z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0x0101004AB34277A651FD42B639DCF0F3F06F25</vt:lpwstr>
  </property>
</Properties>
</file>