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C482-348D-4E44-9CEE-7CE4AF3DB6B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C06-9F9A-4524-A7E7-228F95E03AA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C482-348D-4E44-9CEE-7CE4AF3DB6B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C06-9F9A-4524-A7E7-228F95E03A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C482-348D-4E44-9CEE-7CE4AF3DB6B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C06-9F9A-4524-A7E7-228F95E03A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C482-348D-4E44-9CEE-7CE4AF3DB6B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C06-9F9A-4524-A7E7-228F95E03A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C482-348D-4E44-9CEE-7CE4AF3DB6B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C06-9F9A-4524-A7E7-228F95E03AA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C482-348D-4E44-9CEE-7CE4AF3DB6B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C06-9F9A-4524-A7E7-228F95E03A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C482-348D-4E44-9CEE-7CE4AF3DB6B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C06-9F9A-4524-A7E7-228F95E03A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C482-348D-4E44-9CEE-7CE4AF3DB6B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C06-9F9A-4524-A7E7-228F95E03A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C482-348D-4E44-9CEE-7CE4AF3DB6B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C06-9F9A-4524-A7E7-228F95E03A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C482-348D-4E44-9CEE-7CE4AF3DB6B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C06-9F9A-4524-A7E7-228F95E03A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C482-348D-4E44-9CEE-7CE4AF3DB6B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932C06-9F9A-4524-A7E7-228F95E03AA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89C482-348D-4E44-9CEE-7CE4AF3DB6B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932C06-9F9A-4524-A7E7-228F95E03AAC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851648" cy="129614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Constructor Design Pattern</a:t>
            </a:r>
            <a:br>
              <a:rPr lang="en-IN" dirty="0" smtClean="0">
                <a:solidFill>
                  <a:srgbClr val="FFFF00"/>
                </a:solidFill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844824"/>
            <a:ext cx="8424936" cy="460851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 smtClean="0"/>
              <a:t>The </a:t>
            </a:r>
            <a:r>
              <a:rPr lang="en-IN" dirty="0" smtClean="0"/>
              <a:t>“</a:t>
            </a:r>
            <a:r>
              <a:rPr lang="en-IN" dirty="0" smtClean="0">
                <a:solidFill>
                  <a:srgbClr val="FFC000"/>
                </a:solidFill>
              </a:rPr>
              <a:t>constructor pattern</a:t>
            </a:r>
            <a:r>
              <a:rPr lang="en-IN" dirty="0" smtClean="0"/>
              <a:t>”, as the name defines, is a </a:t>
            </a:r>
            <a:r>
              <a:rPr lang="en-IN" b="1" i="1" dirty="0" smtClean="0"/>
              <a:t>class-based</a:t>
            </a:r>
            <a:r>
              <a:rPr lang="en-IN" b="1" dirty="0" smtClean="0"/>
              <a:t> pattern</a:t>
            </a:r>
            <a:r>
              <a:rPr lang="en-IN" dirty="0" smtClean="0"/>
              <a:t> that uses the </a:t>
            </a:r>
            <a:r>
              <a:rPr lang="en-IN" i="1" dirty="0" smtClean="0"/>
              <a:t>constructors</a:t>
            </a:r>
            <a:r>
              <a:rPr lang="en-IN" dirty="0" smtClean="0"/>
              <a:t> present in the class to </a:t>
            </a:r>
            <a:r>
              <a:rPr lang="en-IN" u="sng" dirty="0" smtClean="0"/>
              <a:t>create specific types of objects</a:t>
            </a:r>
            <a:r>
              <a:rPr lang="en-IN" dirty="0" smtClean="0"/>
              <a:t>.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/>
          </a:p>
          <a:p>
            <a:pPr algn="l"/>
            <a:r>
              <a:rPr lang="en-IN" b="1" dirty="0" smtClean="0">
                <a:solidFill>
                  <a:srgbClr val="C00000"/>
                </a:solidFill>
              </a:rPr>
              <a:t>When to use the constructor pattern?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You </a:t>
            </a:r>
            <a:r>
              <a:rPr lang="en-IN" dirty="0" smtClean="0"/>
              <a:t>can use it when you want </a:t>
            </a:r>
            <a:r>
              <a:rPr lang="en-IN" u="sng" dirty="0" smtClean="0"/>
              <a:t>to create multiple instances of the same template</a:t>
            </a:r>
            <a:r>
              <a:rPr lang="en-IN" dirty="0" smtClean="0"/>
              <a:t> since the instances can </a:t>
            </a:r>
            <a:r>
              <a:rPr lang="en-IN" u="sng" dirty="0" smtClean="0"/>
              <a:t>share methods but still be different</a:t>
            </a:r>
            <a:r>
              <a:rPr lang="en-IN" dirty="0" smtClean="0"/>
              <a:t>. </a:t>
            </a:r>
            <a:endParaRPr lang="en-IN" dirty="0" smtClean="0"/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Example: </a:t>
            </a:r>
            <a:endParaRPr lang="en-IN" dirty="0" smtClean="0"/>
          </a:p>
          <a:p>
            <a:pPr algn="l"/>
            <a:r>
              <a:rPr lang="en-IN" dirty="0" smtClean="0"/>
              <a:t>		libraries</a:t>
            </a:r>
            <a:endParaRPr lang="en-IN" dirty="0" smtClean="0"/>
          </a:p>
          <a:p>
            <a:pPr algn="l"/>
            <a:r>
              <a:rPr lang="en-IN" dirty="0" smtClean="0"/>
              <a:t>		plugins			</a:t>
            </a:r>
            <a:r>
              <a:rPr lang="en-IN" b="1" dirty="0" smtClean="0">
                <a:solidFill>
                  <a:srgbClr val="92D050"/>
                </a:solidFill>
              </a:rPr>
              <a:t>@ShankaragoudaG</a:t>
            </a:r>
            <a:endParaRPr lang="en-IN" b="1" dirty="0" smtClean="0">
              <a:solidFill>
                <a:srgbClr val="92D050"/>
              </a:solidFill>
            </a:endParaRPr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849288"/>
            <a:ext cx="7851648" cy="7075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Constructor </a:t>
            </a:r>
            <a:r>
              <a:rPr lang="en-IN" dirty="0" smtClean="0">
                <a:solidFill>
                  <a:srgbClr val="FFFF00"/>
                </a:solidFill>
              </a:rPr>
              <a:t>function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00808"/>
            <a:ext cx="7854696" cy="4608512"/>
          </a:xfrm>
        </p:spPr>
        <p:txBody>
          <a:bodyPr/>
          <a:lstStyle/>
          <a:p>
            <a:pPr algn="l"/>
            <a:r>
              <a:rPr lang="en-IN" dirty="0" smtClean="0"/>
              <a:t>As we saw earlier, JavaScript doesn’t support the concept of classes, but it does support special </a:t>
            </a:r>
            <a:r>
              <a:rPr lang="en-IN" b="1" dirty="0" smtClean="0">
                <a:solidFill>
                  <a:srgbClr val="FFC000"/>
                </a:solidFill>
              </a:rPr>
              <a:t>constructor </a:t>
            </a:r>
            <a:r>
              <a:rPr lang="en-IN" b="1" dirty="0" smtClean="0">
                <a:solidFill>
                  <a:srgbClr val="FFC000"/>
                </a:solidFill>
              </a:rPr>
              <a:t>functions </a:t>
            </a:r>
            <a:r>
              <a:rPr lang="en-IN" dirty="0" smtClean="0"/>
              <a:t>that work with </a:t>
            </a:r>
            <a:r>
              <a:rPr lang="en-IN" dirty="0" smtClean="0"/>
              <a:t>objects.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By </a:t>
            </a:r>
            <a:r>
              <a:rPr lang="en-IN" dirty="0" smtClean="0"/>
              <a:t>simply prefixing a call to a </a:t>
            </a:r>
            <a:r>
              <a:rPr lang="en-IN" b="1" dirty="0" smtClean="0">
                <a:solidFill>
                  <a:srgbClr val="FFC000"/>
                </a:solidFill>
              </a:rPr>
              <a:t>constructor function </a:t>
            </a:r>
            <a:r>
              <a:rPr lang="en-IN" dirty="0" smtClean="0"/>
              <a:t>with the keyword </a:t>
            </a:r>
            <a:r>
              <a:rPr lang="en-IN" b="1" dirty="0" smtClean="0">
                <a:solidFill>
                  <a:srgbClr val="FFC000"/>
                </a:solidFill>
              </a:rPr>
              <a:t>new</a:t>
            </a:r>
            <a:r>
              <a:rPr lang="en-IN" dirty="0" smtClean="0"/>
              <a:t>, we can tell JavaScript we would like the function to behave like a </a:t>
            </a:r>
            <a:r>
              <a:rPr lang="en-IN" b="1" dirty="0" smtClean="0">
                <a:solidFill>
                  <a:srgbClr val="FFC000"/>
                </a:solidFill>
              </a:rPr>
              <a:t>constructor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FFC000"/>
                </a:solidFill>
              </a:rPr>
              <a:t>instantiate a new object </a:t>
            </a:r>
            <a:r>
              <a:rPr lang="en-IN" dirty="0" smtClean="0"/>
              <a:t>with the </a:t>
            </a:r>
            <a:r>
              <a:rPr lang="en-IN" b="1" dirty="0" smtClean="0">
                <a:solidFill>
                  <a:srgbClr val="FFC000"/>
                </a:solidFill>
              </a:rPr>
              <a:t>members</a:t>
            </a:r>
            <a:r>
              <a:rPr lang="en-IN" dirty="0" smtClean="0"/>
              <a:t> defined by that function.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851648" cy="851520"/>
          </a:xfrm>
        </p:spPr>
        <p:txBody>
          <a:bodyPr>
            <a:normAutofit/>
          </a:bodyPr>
          <a:lstStyle/>
          <a:p>
            <a:pPr algn="ctr"/>
            <a:r>
              <a:rPr lang="en-IN" sz="5000" dirty="0" smtClean="0">
                <a:solidFill>
                  <a:srgbClr val="FFFF00"/>
                </a:solidFill>
              </a:rPr>
              <a:t>Constructor </a:t>
            </a:r>
            <a:r>
              <a:rPr lang="en-IN" sz="5000" dirty="0" smtClean="0">
                <a:solidFill>
                  <a:srgbClr val="FFFF00"/>
                </a:solidFill>
              </a:rPr>
              <a:t>function Example</a:t>
            </a:r>
            <a:endParaRPr lang="en-IN" sz="5000" dirty="0"/>
          </a:p>
        </p:txBody>
      </p:sp>
      <p:pic>
        <p:nvPicPr>
          <p:cNvPr id="6" name="Picture 5" descr="constructor design 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772817"/>
            <a:ext cx="4248472" cy="4608511"/>
          </a:xfrm>
          <a:prstGeom prst="rect">
            <a:avLst/>
          </a:prstGeom>
        </p:spPr>
      </p:pic>
      <p:pic>
        <p:nvPicPr>
          <p:cNvPr id="7" name="Picture 6" descr="constructor 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1772816"/>
            <a:ext cx="4464496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851648" cy="851520"/>
          </a:xfrm>
        </p:spPr>
        <p:txBody>
          <a:bodyPr>
            <a:normAutofit/>
          </a:bodyPr>
          <a:lstStyle/>
          <a:p>
            <a:pPr algn="ctr"/>
            <a:r>
              <a:rPr lang="en-IN" sz="5000" dirty="0" smtClean="0">
                <a:solidFill>
                  <a:srgbClr val="FFFF00"/>
                </a:solidFill>
              </a:rPr>
              <a:t>Object Creation</a:t>
            </a:r>
            <a:endParaRPr lang="en-IN" sz="5000" dirty="0">
              <a:solidFill>
                <a:srgbClr val="FFFF00"/>
              </a:solidFill>
            </a:endParaRPr>
          </a:p>
        </p:txBody>
      </p:sp>
      <p:pic>
        <p:nvPicPr>
          <p:cNvPr id="8" name="Picture 7" descr="objectcre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56792"/>
            <a:ext cx="7992888" cy="48737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851648" cy="85152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000" dirty="0" smtClean="0">
                <a:solidFill>
                  <a:srgbClr val="FFFF00"/>
                </a:solidFill>
              </a:rPr>
              <a:t>ES2015 Class based constructor</a:t>
            </a:r>
            <a:endParaRPr lang="en-IN" sz="5000" dirty="0">
              <a:solidFill>
                <a:srgbClr val="FFFF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/>
              <a:t>The </a:t>
            </a:r>
            <a:r>
              <a:rPr lang="en-IN" b="1" dirty="0" smtClean="0">
                <a:solidFill>
                  <a:srgbClr val="FFC000"/>
                </a:solidFill>
              </a:rPr>
              <a:t>constructor</a:t>
            </a:r>
            <a:r>
              <a:rPr lang="en-IN" dirty="0" smtClean="0"/>
              <a:t> method is a special method that gets called when we instantiate the class using the </a:t>
            </a:r>
            <a:r>
              <a:rPr lang="en-IN" b="1" dirty="0" smtClean="0">
                <a:solidFill>
                  <a:srgbClr val="FFC000"/>
                </a:solidFill>
              </a:rPr>
              <a:t>new</a:t>
            </a:r>
            <a:r>
              <a:rPr lang="en-IN" dirty="0" smtClean="0"/>
              <a:t> operator. The constructor method does the work of assigning values to the instance variables of the class to </a:t>
            </a:r>
            <a:r>
              <a:rPr lang="en-IN" b="1" dirty="0" smtClean="0">
                <a:solidFill>
                  <a:srgbClr val="FFC000"/>
                </a:solidFill>
              </a:rPr>
              <a:t>create a new object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6" name="Picture 5" descr="c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2142" y="1268760"/>
            <a:ext cx="7490258" cy="2952327"/>
          </a:xfrm>
          <a:prstGeom prst="rect">
            <a:avLst/>
          </a:prstGeom>
        </p:spPr>
      </p:pic>
      <p:pic>
        <p:nvPicPr>
          <p:cNvPr id="7" name="Picture 6" descr="class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6165304"/>
            <a:ext cx="7488832" cy="410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851648" cy="85152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000" dirty="0" smtClean="0">
                <a:solidFill>
                  <a:srgbClr val="FFFF00"/>
                </a:solidFill>
              </a:rPr>
              <a:t>Object Properties and Methods</a:t>
            </a:r>
            <a:endParaRPr lang="en-IN" sz="5000" dirty="0">
              <a:solidFill>
                <a:srgbClr val="FFFF00"/>
              </a:solidFill>
            </a:endParaRPr>
          </a:p>
        </p:txBody>
      </p:sp>
      <p:pic>
        <p:nvPicPr>
          <p:cNvPr id="9" name="Picture 8" descr="chr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492896"/>
            <a:ext cx="7920880" cy="3981763"/>
          </a:xfrm>
          <a:prstGeom prst="rect">
            <a:avLst/>
          </a:prstGeom>
        </p:spPr>
      </p:pic>
      <p:sp>
        <p:nvSpPr>
          <p:cNvPr id="10" name="Subtitle 4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854696" cy="108012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You can check list of</a:t>
            </a:r>
            <a:r>
              <a:rPr lang="en-IN" b="1" dirty="0" smtClean="0">
                <a:solidFill>
                  <a:srgbClr val="FFC000"/>
                </a:solidFill>
              </a:rPr>
              <a:t> </a:t>
            </a:r>
            <a:r>
              <a:rPr lang="en-IN" dirty="0" smtClean="0">
                <a:solidFill>
                  <a:srgbClr val="FFC000"/>
                </a:solidFill>
              </a:rPr>
              <a:t>properties </a:t>
            </a:r>
            <a:r>
              <a:rPr lang="en-IN" dirty="0" smtClean="0"/>
              <a:t>and</a:t>
            </a:r>
            <a:r>
              <a:rPr lang="en-IN" dirty="0" smtClean="0">
                <a:solidFill>
                  <a:srgbClr val="FFC000"/>
                </a:solidFill>
              </a:rPr>
              <a:t> methods </a:t>
            </a:r>
            <a:r>
              <a:rPr lang="en-IN" dirty="0" smtClean="0"/>
              <a:t>available for object in </a:t>
            </a:r>
            <a:r>
              <a:rPr lang="en-IN" dirty="0" smtClean="0">
                <a:solidFill>
                  <a:srgbClr val="FFC000"/>
                </a:solidFill>
              </a:rPr>
              <a:t>chrome console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</TotalTime>
  <Words>59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Constructor Design Pattern </vt:lpstr>
      <vt:lpstr>Constructor function</vt:lpstr>
      <vt:lpstr>Constructor function Example</vt:lpstr>
      <vt:lpstr>Object Creation</vt:lpstr>
      <vt:lpstr>ES2015 Class based constructor</vt:lpstr>
      <vt:lpstr>Object Properties and Methods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Design Pattern</dc:title>
  <dc:creator>SHANKARG</dc:creator>
  <cp:lastModifiedBy>SHANKARG</cp:lastModifiedBy>
  <cp:revision>5</cp:revision>
  <dcterms:created xsi:type="dcterms:W3CDTF">2022-05-10T03:26:15Z</dcterms:created>
  <dcterms:modified xsi:type="dcterms:W3CDTF">2022-05-10T04:14:11Z</dcterms:modified>
</cp:coreProperties>
</file>