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47CF5A-0E28-48C5-BA28-76A8E5025886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C977BD-6177-4DC6-A420-3A68B57A3A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classic-design-patterns/#singletonpatternjavascript" TargetMode="External"/><Relationship Id="rId2" Type="http://schemas.openxmlformats.org/officeDocument/2006/relationships/hyperlink" Target="https://robdodson.me/posts/javascript-design-patterns-singlet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single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260648"/>
            <a:ext cx="6696744" cy="886250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Singleton Design</a:t>
            </a:r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 Pattern</a:t>
            </a:r>
            <a:endParaRPr lang="en-IN" sz="5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1268760"/>
            <a:ext cx="7128792" cy="4464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Singleton pattern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a design pattern that restricts the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instantiation of a class to one object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Singletons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are useful in situations where system-wide actions need to be coordinated from a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single central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place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 example is a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connection pool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The pool manages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creation, destruction, and lifetime of all database connections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for the entire application ensuring that no connections are 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'lost‘.</a:t>
            </a:r>
            <a:endParaRPr lang="en-IN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7550" y="6093296"/>
            <a:ext cx="262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@ShankaragoudaG</a:t>
            </a:r>
            <a:endParaRPr lang="en-IN" sz="24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260648"/>
            <a:ext cx="6696744" cy="8862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Singleton</a:t>
            </a:r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Pattern Diagram</a:t>
            </a:r>
            <a:endParaRPr lang="en-IN" sz="5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1340768"/>
            <a:ext cx="7128792" cy="4464496"/>
          </a:xfrm>
        </p:spPr>
        <p:txBody>
          <a:bodyPr>
            <a:noAutofit/>
          </a:bodyPr>
          <a:lstStyle/>
          <a:p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Singleton -- In example code: 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Singleton</a:t>
            </a:r>
          </a:p>
          <a:p>
            <a:endParaRPr lang="en-IN" sz="24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getInstance()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which returns the unique instance.</a:t>
            </a: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responsible for 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creating and managing </a:t>
            </a:r>
            <a:r>
              <a:rPr lang="en-IN" sz="2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instance object.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431" y="3991322"/>
            <a:ext cx="35528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8136904" cy="5982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Singleton</a:t>
            </a:r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Pattern Implementation</a:t>
            </a:r>
            <a:endParaRPr lang="en-IN" sz="5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792088"/>
            <a:ext cx="7128792" cy="60212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 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Singleton</a:t>
            </a:r>
            <a:r>
              <a:rPr lang="en-IN" sz="2200" b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object</a:t>
            </a:r>
            <a:r>
              <a:rPr lang="en-IN" sz="2200" b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implemented as an </a:t>
            </a:r>
            <a:r>
              <a:rPr lang="en-IN" sz="22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immediate anonymous function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 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getInstance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method is 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Singleton's gatekeeper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It returns the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 and only instance of the object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while maintaining a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private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reference to it which is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 accessible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the outside world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 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getInstance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method demonstates another design pattern called 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Lazy Load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Lazy Load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checks if an instance has already been created; if not,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 creates one and stores it for future reference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All subsequent calls will receive the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stored instance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IN" sz="22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Lazy </a:t>
            </a:r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loading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a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CPU and memory 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saving technique by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creating objects only when absolutely necessary</a:t>
            </a:r>
            <a:r>
              <a:rPr lang="en-IN" sz="22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IN" sz="2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16632"/>
            <a:ext cx="6696744" cy="6702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Example</a:t>
            </a:r>
            <a:endParaRPr lang="en-IN" sz="5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70176" y="6027694"/>
            <a:ext cx="2502024" cy="569658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OUTPUT: 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true</a:t>
            </a:r>
            <a:endParaRPr lang="en-IN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166" y="908720"/>
            <a:ext cx="5469210" cy="501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310502"/>
            <a:ext cx="6696744" cy="6702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Useful Resources</a:t>
            </a:r>
            <a:endParaRPr lang="en-IN" sz="5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83768" y="1556792"/>
            <a:ext cx="6120680" cy="504056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2"/>
              </a:rPr>
              <a:t>https://robdodson.me/posts/javascript-design-patterns-singleton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2"/>
              </a:rPr>
              <a:t>/</a:t>
            </a:r>
            <a:endParaRPr lang="en-I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3"/>
              </a:rPr>
              <a:t>https://www.patterns.dev/posts/classic-design-patterns/#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3"/>
              </a:rPr>
              <a:t>singletonpatternjavascript</a:t>
            </a:r>
            <a:endParaRPr lang="en-I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4"/>
              </a:rPr>
              <a:t>https://</a:t>
            </a:r>
            <a:r>
              <a:rPr lang="en-I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4"/>
              </a:rPr>
              <a:t>www.dofactory.com/javascript/design-patterns/singleton</a:t>
            </a:r>
            <a:endParaRPr lang="en-I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95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Singleton Design Pattern</vt:lpstr>
      <vt:lpstr>Singleton Pattern Diagram</vt:lpstr>
      <vt:lpstr>Singleton Pattern Implementation</vt:lpstr>
      <vt:lpstr>Example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 Pattern</dc:title>
  <dc:creator>SHANKARG</dc:creator>
  <cp:lastModifiedBy>SHANKARG</cp:lastModifiedBy>
  <cp:revision>11</cp:revision>
  <dcterms:created xsi:type="dcterms:W3CDTF">2022-05-12T03:37:39Z</dcterms:created>
  <dcterms:modified xsi:type="dcterms:W3CDTF">2022-05-12T04:25:31Z</dcterms:modified>
</cp:coreProperties>
</file>