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1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F678-5C80-4DD9-9040-30A57F05F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DC045-991C-4336-99A7-C2B5DF10D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7C41-9746-43DE-9707-38C88882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2D88-DF5B-465B-B209-3A07FB4E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8540D-D0C7-43F6-9C54-046F2373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9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A5EC-9494-4F90-9335-045C3B9F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D5217-6A79-4D9C-93BC-72A3D327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266D-0B39-4966-AF6B-DAF6582C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75A41-FBEB-4BCB-B1D9-AAD4675D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D2B0-45AE-44E1-95AB-0C54F964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8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9463A-67C5-4C1E-9361-F24857281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195D2-068E-4A50-A725-4AE68FAE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D1AF-CF79-4D8E-9B13-48BD85DB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3605-C5B1-4CB5-8290-7E9A672B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05D9-B55E-42DE-9F88-CFDCFABD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94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BF23-1B22-464A-91DC-662F7003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BB26-BE8C-46D2-88C8-9AB51C56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FB74-D391-4597-8E62-77B49EB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6C7EE-CCD4-459E-ABD7-43D0A9E8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C2F7-D919-4089-A4EB-38BBE058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1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905F-F2B0-4E07-AAB9-10D76AD7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7C9-7870-46C6-AC8C-02F2EEF0D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900F-DDFB-47A1-ADE9-B9BDAD75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CB2F-94B0-4E12-AE1A-ACD75956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541-3970-492C-B96B-0DD64F5B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07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4025-F4D2-4830-9D08-84037A7E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FD60-ACF6-4A2F-8DDF-F5D5DADEB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8C0DD-FE5D-46F9-B1FF-BB02CD491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15D0F-8056-405E-BAFE-E4E533AB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5E01B-6199-43E1-A95F-591412F6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40085-239C-4DAA-9FBA-A489DE52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86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07EA-B599-412D-8C88-F7E2263E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6A08-B937-465E-9352-463696B6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10668-B4EA-4B4D-9E5B-D1EE117CE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A5421-DEA3-4611-942E-2D5CD368E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7958C-8292-4BDC-8334-0B9006FEA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B0F53-4B59-4AA8-8BCA-4FD1B38A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115D4-D575-4FFD-BC57-67DC72A6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27B36-A4D6-469C-896A-ED60F595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13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BAC0-844D-465C-B34A-BA68EA79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8C5FA-E71E-435F-94CB-09E7EF06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8294C-57A0-441A-9398-5816F7F0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78DA2-6BC1-4FF2-B876-52568E89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06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DFE8B-5C48-4F0E-872B-F7F1AD35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F152E-1F70-4594-AE1A-1BA0C81E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EE954-EA1E-4921-BD4C-D2D8683A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8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A962-4828-43A9-A80C-B48B802D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A6FF-8944-4CC7-B61E-A19CB173C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8F220-1C41-4C9D-BF29-BC4A0DB0C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9446E-F99B-47B7-A83E-20BE4B61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1F3D6-34C9-4119-8840-E618E12A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77CFE-E64A-466E-89F1-E69113E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61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27C6-8661-470A-8A37-1E72D1C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43FB-3F90-413C-B073-E4B40A11F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42069-E56B-42D5-8BC2-1B51D6076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7C76-22FE-4081-91D6-59750696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8A7D9-08F4-448B-AD87-B520A264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EE7E-2370-4AB4-9FC6-72AEC262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0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34CBB-CC1E-49C8-9CDE-8960FFB5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13FD2-AFA7-43DB-BA02-2AB1ADAD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C44B-86DE-4B49-9CD1-DCC048D6C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AB5C-1271-4055-BA77-DC33BBD62BD7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B09D-B34C-46E5-91E3-5A4136502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E186-5A87-4AF8-9ADC-9C9CC56F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8642-5455-459A-A72D-D2E973507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6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667" y="2405773"/>
            <a:ext cx="6510292" cy="102322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The Battle of Neighborhood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13" y="3992655"/>
            <a:ext cx="9144000" cy="1023228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By </a:t>
            </a:r>
          </a:p>
          <a:p>
            <a:r>
              <a:rPr lang="en-US" sz="2800" dirty="0"/>
              <a:t>Shankar Eaga </a:t>
            </a:r>
          </a:p>
          <a:p>
            <a:r>
              <a:rPr lang="en-US" sz="2800" dirty="0"/>
              <a:t>Oct 2020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696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7" y="1142922"/>
            <a:ext cx="9144000" cy="338468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Table of Content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introduction : Business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collection and preparation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Methodology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 and Discussion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7" y="1142922"/>
            <a:ext cx="9144000" cy="396755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The introduction : Business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is completed to support IBM Data Science certification course offered by Coursera.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scope of the project to analyze the city of London, UK with respect to establishing a business by an Entrepreneur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reason for choosing London as it is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5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largest economy in the world and is very attractive for business, tourist and education. The city of London is financial capital of the United Kingdom.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is to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five most famous things that Londoner’s do as neighborhood vide and highlight the potential business opportunity.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other potential customers to this project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 to use Python libraries,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API and Machine Learning algorithm to complete the project </a:t>
            </a:r>
          </a:p>
        </p:txBody>
      </p:sp>
    </p:spTree>
    <p:extLst>
      <p:ext uri="{BB962C8B-B14F-4D97-AF65-F5344CB8AC3E}">
        <p14:creationId xmlns:p14="http://schemas.microsoft.com/office/powerpoint/2010/main" val="299036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6" y="1142922"/>
            <a:ext cx="9998033" cy="48108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Data collection and preparation </a:t>
            </a:r>
          </a:p>
          <a:p>
            <a:pPr marL="342900" indent="-342900" algn="l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Collecting information about City of London</a:t>
            </a: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Google, and Foursquare API to collect data </a:t>
            </a:r>
          </a:p>
          <a:p>
            <a:pPr marL="742950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Python pandas and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library to extract data and grouping into data frames.</a:t>
            </a:r>
          </a:p>
          <a:p>
            <a:pPr marL="285750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Geopy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python library – used to create neighborhood longitude and latitude</a:t>
            </a:r>
          </a:p>
          <a:p>
            <a:pPr marL="342900" indent="-34290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Foursquare API to get venue locations. </a:t>
            </a: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Foursquare API has been used to get large amount of data about city of London in the json file format with neighborhood within a 1000 mt radius. 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Machine learning algorithm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clustering - (unsupervised algorithm) used to create cluster based on similar characteristics.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2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7" y="1142922"/>
            <a:ext cx="9144000" cy="35408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Methodology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 and Data Exploration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the data to understand top 5 venues in each neighborhood. </a:t>
            </a: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Grouped the data as per neighborhood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Analyses has been done using Seaborn library to </a:t>
            </a: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Normalise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to reduce impact on data spread or to bring under similar scale. </a:t>
            </a: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data frame to understand most popular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 category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5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7" y="1142922"/>
            <a:ext cx="9144000" cy="35408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Analysis 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algorithm –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KMean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clustering  has been used is used to cluster all neighborhood areas based on venue category </a:t>
            </a: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clusters has been created </a:t>
            </a: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using Folium Python library – London map has been created with clustered neighborhood on it.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1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6" y="1142922"/>
            <a:ext cx="9693233" cy="508515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Results and Discussion. </a:t>
            </a:r>
          </a:p>
          <a:p>
            <a:pPr marL="514350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 clustering has shown </a:t>
            </a:r>
          </a:p>
          <a:p>
            <a:pPr marL="971550" lvl="1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3, 4 and 5 popular for pub and cage/coffeeshop. </a:t>
            </a:r>
          </a:p>
          <a:p>
            <a:pPr marL="971550" lvl="1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is popular for hotel </a:t>
            </a:r>
          </a:p>
          <a:p>
            <a:pPr marL="971550" lvl="1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 is popular for a unique venue –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watchshop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107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6. Conclusion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shows most popular venues in the City of London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be helpful to entrepreneur to start business.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as guide for to tourists to find locations for pubs, to eat out and explore the city.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huge potential to gain more insight into the Foursquare data , which is a future opportunity for Data science community. </a:t>
            </a:r>
          </a:p>
        </p:txBody>
      </p:sp>
    </p:spTree>
    <p:extLst>
      <p:ext uri="{BB962C8B-B14F-4D97-AF65-F5344CB8AC3E}">
        <p14:creationId xmlns:p14="http://schemas.microsoft.com/office/powerpoint/2010/main" val="184305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989" y="2966720"/>
            <a:ext cx="9144000" cy="64649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Thankyou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8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Capstone Project –  The Battle of Neighborhood</vt:lpstr>
      <vt:lpstr>Capstone Project – The Battle of Neighborhood</vt:lpstr>
      <vt:lpstr>Capstone Project – The Battle of Neighborhood</vt:lpstr>
      <vt:lpstr>Capstone Project – The Battle of Neighborhood</vt:lpstr>
      <vt:lpstr>Capstone Project – The Battle of Neighborhood</vt:lpstr>
      <vt:lpstr>Capstone Project – The Battle of Neighborhood</vt:lpstr>
      <vt:lpstr>Capstone Project – The Battle of Neighborhood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 The Battle of Neighborhood</dc:title>
  <dc:creator>shankar eaga</dc:creator>
  <cp:lastModifiedBy>shankar eaga</cp:lastModifiedBy>
  <cp:revision>15</cp:revision>
  <dcterms:created xsi:type="dcterms:W3CDTF">2020-10-23T19:20:30Z</dcterms:created>
  <dcterms:modified xsi:type="dcterms:W3CDTF">2020-10-23T23:05:42Z</dcterms:modified>
</cp:coreProperties>
</file>