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Amatic SC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5e8fb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5e8fb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874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Rock Paper Scissor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1968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latin typeface="Caveat"/>
                <a:ea typeface="Caveat"/>
                <a:cs typeface="Caveat"/>
                <a:sym typeface="Caveat"/>
              </a:rPr>
              <a:t>By  Shankaresh T N</a:t>
            </a:r>
            <a:endParaRPr i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Problem Statement: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70950" y="1408250"/>
            <a:ext cx="78873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The Problem statement is when user needs to play game in virtual console. Based on the user interest , it can be stopped and keep on it can be tracked.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388525"/>
            <a:ext cx="2426400" cy="1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Existing Model 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70950" y="1408250"/>
            <a:ext cx="78873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There are few existing projects. Using this projects, user can play continuously with computer but its not tracked and show points table.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500" y="3294050"/>
            <a:ext cx="1473974" cy="1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798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Proposed Method 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350" y="1714750"/>
            <a:ext cx="78873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It is simplest and presents points table between the user and computer. Whenever user likes to stop the game , can easily stopped by the keyword to stop.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425" y="256825"/>
            <a:ext cx="1379250" cy="13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Advantages 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70950" y="1408250"/>
            <a:ext cx="78873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Faster run play.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No special software are required.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veat"/>
              <a:buChar char="●"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It can be stopped at anytime.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1375" y="0"/>
            <a:ext cx="3242626" cy="21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Abstract :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70950" y="1408250"/>
            <a:ext cx="78873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User interacting with console, programed by python language 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Console waits for user’s input , it’ll be (1 or 2 or 3)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User plays with computer, computer’s choice was random.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It keeps on tracking the points table , by counting the winnings.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Whenever user likes to end the game , simply type x to exit.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veat"/>
              <a:buChar char="●"/>
            </a:pPr>
            <a:r>
              <a:rPr lang="en" sz="2500">
                <a:latin typeface="Caveat"/>
                <a:ea typeface="Caveat"/>
                <a:cs typeface="Caveat"/>
                <a:sym typeface="Caveat"/>
              </a:rPr>
              <a:t>It can be continued by any other keys.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https://github.com/shankaresh/100-Days-of-coding/blob/master/MiniProject.md</a:t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2049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</a:t>
            </a:r>
            <a:r>
              <a:rPr lang="en"/>
              <a:t> link :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286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https://repl.it/talk/share/Rock-Paper-Scissor/52558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179350" y="1748400"/>
            <a:ext cx="47853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>
                <a:latin typeface="Caveat"/>
                <a:ea typeface="Caveat"/>
                <a:cs typeface="Caveat"/>
                <a:sym typeface="Caveat"/>
              </a:rPr>
              <a:t>Thank you...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