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ACCIDENT SEVERITY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car accident severity in the roads</a:t>
            </a:r>
          </a:p>
          <a:p>
            <a:r>
              <a:rPr lang="en-US" dirty="0" smtClean="0"/>
              <a:t>Helps people to travel </a:t>
            </a:r>
            <a:r>
              <a:rPr lang="en-US" dirty="0"/>
              <a:t>safe roads around their neighborhood based on the weather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Help </a:t>
            </a:r>
            <a:r>
              <a:rPr lang="en-US" dirty="0"/>
              <a:t>the people who mostly rely on road trip and car travels for their daily jobs or travels to nearby city which they are not familiar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8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consists </a:t>
            </a:r>
            <a:r>
              <a:rPr lang="en-US" dirty="0"/>
              <a:t>of Seattle city accident survey</a:t>
            </a:r>
            <a:r>
              <a:rPr lang="en-US" dirty="0" smtClean="0"/>
              <a:t>.</a:t>
            </a:r>
          </a:p>
          <a:p>
            <a:r>
              <a:rPr lang="en-US" dirty="0"/>
              <a:t>The data set contains the </a:t>
            </a:r>
            <a:r>
              <a:rPr lang="en-US" dirty="0"/>
              <a:t>S</a:t>
            </a:r>
            <a:r>
              <a:rPr lang="en-US" dirty="0" smtClean="0"/>
              <a:t>everity Code field </a:t>
            </a:r>
            <a:r>
              <a:rPr lang="en-US" dirty="0"/>
              <a:t>which </a:t>
            </a:r>
            <a:r>
              <a:rPr lang="en-US" dirty="0" smtClean="0"/>
              <a:t>explains </a:t>
            </a:r>
            <a:r>
              <a:rPr lang="en-US" dirty="0"/>
              <a:t>the fatality of an </a:t>
            </a:r>
            <a:r>
              <a:rPr lang="en-US" dirty="0" smtClean="0"/>
              <a:t>accident</a:t>
            </a:r>
          </a:p>
          <a:p>
            <a:r>
              <a:rPr lang="en-US" dirty="0"/>
              <a:t>The data set contains various fields that help to predict the severity label such as weather conditions, condition of a </a:t>
            </a:r>
            <a:r>
              <a:rPr lang="en-US" dirty="0" smtClean="0"/>
              <a:t>road, </a:t>
            </a:r>
            <a:r>
              <a:rPr lang="en-US" dirty="0"/>
              <a:t>light conditions, as well as collision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9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models is being used to predict the labeled output Severity code in out sample data</a:t>
            </a:r>
          </a:p>
          <a:p>
            <a:r>
              <a:rPr lang="en-US" dirty="0" smtClean="0"/>
              <a:t>Models has been build for KNN, Decision tree, Support Vector Machine ,Logistic regression algorithms.</a:t>
            </a:r>
          </a:p>
          <a:p>
            <a:r>
              <a:rPr lang="en-US" dirty="0" smtClean="0"/>
              <a:t>Based on the </a:t>
            </a:r>
            <a:r>
              <a:rPr lang="en-US" dirty="0" err="1" smtClean="0"/>
              <a:t>jaccard</a:t>
            </a:r>
            <a:r>
              <a:rPr lang="en-US" dirty="0" smtClean="0"/>
              <a:t> and F1 score , best model has been chosen.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7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vector Machine and decision tree algorithms performs better and returned with score of 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CAR ACCIDENT SEVERITY PREDICTION</vt:lpstr>
      <vt:lpstr>INTRODUCTION</vt:lpstr>
      <vt:lpstr>DATA </vt:lpstr>
      <vt:lpstr>METHODOLOGY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 PREDICTION</dc:title>
  <dc:creator>Administrator</dc:creator>
  <cp:lastModifiedBy>shankarisakthi@gmail.com</cp:lastModifiedBy>
  <cp:revision>1</cp:revision>
  <dcterms:created xsi:type="dcterms:W3CDTF">2006-08-16T00:00:00Z</dcterms:created>
  <dcterms:modified xsi:type="dcterms:W3CDTF">2020-09-21T10:37:41Z</dcterms:modified>
</cp:coreProperties>
</file>