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>
        <p:scale>
          <a:sx n="48" d="100"/>
          <a:sy n="48" d="100"/>
        </p:scale>
        <p:origin x="3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8EBD04-6B8E-442A-BAC0-C75D784FB8DC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FB3A872-A95F-4A39-A4E6-573FE76108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97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BD04-6B8E-442A-BAC0-C75D784FB8DC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A872-A95F-4A39-A4E6-573FE76108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1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BD04-6B8E-442A-BAC0-C75D784FB8DC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A872-A95F-4A39-A4E6-573FE76108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45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BD04-6B8E-442A-BAC0-C75D784FB8DC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A872-A95F-4A39-A4E6-573FE76108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09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BD04-6B8E-442A-BAC0-C75D784FB8DC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A872-A95F-4A39-A4E6-573FE76108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39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BD04-6B8E-442A-BAC0-C75D784FB8DC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A872-A95F-4A39-A4E6-573FE76108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44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BD04-6B8E-442A-BAC0-C75D784FB8DC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A872-A95F-4A39-A4E6-573FE76108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00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BD04-6B8E-442A-BAC0-C75D784FB8DC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A872-A95F-4A39-A4E6-573FE76108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28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BD04-6B8E-442A-BAC0-C75D784FB8DC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A872-A95F-4A39-A4E6-573FE76108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61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BD04-6B8E-442A-BAC0-C75D784FB8DC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FB3A872-A95F-4A39-A4E6-573FE76108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72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8EBD04-6B8E-442A-BAC0-C75D784FB8DC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FB3A872-A95F-4A39-A4E6-573FE76108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711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C8EBD04-6B8E-442A-BAC0-C75D784FB8DC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FB3A872-A95F-4A39-A4E6-573FE76108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30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sv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7A52-1879-4587-AC84-1AEC9FF24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badi Extra Light" panose="020B0604020202020204" pitchFamily="34" charset="0"/>
              </a:rPr>
              <a:t>Restaurant Recommender System</a:t>
            </a:r>
            <a:endParaRPr lang="en-CA" dirty="0">
              <a:latin typeface="Abadi Extra Light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0DC46-3945-412B-AA7D-F7783E479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Coursera IBM Capstone Project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26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C3E1-23C9-4237-AB1B-BDEC233F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</a:t>
            </a:r>
          </a:p>
        </p:txBody>
      </p:sp>
      <p:sp>
        <p:nvSpPr>
          <p:cNvPr id="5" name="Oval 4" descr="Cloud Computing">
            <a:extLst>
              <a:ext uri="{FF2B5EF4-FFF2-40B4-BE49-F238E27FC236}">
                <a16:creationId xmlns:a16="http://schemas.microsoft.com/office/drawing/2014/main" id="{8AF31511-DB18-46F8-A348-947DBA034290}"/>
              </a:ext>
            </a:extLst>
          </p:cNvPr>
          <p:cNvSpPr/>
          <p:nvPr/>
        </p:nvSpPr>
        <p:spPr>
          <a:xfrm>
            <a:off x="923968" y="2479628"/>
            <a:ext cx="3356484" cy="335648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25423" t="15288" r="26424" b="36559"/>
            </a:stretch>
          </a:blipFill>
          <a:ln w="635">
            <a:solidFill>
              <a:schemeClr val="tx1">
                <a:alpha val="5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>
                <a:solidFill>
                  <a:schemeClr val="tx1"/>
                </a:solidFill>
              </a:rPr>
              <a:t>Recommender System </a:t>
            </a:r>
          </a:p>
        </p:txBody>
      </p:sp>
      <p:sp>
        <p:nvSpPr>
          <p:cNvPr id="6" name="Oval 5" descr="Voice">
            <a:extLst>
              <a:ext uri="{FF2B5EF4-FFF2-40B4-BE49-F238E27FC236}">
                <a16:creationId xmlns:a16="http://schemas.microsoft.com/office/drawing/2014/main" id="{31DC1D6A-D96B-4FCC-BC56-DB937595FD2C}"/>
              </a:ext>
            </a:extLst>
          </p:cNvPr>
          <p:cNvSpPr/>
          <p:nvPr/>
        </p:nvSpPr>
        <p:spPr>
          <a:xfrm>
            <a:off x="5468647" y="2479628"/>
            <a:ext cx="1006945" cy="1006945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E04111-5981-461F-810C-2374E7FA7AE1}"/>
              </a:ext>
            </a:extLst>
          </p:cNvPr>
          <p:cNvGrpSpPr/>
          <p:nvPr/>
        </p:nvGrpSpPr>
        <p:grpSpPr>
          <a:xfrm>
            <a:off x="6475592" y="2479628"/>
            <a:ext cx="998029" cy="1006945"/>
            <a:chOff x="5551624" y="146324"/>
            <a:chExt cx="998029" cy="100694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7CA5FE-A845-4D2D-8071-CD9EDB285A49}"/>
                </a:ext>
              </a:extLst>
            </p:cNvPr>
            <p:cNvSpPr/>
            <p:nvPr/>
          </p:nvSpPr>
          <p:spPr>
            <a:xfrm>
              <a:off x="5551624" y="146324"/>
              <a:ext cx="998029" cy="100694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BDF864-35E5-4237-9BFB-D403AFD5547B}"/>
                </a:ext>
              </a:extLst>
            </p:cNvPr>
            <p:cNvSpPr txBox="1"/>
            <p:nvPr/>
          </p:nvSpPr>
          <p:spPr>
            <a:xfrm>
              <a:off x="5551624" y="146324"/>
              <a:ext cx="998029" cy="1006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0" rIns="72390" bIns="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>
                  <a:solidFill>
                    <a:schemeClr val="tx1"/>
                  </a:solidFill>
                </a:rPr>
                <a:t>Machine learning</a:t>
              </a:r>
            </a:p>
          </p:txBody>
        </p:sp>
      </p:grpSp>
      <p:sp>
        <p:nvSpPr>
          <p:cNvPr id="8" name="Oval 7" descr="Brain in head">
            <a:extLst>
              <a:ext uri="{FF2B5EF4-FFF2-40B4-BE49-F238E27FC236}">
                <a16:creationId xmlns:a16="http://schemas.microsoft.com/office/drawing/2014/main" id="{06D53256-B3DE-4AC2-B934-53724BA6F4C5}"/>
              </a:ext>
            </a:extLst>
          </p:cNvPr>
          <p:cNvSpPr/>
          <p:nvPr/>
        </p:nvSpPr>
        <p:spPr>
          <a:xfrm>
            <a:off x="4985313" y="3654397"/>
            <a:ext cx="1006945" cy="1006945"/>
          </a:xfrm>
          <a:prstGeom prst="ellipse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E5574-45A1-4969-946C-0E80044A6D19}"/>
              </a:ext>
            </a:extLst>
          </p:cNvPr>
          <p:cNvGrpSpPr/>
          <p:nvPr/>
        </p:nvGrpSpPr>
        <p:grpSpPr>
          <a:xfrm>
            <a:off x="5992258" y="3654397"/>
            <a:ext cx="1274624" cy="1006945"/>
            <a:chOff x="5068290" y="1321093"/>
            <a:chExt cx="1274624" cy="10069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1BE905-4EA0-4C25-BAF9-9F7DA0B3376A}"/>
                </a:ext>
              </a:extLst>
            </p:cNvPr>
            <p:cNvSpPr/>
            <p:nvPr/>
          </p:nvSpPr>
          <p:spPr>
            <a:xfrm>
              <a:off x="5068290" y="1321093"/>
              <a:ext cx="1274624" cy="100694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069435-BF8D-4A01-8761-53E81DB3A26B}"/>
                </a:ext>
              </a:extLst>
            </p:cNvPr>
            <p:cNvSpPr txBox="1"/>
            <p:nvPr/>
          </p:nvSpPr>
          <p:spPr>
            <a:xfrm>
              <a:off x="5068290" y="1321093"/>
              <a:ext cx="1274624" cy="1006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0" rIns="72390" bIns="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>
                  <a:solidFill>
                    <a:schemeClr val="tx1"/>
                  </a:solidFill>
                </a:rPr>
                <a:t>Exploratory analysis</a:t>
              </a:r>
            </a:p>
          </p:txBody>
        </p:sp>
      </p:grpSp>
      <p:sp>
        <p:nvSpPr>
          <p:cNvPr id="10" name="Oval 9" descr="Virtual Reality Headset">
            <a:extLst>
              <a:ext uri="{FF2B5EF4-FFF2-40B4-BE49-F238E27FC236}">
                <a16:creationId xmlns:a16="http://schemas.microsoft.com/office/drawing/2014/main" id="{B496D961-7FC4-49E7-8B42-2F2C25B2CE46}"/>
              </a:ext>
            </a:extLst>
          </p:cNvPr>
          <p:cNvSpPr/>
          <p:nvPr/>
        </p:nvSpPr>
        <p:spPr>
          <a:xfrm>
            <a:off x="5468647" y="4829167"/>
            <a:ext cx="1006945" cy="1006945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AB3BFE-2EEC-4255-A212-DA86E4524262}"/>
              </a:ext>
            </a:extLst>
          </p:cNvPr>
          <p:cNvGrpSpPr/>
          <p:nvPr/>
        </p:nvGrpSpPr>
        <p:grpSpPr>
          <a:xfrm>
            <a:off x="6475592" y="4829167"/>
            <a:ext cx="1161343" cy="1006945"/>
            <a:chOff x="5551624" y="2495863"/>
            <a:chExt cx="1161343" cy="100694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BB8429-C1AB-4820-9DD0-E0BDAFC1B941}"/>
                </a:ext>
              </a:extLst>
            </p:cNvPr>
            <p:cNvSpPr/>
            <p:nvPr/>
          </p:nvSpPr>
          <p:spPr>
            <a:xfrm>
              <a:off x="5551624" y="2495863"/>
              <a:ext cx="1161343" cy="100694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17B9CE-8C64-4DA9-96F5-3BB148B47F14}"/>
                </a:ext>
              </a:extLst>
            </p:cNvPr>
            <p:cNvSpPr txBox="1"/>
            <p:nvPr/>
          </p:nvSpPr>
          <p:spPr>
            <a:xfrm>
              <a:off x="5551624" y="2495863"/>
              <a:ext cx="1161343" cy="1006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0" rIns="72390" bIns="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>
                  <a:solidFill>
                    <a:schemeClr val="tx1"/>
                  </a:solidFill>
                </a:rPr>
                <a:t>Inferential analysis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BE5DAD6-3A34-4F94-A614-677E3CD33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6D64DF-9274-42F3-9006-144E29D6FE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552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782598-D7B6-4AE8-B2B4-5D9000E44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EAFB1A-87F3-40C2-8B15-F66D6E7D5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0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5DC03-41B2-42B2-B9DD-4A6CD5EC3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74076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81F0-A66E-498A-9C7B-863D0778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ED596-17FA-4EAF-8B50-956DB083D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065867"/>
            <a:ext cx="7591425" cy="1741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D0F3AD-BCD8-4FB3-B590-F403CE78D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7" y="3797664"/>
            <a:ext cx="4205698" cy="172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0FBEAC-43B9-420B-A334-2BE77A753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76" y="2157731"/>
            <a:ext cx="3486149" cy="3195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C4F82F-D447-4E44-BA24-304AF363E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66" y="3822039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1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82F3-D701-4B90-9D88-BE88F8FA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Mapping and Clustering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C6EF3-CA9A-4533-A35A-B444AECC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D808E0-721D-4DD9-94FC-21A705720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5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4ED3-F29E-4D14-9C8E-168E90C8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+ Conclusion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CF2F6DB-C96D-4C0B-8E39-BAA555CE50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D0B1D397-3461-4828-BB7E-FD0200C87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9043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</TotalTime>
  <Words>23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Abadi Extra Light</vt:lpstr>
      <vt:lpstr>Arial</vt:lpstr>
      <vt:lpstr>Calibri Light</vt:lpstr>
      <vt:lpstr>Metropolitan</vt:lpstr>
      <vt:lpstr>Restaurant Recommender System</vt:lpstr>
      <vt:lpstr>Methodology </vt:lpstr>
      <vt:lpstr>PowerPoint Presentation</vt:lpstr>
      <vt:lpstr>PowerPoint Presentation</vt:lpstr>
      <vt:lpstr>Dataset</vt:lpstr>
      <vt:lpstr>Mapping and Clustering </vt:lpstr>
      <vt:lpstr>Results +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Recommender System</dc:title>
  <dc:creator>Gowri Sivanathan</dc:creator>
  <cp:lastModifiedBy>Gowri Sivanathan</cp:lastModifiedBy>
  <cp:revision>1</cp:revision>
  <dcterms:created xsi:type="dcterms:W3CDTF">2020-08-27T04:08:56Z</dcterms:created>
  <dcterms:modified xsi:type="dcterms:W3CDTF">2020-08-27T04:12:15Z</dcterms:modified>
</cp:coreProperties>
</file>