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13"/>
  </p:notesMasterIdLst>
  <p:sldIdLst>
    <p:sldId id="256" r:id="rId2"/>
    <p:sldId id="302" r:id="rId3"/>
    <p:sldId id="314" r:id="rId4"/>
    <p:sldId id="304" r:id="rId5"/>
    <p:sldId id="305" r:id="rId6"/>
    <p:sldId id="311" r:id="rId7"/>
    <p:sldId id="307" r:id="rId8"/>
    <p:sldId id="313" r:id="rId9"/>
    <p:sldId id="315" r:id="rId10"/>
    <p:sldId id="316" r:id="rId11"/>
    <p:sldId id="261" r:id="rId12"/>
  </p:sldIdLst>
  <p:sldSz cx="12192000" cy="6858000"/>
  <p:notesSz cx="7315200" cy="9601200"/>
  <p:custDataLst>
    <p:tags r:id="rId14"/>
  </p:custDataLst>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mn-cs"/>
      </a:defRPr>
    </a:lvl1pPr>
    <a:lvl2pPr marL="457200" algn="l" rtl="0" fontAlgn="base">
      <a:spcBef>
        <a:spcPct val="0"/>
      </a:spcBef>
      <a:spcAft>
        <a:spcPct val="0"/>
      </a:spcAft>
      <a:defRPr kern="1200">
        <a:solidFill>
          <a:schemeClr val="tx1"/>
        </a:solidFill>
        <a:latin typeface="Calibri" panose="020F0502020204030204" pitchFamily="34" charset="0"/>
        <a:ea typeface="+mn-ea"/>
        <a:cs typeface="+mn-cs"/>
      </a:defRPr>
    </a:lvl2pPr>
    <a:lvl3pPr marL="914400" algn="l" rtl="0" fontAlgn="base">
      <a:spcBef>
        <a:spcPct val="0"/>
      </a:spcBef>
      <a:spcAft>
        <a:spcPct val="0"/>
      </a:spcAft>
      <a:defRPr kern="1200">
        <a:solidFill>
          <a:schemeClr val="tx1"/>
        </a:solidFill>
        <a:latin typeface="Calibri" panose="020F0502020204030204" pitchFamily="34" charset="0"/>
        <a:ea typeface="+mn-ea"/>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CEED"/>
    <a:srgbClr val="2F70BF"/>
    <a:srgbClr val="21518B"/>
    <a:srgbClr val="8DB3E1"/>
    <a:srgbClr val="1B2E45"/>
    <a:srgbClr val="1D4779"/>
    <a:srgbClr val="E1EEF1"/>
    <a:srgbClr val="EBDDFE"/>
    <a:srgbClr val="34411B"/>
    <a:srgbClr val="D4C4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37" autoAdjust="0"/>
    <p:restoredTop sz="80783" autoAdjust="0"/>
  </p:normalViewPr>
  <p:slideViewPr>
    <p:cSldViewPr>
      <p:cViewPr>
        <p:scale>
          <a:sx n="77" d="100"/>
          <a:sy n="77" d="100"/>
        </p:scale>
        <p:origin x="-546"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defRPr>
            </a:lvl1pPr>
          </a:lstStyle>
          <a:p>
            <a:pPr>
              <a:defRPr/>
            </a:pPr>
            <a:fld id="{00B7552E-E0C1-42CD-8167-32B6322B328D}" type="datetimeFigureOut">
              <a:rPr lang="en-US"/>
              <a:pPr>
                <a:defRPr/>
              </a:pPr>
              <a:t>2/15/2021</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vl1pPr>
          </a:lstStyle>
          <a:p>
            <a:fld id="{2D03404B-512C-4E06-8E2E-10B1AA7B9EA0}" type="slidenum">
              <a:rPr lang="en-US" altLang="en-US"/>
              <a:pPr/>
              <a:t>‹#›</a:t>
            </a:fld>
            <a:endParaRPr lang="en-US" altLang="en-US"/>
          </a:p>
        </p:txBody>
      </p:sp>
    </p:spTree>
    <p:extLst>
      <p:ext uri="{BB962C8B-B14F-4D97-AF65-F5344CB8AC3E}">
        <p14:creationId xmlns:p14="http://schemas.microsoft.com/office/powerpoint/2010/main" val="37907426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Welcome to the module on Tuples Data</a:t>
            </a:r>
            <a:r>
              <a:rPr lang="en-IN" baseline="0" dirty="0" smtClean="0"/>
              <a:t> structure in Python.</a:t>
            </a:r>
            <a:endParaRPr lang="en-IN" dirty="0" smtClean="0"/>
          </a:p>
          <a:p>
            <a:endParaRPr lang="en-US" dirty="0" smtClean="0"/>
          </a:p>
          <a:p>
            <a:endParaRPr lang="en-US" b="0"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F5E15FB2-BE89-4734-ACFA-76ED43105C71}" type="slidenum">
              <a:rPr lang="en-US" altLang="en-US"/>
              <a:pPr eaLnBrk="1" hangingPunct="1"/>
              <a:t>1</a:t>
            </a:fld>
            <a:endParaRPr lang="en-US" altLang="en-US" dirty="0"/>
          </a:p>
        </p:txBody>
      </p:sp>
    </p:spTree>
    <p:extLst>
      <p:ext uri="{BB962C8B-B14F-4D97-AF65-F5344CB8AC3E}">
        <p14:creationId xmlns:p14="http://schemas.microsoft.com/office/powerpoint/2010/main" val="4176352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Having</a:t>
            </a:r>
            <a:r>
              <a:rPr lang="en-US" baseline="0" dirty="0" smtClean="0"/>
              <a:t> completed this session </a:t>
            </a:r>
            <a:r>
              <a:rPr lang="en-US" dirty="0" smtClean="0"/>
              <a:t>you would</a:t>
            </a:r>
            <a:r>
              <a:rPr lang="en-US" baseline="0" dirty="0" smtClean="0"/>
              <a:t> have learnt to </a:t>
            </a:r>
            <a:r>
              <a:rPr lang="en-US" dirty="0" smtClean="0"/>
              <a:t>,</a:t>
            </a:r>
          </a:p>
          <a:p>
            <a:endParaRPr lang="en-US" dirty="0" smtClean="0"/>
          </a:p>
          <a:p>
            <a:r>
              <a:rPr lang="en-US" sz="1200" smtClean="0"/>
              <a:t>Identify </a:t>
            </a:r>
            <a:r>
              <a:rPr lang="en-US" sz="1200" dirty="0" smtClean="0"/>
              <a:t>tuple data structure</a:t>
            </a:r>
          </a:p>
          <a:p>
            <a:pPr marL="0" indent="0">
              <a:buFont typeface="Arial" charset="0"/>
              <a:buNone/>
            </a:pPr>
            <a:endParaRPr lang="en-US" sz="1200" dirty="0" smtClean="0"/>
          </a:p>
          <a:p>
            <a:pPr>
              <a:buFont typeface="Wingdings" panose="05000000000000000000" pitchFamily="2" charset="2"/>
              <a:buNone/>
            </a:pPr>
            <a:r>
              <a:rPr lang="en-US" sz="1200" dirty="0" smtClean="0"/>
              <a:t>Distinguish between list and a tuple</a:t>
            </a:r>
          </a:p>
          <a:p>
            <a:pPr marL="0" indent="0">
              <a:buFont typeface="Arial" charset="0"/>
              <a:buNone/>
            </a:pPr>
            <a:endParaRPr lang="en-US" sz="1200" dirty="0" smtClean="0"/>
          </a:p>
          <a:p>
            <a:pPr>
              <a:buFont typeface="Wingdings" panose="05000000000000000000" pitchFamily="2" charset="2"/>
              <a:buNone/>
            </a:pPr>
            <a:r>
              <a:rPr lang="en-US" sz="1200" dirty="0" smtClean="0"/>
              <a:t>Employ inbuilt methods to manipulate tuple data</a:t>
            </a:r>
          </a:p>
          <a:p>
            <a:pPr marL="0" indent="0">
              <a:buFont typeface="Arial" charset="0"/>
              <a:buNone/>
            </a:pPr>
            <a:endParaRPr lang="en-US" sz="1200" dirty="0" smtClean="0"/>
          </a:p>
          <a:p>
            <a:pPr>
              <a:buFont typeface="Wingdings" panose="05000000000000000000" pitchFamily="2" charset="2"/>
              <a:buNone/>
            </a:pPr>
            <a:r>
              <a:rPr lang="en-US" sz="1200" dirty="0" smtClean="0"/>
              <a:t>Implement set data structure</a:t>
            </a:r>
            <a:endParaRPr lang="en-US" sz="1200" dirty="0"/>
          </a:p>
        </p:txBody>
      </p:sp>
      <p:sp>
        <p:nvSpPr>
          <p:cNvPr id="4" name="Slide Number Placeholder 3"/>
          <p:cNvSpPr>
            <a:spLocks noGrp="1"/>
          </p:cNvSpPr>
          <p:nvPr>
            <p:ph type="sldNum" sz="quarter" idx="10"/>
          </p:nvPr>
        </p:nvSpPr>
        <p:spPr/>
        <p:txBody>
          <a:bodyPr/>
          <a:lstStyle/>
          <a:p>
            <a:fld id="{2D03404B-512C-4E06-8E2E-10B1AA7B9EA0}" type="slidenum">
              <a:rPr lang="en-US" altLang="en-US" smtClean="0"/>
              <a:pPr/>
              <a:t>10</a:t>
            </a:fld>
            <a:endParaRPr lang="en-US" altLang="en-US" dirty="0"/>
          </a:p>
        </p:txBody>
      </p:sp>
    </p:spTree>
    <p:extLst>
      <p:ext uri="{BB962C8B-B14F-4D97-AF65-F5344CB8AC3E}">
        <p14:creationId xmlns:p14="http://schemas.microsoft.com/office/powerpoint/2010/main" val="3801169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cap="all" dirty="0" smtClean="0">
                <a:solidFill>
                  <a:schemeClr val="accent1"/>
                </a:solidFill>
                <a:latin typeface="Lato Black" panose="020F0A02020204030203" pitchFamily="34" charset="0"/>
              </a:rPr>
              <a:t>THANK you FOR </a:t>
            </a:r>
            <a:r>
              <a:rPr lang="en-US" sz="1200" cap="all" dirty="0" smtClean="0">
                <a:solidFill>
                  <a:schemeClr val="bg1"/>
                </a:solidFill>
                <a:latin typeface="Lato Black" panose="020F0A02020204030203" pitchFamily="34" charset="0"/>
              </a:rPr>
              <a:t>the attention.</a:t>
            </a:r>
            <a:endParaRPr lang="en-US" sz="1200" cap="all" dirty="0">
              <a:solidFill>
                <a:schemeClr val="bg1"/>
              </a:solidFill>
              <a:latin typeface="Lato Black" panose="020F0A02020204030203" pitchFamily="34" charset="0"/>
            </a:endParaRPr>
          </a:p>
        </p:txBody>
      </p:sp>
      <p:sp>
        <p:nvSpPr>
          <p:cNvPr id="4" name="Slide Number Placeholder 3"/>
          <p:cNvSpPr>
            <a:spLocks noGrp="1"/>
          </p:cNvSpPr>
          <p:nvPr>
            <p:ph type="sldNum" sz="quarter" idx="10"/>
          </p:nvPr>
        </p:nvSpPr>
        <p:spPr/>
        <p:txBody>
          <a:bodyPr/>
          <a:lstStyle/>
          <a:p>
            <a:fld id="{2D03404B-512C-4E06-8E2E-10B1AA7B9EA0}" type="slidenum">
              <a:rPr lang="en-US" altLang="en-US" smtClean="0"/>
              <a:pPr/>
              <a:t>11</a:t>
            </a:fld>
            <a:endParaRPr lang="en-US" altLang="en-US"/>
          </a:p>
        </p:txBody>
      </p:sp>
    </p:spTree>
    <p:extLst>
      <p:ext uri="{BB962C8B-B14F-4D97-AF65-F5344CB8AC3E}">
        <p14:creationId xmlns:p14="http://schemas.microsoft.com/office/powerpoint/2010/main" val="2199128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this section, you will be able to identify  and work with the tuple  data structure in Python,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Distinguish between a list and a tuple, and employ in-built methods to perform various operations to manipulate data.</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Also, you will be able to understand and implement a set data structure.</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2D03404B-512C-4E06-8E2E-10B1AA7B9EA0}" type="slidenum">
              <a:rPr lang="en-US" altLang="en-US" smtClean="0"/>
              <a:pPr/>
              <a:t>2</a:t>
            </a:fld>
            <a:endParaRPr lang="en-US" altLang="en-US" dirty="0"/>
          </a:p>
        </p:txBody>
      </p:sp>
    </p:spTree>
    <p:extLst>
      <p:ext uri="{BB962C8B-B14F-4D97-AF65-F5344CB8AC3E}">
        <p14:creationId xmlns:p14="http://schemas.microsoft.com/office/powerpoint/2010/main" val="3801169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b="0" dirty="0" smtClean="0"/>
              <a:t>A tuple is a sequence of immutable Python objects. Tuples are sequences, just like lists. </a:t>
            </a:r>
          </a:p>
          <a:p>
            <a:r>
              <a:rPr lang="en-US" sz="1200" b="0" dirty="0" smtClean="0"/>
              <a:t>The differences between tuples and lists are, the tuples cannot be changed unlike lists and tuples use parentheses, whereas lists use square brackets.</a:t>
            </a:r>
            <a:endParaRPr lang="en-US" sz="1200" b="0" dirty="0" smtClean="0">
              <a:solidFill>
                <a:schemeClr val="accent4"/>
              </a:solidFill>
              <a:latin typeface="Lato" panose="020F0502020204030203" pitchFamily="34" charset="0"/>
            </a:endParaRPr>
          </a:p>
          <a:p>
            <a:endParaRPr lang="en-IN"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07681958-57B0-4449-AC90-50AB2994571A}" type="slidenum">
              <a:rPr lang="en-US" altLang="en-US"/>
              <a:pPr eaLnBrk="1" hangingPunct="1"/>
              <a:t>3</a:t>
            </a:fld>
            <a:endParaRPr lang="en-US" altLang="en-US" dirty="0"/>
          </a:p>
        </p:txBody>
      </p:sp>
    </p:spTree>
    <p:extLst>
      <p:ext uri="{BB962C8B-B14F-4D97-AF65-F5344CB8AC3E}">
        <p14:creationId xmlns:p14="http://schemas.microsoft.com/office/powerpoint/2010/main" val="139862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dirty="0" smtClean="0">
                <a:solidFill>
                  <a:schemeClr val="accent4"/>
                </a:solidFill>
                <a:latin typeface="Lato" panose="020F0502020204030203" pitchFamily="34" charset="0"/>
              </a:rPr>
              <a:t>We can also create tuple without using parenthesis</a:t>
            </a:r>
            <a:r>
              <a:rPr lang="en-US" sz="1200" b="0" baseline="0" dirty="0" smtClean="0">
                <a:solidFill>
                  <a:schemeClr val="accent4"/>
                </a:solidFill>
                <a:latin typeface="Lato" panose="020F0502020204030203" pitchFamily="34" charset="0"/>
              </a:rPr>
              <a:t>  and it is useful when we want to return multiple results from a function.</a:t>
            </a:r>
            <a:endParaRPr lang="en-US" sz="1200" b="0" dirty="0" smtClean="0">
              <a:solidFill>
                <a:schemeClr val="accent4"/>
              </a:solidFill>
              <a:latin typeface="Lato" panose="020F0502020204030203" pitchFamily="34" charset="0"/>
            </a:endParaRPr>
          </a:p>
          <a:p>
            <a:endParaRPr lang="en-IN" dirty="0"/>
          </a:p>
        </p:txBody>
      </p:sp>
      <p:sp>
        <p:nvSpPr>
          <p:cNvPr id="4" name="Slide Number Placeholder 3"/>
          <p:cNvSpPr>
            <a:spLocks noGrp="1"/>
          </p:cNvSpPr>
          <p:nvPr>
            <p:ph type="sldNum" sz="quarter" idx="10"/>
          </p:nvPr>
        </p:nvSpPr>
        <p:spPr/>
        <p:txBody>
          <a:bodyPr/>
          <a:lstStyle/>
          <a:p>
            <a:fld id="{2D03404B-512C-4E06-8E2E-10B1AA7B9EA0}" type="slidenum">
              <a:rPr lang="en-US" altLang="en-US" smtClean="0"/>
              <a:pPr/>
              <a:t>4</a:t>
            </a:fld>
            <a:endParaRPr lang="en-US" altLang="en-US"/>
          </a:p>
        </p:txBody>
      </p:sp>
    </p:spTree>
    <p:extLst>
      <p:ext uri="{BB962C8B-B14F-4D97-AF65-F5344CB8AC3E}">
        <p14:creationId xmlns:p14="http://schemas.microsoft.com/office/powerpoint/2010/main" val="4087051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Just Like list,</a:t>
            </a:r>
            <a:r>
              <a:rPr lang="en-IN" baseline="0" dirty="0" smtClean="0"/>
              <a:t> when we want to access an element from a tuple, we can use its index or we can use for loop to access each element in a tuple.</a:t>
            </a:r>
          </a:p>
          <a:p>
            <a:r>
              <a:rPr lang="en-IN" baseline="0" dirty="0" smtClean="0"/>
              <a:t>Observe the given code snippets for sample.</a:t>
            </a:r>
            <a:endParaRPr lang="en-IN" dirty="0" smtClean="0"/>
          </a:p>
          <a:p>
            <a:endParaRPr lang="en-IN" dirty="0"/>
          </a:p>
        </p:txBody>
      </p:sp>
      <p:sp>
        <p:nvSpPr>
          <p:cNvPr id="4" name="Slide Number Placeholder 3"/>
          <p:cNvSpPr>
            <a:spLocks noGrp="1"/>
          </p:cNvSpPr>
          <p:nvPr>
            <p:ph type="sldNum" sz="quarter" idx="10"/>
          </p:nvPr>
        </p:nvSpPr>
        <p:spPr/>
        <p:txBody>
          <a:bodyPr/>
          <a:lstStyle/>
          <a:p>
            <a:fld id="{2D03404B-512C-4E06-8E2E-10B1AA7B9EA0}" type="slidenum">
              <a:rPr lang="en-US" altLang="en-US" smtClean="0"/>
              <a:pPr/>
              <a:t>5</a:t>
            </a:fld>
            <a:endParaRPr lang="en-US" altLang="en-US"/>
          </a:p>
        </p:txBody>
      </p:sp>
    </p:spTree>
    <p:extLst>
      <p:ext uri="{BB962C8B-B14F-4D97-AF65-F5344CB8AC3E}">
        <p14:creationId xmlns:p14="http://schemas.microsoft.com/office/powerpoint/2010/main" val="180434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Like</a:t>
            </a:r>
            <a:r>
              <a:rPr lang="en-US" baseline="0" dirty="0" smtClean="0"/>
              <a:t> list, we cannot edit or append elements into a tuple.  In the first code snippet, we are trying to append at the end of the tuple and in the second code snippet, we are trying to modify the first element.  You can see that, both the code lead to an error.</a:t>
            </a:r>
            <a:endParaRPr lang="en-US" dirty="0" smtClean="0"/>
          </a:p>
          <a:p>
            <a:endParaRPr lang="en-IN" dirty="0"/>
          </a:p>
        </p:txBody>
      </p:sp>
      <p:sp>
        <p:nvSpPr>
          <p:cNvPr id="4" name="Slide Number Placeholder 3"/>
          <p:cNvSpPr>
            <a:spLocks noGrp="1"/>
          </p:cNvSpPr>
          <p:nvPr>
            <p:ph type="sldNum" sz="quarter" idx="10"/>
          </p:nvPr>
        </p:nvSpPr>
        <p:spPr/>
        <p:txBody>
          <a:bodyPr/>
          <a:lstStyle/>
          <a:p>
            <a:fld id="{2D03404B-512C-4E06-8E2E-10B1AA7B9EA0}" type="slidenum">
              <a:rPr lang="en-US" altLang="en-US" smtClean="0"/>
              <a:pPr/>
              <a:t>6</a:t>
            </a:fld>
            <a:endParaRPr lang="en-US" altLang="en-US"/>
          </a:p>
        </p:txBody>
      </p:sp>
    </p:spTree>
    <p:extLst>
      <p:ext uri="{BB962C8B-B14F-4D97-AF65-F5344CB8AC3E}">
        <p14:creationId xmlns:p14="http://schemas.microsoft.com/office/powerpoint/2010/main" val="2753934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Observe the sample program which helps us to calculate the total marks using tuple.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Define a tuple called marks which contains 5 marks.  Later, using for loop , iterate through each marks and in each iteration, the mark is Getting added to the object variable ‘</a:t>
            </a:r>
            <a:r>
              <a:rPr lang="en-US" dirty="0" err="1" smtClean="0"/>
              <a:t>total_marks</a:t>
            </a:r>
            <a:r>
              <a:rPr lang="en-US" dirty="0" smtClean="0"/>
              <a:t>’. Finally print the </a:t>
            </a:r>
            <a:r>
              <a:rPr lang="en-US" dirty="0" err="1" smtClean="0"/>
              <a:t>total_marks</a:t>
            </a:r>
            <a:r>
              <a:rPr lang="en-US" dirty="0" smtClean="0"/>
              <a:t> variable.</a:t>
            </a:r>
            <a:endParaRPr lang="en-IN" dirty="0" smtClean="0"/>
          </a:p>
          <a:p>
            <a:endParaRPr lang="en-IN" dirty="0"/>
          </a:p>
        </p:txBody>
      </p:sp>
      <p:sp>
        <p:nvSpPr>
          <p:cNvPr id="4" name="Slide Number Placeholder 3"/>
          <p:cNvSpPr>
            <a:spLocks noGrp="1"/>
          </p:cNvSpPr>
          <p:nvPr>
            <p:ph type="sldNum" sz="quarter" idx="10"/>
          </p:nvPr>
        </p:nvSpPr>
        <p:spPr/>
        <p:txBody>
          <a:bodyPr/>
          <a:lstStyle/>
          <a:p>
            <a:fld id="{2D03404B-512C-4E06-8E2E-10B1AA7B9EA0}" type="slidenum">
              <a:rPr lang="en-US" altLang="en-US" smtClean="0"/>
              <a:pPr/>
              <a:t>7</a:t>
            </a:fld>
            <a:endParaRPr lang="en-US" altLang="en-US"/>
          </a:p>
        </p:txBody>
      </p:sp>
    </p:spTree>
    <p:extLst>
      <p:ext uri="{BB962C8B-B14F-4D97-AF65-F5344CB8AC3E}">
        <p14:creationId xmlns:p14="http://schemas.microsoft.com/office/powerpoint/2010/main" val="3439972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some alternate solutions to find out the sum of elements in a tuples.  In the first sample code depicts the usage of short hand operators “+=“ to add the right operand to the left .  </a:t>
            </a:r>
          </a:p>
          <a:p>
            <a:r>
              <a:rPr lang="en-US" dirty="0" smtClean="0"/>
              <a:t>The second sample code depicts the usage of the in-built method sum() to add the elements in a tuple. </a:t>
            </a:r>
          </a:p>
          <a:p>
            <a:endParaRPr lang="en-US" dirty="0" smtClean="0"/>
          </a:p>
          <a:p>
            <a:r>
              <a:rPr lang="en-US" dirty="0" smtClean="0"/>
              <a:t>Almost all the in-built methods that used with lists</a:t>
            </a:r>
            <a:r>
              <a:rPr lang="en-US" baseline="0" dirty="0" smtClean="0"/>
              <a:t> can be applied to tuples too.</a:t>
            </a:r>
            <a:endParaRPr lang="en-US" dirty="0" smtClean="0"/>
          </a:p>
          <a:p>
            <a:endParaRPr lang="en-IN" dirty="0"/>
          </a:p>
        </p:txBody>
      </p:sp>
      <p:sp>
        <p:nvSpPr>
          <p:cNvPr id="4" name="Slide Number Placeholder 3"/>
          <p:cNvSpPr>
            <a:spLocks noGrp="1"/>
          </p:cNvSpPr>
          <p:nvPr>
            <p:ph type="sldNum" sz="quarter" idx="10"/>
          </p:nvPr>
        </p:nvSpPr>
        <p:spPr/>
        <p:txBody>
          <a:bodyPr/>
          <a:lstStyle/>
          <a:p>
            <a:fld id="{2D03404B-512C-4E06-8E2E-10B1AA7B9EA0}" type="slidenum">
              <a:rPr lang="en-US" altLang="en-US" smtClean="0"/>
              <a:pPr/>
              <a:t>8</a:t>
            </a:fld>
            <a:endParaRPr lang="en-US" altLang="en-US"/>
          </a:p>
        </p:txBody>
      </p:sp>
    </p:spTree>
    <p:extLst>
      <p:ext uri="{BB962C8B-B14F-4D97-AF65-F5344CB8AC3E}">
        <p14:creationId xmlns:p14="http://schemas.microsoft.com/office/powerpoint/2010/main" val="567917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A set is an unordered collection of items. </a:t>
            </a:r>
          </a:p>
          <a:p>
            <a:r>
              <a:rPr lang="en-US" dirty="0" smtClean="0"/>
              <a:t>Every element is unique in the set and the elements are immutable, that is - they cannot be changed once created. </a:t>
            </a:r>
          </a:p>
          <a:p>
            <a:r>
              <a:rPr lang="en-US" dirty="0" smtClean="0"/>
              <a:t>However, the set itself is mutable. </a:t>
            </a:r>
          </a:p>
          <a:p>
            <a:r>
              <a:rPr lang="en-US" dirty="0" smtClean="0"/>
              <a:t>We can add or remove items from it.</a:t>
            </a:r>
          </a:p>
          <a:p>
            <a:r>
              <a:rPr lang="en-US" dirty="0" smtClean="0"/>
              <a:t>To create a set, we have to pass a collection of elements within flower braces. </a:t>
            </a:r>
          </a:p>
          <a:p>
            <a:r>
              <a:rPr lang="en-US" dirty="0" smtClean="0"/>
              <a:t>The elements should be comma-separated. </a:t>
            </a:r>
          </a:p>
          <a:p>
            <a:r>
              <a:rPr lang="en-US" dirty="0" smtClean="0"/>
              <a:t>Let's take an example, in the first line we are creating a set called x, with values 1,2,4,5. </a:t>
            </a:r>
          </a:p>
          <a:p>
            <a:r>
              <a:rPr lang="en-US" dirty="0" smtClean="0"/>
              <a:t>The set does not contain any duplicates while getting created. </a:t>
            </a:r>
          </a:p>
          <a:p>
            <a:r>
              <a:rPr lang="en-US" dirty="0" smtClean="0"/>
              <a:t>Let's create another set that has duplicates on creation. </a:t>
            </a:r>
          </a:p>
          <a:p>
            <a:r>
              <a:rPr lang="en-US" dirty="0" smtClean="0"/>
              <a:t>For example, here the values like 5, 1, 2 are duplicated. </a:t>
            </a:r>
          </a:p>
          <a:p>
            <a:r>
              <a:rPr lang="en-US" dirty="0" smtClean="0"/>
              <a:t>But when we print the values in y, we see only the unique elements in the collections. </a:t>
            </a:r>
          </a:p>
          <a:p>
            <a:r>
              <a:rPr lang="en-US" dirty="0" smtClean="0"/>
              <a:t>Even though the values that are passed for the set function contains duplicates, the method will remove them and will store only unique values.</a:t>
            </a:r>
          </a:p>
          <a:p>
            <a:r>
              <a:rPr lang="en-US" dirty="0" smtClean="0"/>
              <a:t>The set function is used very often to remove duplicates from the list. </a:t>
            </a:r>
          </a:p>
          <a:p>
            <a:r>
              <a:rPr lang="en-US" dirty="0" smtClean="0"/>
              <a:t>In this example, we are passing a list to the set function. </a:t>
            </a:r>
          </a:p>
          <a:p>
            <a:r>
              <a:rPr lang="en-US" dirty="0" smtClean="0"/>
              <a:t>The output is a set with only the unique elements in the list. </a:t>
            </a:r>
          </a:p>
          <a:p>
            <a:r>
              <a:rPr lang="en-US" dirty="0" smtClean="0"/>
              <a:t>Since sets are unordered, the elements cannot be accessed using their position - that is its index. </a:t>
            </a:r>
          </a:p>
          <a:p>
            <a:r>
              <a:rPr lang="en-US" dirty="0" smtClean="0"/>
              <a:t>Python will throw an error if we index a set. </a:t>
            </a:r>
          </a:p>
          <a:p>
            <a:r>
              <a:rPr lang="en-US" dirty="0" smtClean="0"/>
              <a:t>Instead, one can use a for loop to access the individual elements, but the order will not be maintained. </a:t>
            </a:r>
          </a:p>
          <a:p>
            <a:r>
              <a:rPr lang="en-US" dirty="0" smtClean="0"/>
              <a:t>For example in this list, the value 3 appears after 12 while creating the set. </a:t>
            </a:r>
          </a:p>
          <a:p>
            <a:r>
              <a:rPr lang="en-US" dirty="0" smtClean="0"/>
              <a:t>But while looping through each element and printing the same, we can see that the value 3 appears before 12. </a:t>
            </a:r>
          </a:p>
          <a:p>
            <a:r>
              <a:rPr lang="en-US" dirty="0" smtClean="0"/>
              <a:t>This is a simple for loop which is used to access one element at a time. </a:t>
            </a:r>
          </a:p>
          <a:p>
            <a:endParaRPr lang="en-US" dirty="0" smtClean="0"/>
          </a:p>
          <a:p>
            <a:endParaRPr lang="en-US" dirty="0" smtClean="0"/>
          </a:p>
          <a:p>
            <a:endParaRPr lang="en-US" dirty="0"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07681958-57B0-4449-AC90-50AB2994571A}" type="slidenum">
              <a:rPr lang="en-US" altLang="en-US"/>
              <a:pPr eaLnBrk="1" hangingPunct="1"/>
              <a:t>9</a:t>
            </a:fld>
            <a:endParaRPr lang="en-US" altLang="en-US" dirty="0"/>
          </a:p>
        </p:txBody>
      </p:sp>
    </p:spTree>
    <p:extLst>
      <p:ext uri="{BB962C8B-B14F-4D97-AF65-F5344CB8AC3E}">
        <p14:creationId xmlns:p14="http://schemas.microsoft.com/office/powerpoint/2010/main" val="13986237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 name="Picture 5" descr="C:\Documents and Settings\sudha\Desktop\globe.jpg"/>
          <p:cNvPicPr>
            <a:picLocks noChangeAspect="1" noChangeArrowheads="1"/>
          </p:cNvPicPr>
          <p:nvPr userDrawn="1"/>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500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1813" y="2"/>
            <a:ext cx="12233816"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01600" y="2362201"/>
            <a:ext cx="8240299" cy="1470026"/>
          </a:xfrm>
        </p:spPr>
        <p:txBody>
          <a:bodyPr anchor="t"/>
          <a:lstStyle>
            <a:lvl1pPr algn="r">
              <a:defRPr sz="4800" b="1" cap="small" baseline="0">
                <a:solidFill>
                  <a:srgbClr val="003300"/>
                </a:solidFill>
                <a:latin typeface="+mj-lt"/>
              </a:defRPr>
            </a:lvl1pPr>
          </a:lstStyle>
          <a:p>
            <a:r>
              <a:rPr lang="en-US" dirty="0"/>
              <a:t>Click to edit Master title style</a:t>
            </a:r>
          </a:p>
        </p:txBody>
      </p:sp>
      <p:pic>
        <p:nvPicPr>
          <p:cNvPr id="5" name="Picture 4">
            <a:extLst>
              <a:ext uri="{FF2B5EF4-FFF2-40B4-BE49-F238E27FC236}">
                <a16:creationId xmlns="" xmlns:a16="http://schemas.microsoft.com/office/drawing/2014/main" id="{F5AACC06-0C7B-41E7-8514-9134E187D30B}"/>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8600" y="304800"/>
            <a:ext cx="859536" cy="932688"/>
          </a:xfrm>
          <a:prstGeom prst="rect">
            <a:avLst/>
          </a:prstGeom>
        </p:spPr>
      </p:pic>
    </p:spTree>
    <p:extLst>
      <p:ext uri="{BB962C8B-B14F-4D97-AF65-F5344CB8AC3E}">
        <p14:creationId xmlns:p14="http://schemas.microsoft.com/office/powerpoint/2010/main" val="3879057923"/>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b="1">
                <a:latin typeface="+mj-lt"/>
              </a:defRPr>
            </a:lvl1pPr>
          </a:lstStyle>
          <a:p>
            <a:r>
              <a:rPr lang="en-US" dirty="0"/>
              <a:t>Click to edit Master title style</a:t>
            </a:r>
          </a:p>
        </p:txBody>
      </p:sp>
    </p:spTree>
    <p:extLst>
      <p:ext uri="{BB962C8B-B14F-4D97-AF65-F5344CB8AC3E}">
        <p14:creationId xmlns:p14="http://schemas.microsoft.com/office/powerpoint/2010/main" val="131846559"/>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0" y="2590801"/>
            <a:ext cx="5791200" cy="1819278"/>
          </a:xfrm>
        </p:spPr>
        <p:txBody>
          <a:bodyPr anchor="b"/>
          <a:lstStyle>
            <a:lvl1pPr algn="l">
              <a:defRPr sz="4000" b="1" cap="small" baseline="0">
                <a:solidFill>
                  <a:srgbClr val="003300"/>
                </a:solidFill>
                <a:latin typeface="+mj-lt"/>
              </a:defRPr>
            </a:lvl1pPr>
          </a:lstStyle>
          <a:p>
            <a:r>
              <a:rPr lang="en-US" dirty="0"/>
              <a:t>Click to edit Master title style</a:t>
            </a:r>
          </a:p>
        </p:txBody>
      </p:sp>
      <p:sp>
        <p:nvSpPr>
          <p:cNvPr id="10" name="Picture Placeholder 9"/>
          <p:cNvSpPr>
            <a:spLocks noGrp="1"/>
          </p:cNvSpPr>
          <p:nvPr>
            <p:ph type="pic" sz="quarter" idx="13"/>
          </p:nvPr>
        </p:nvSpPr>
        <p:spPr>
          <a:xfrm>
            <a:off x="9042400" y="5334000"/>
            <a:ext cx="2844800" cy="990600"/>
          </a:xfrm>
        </p:spPr>
        <p:txBody>
          <a:bodyPr rtlCol="0">
            <a:normAutofit/>
          </a:bodyPr>
          <a:lstStyle>
            <a:lvl1pPr marL="0" indent="0" algn="ctr">
              <a:buNone/>
              <a:defRPr sz="1800"/>
            </a:lvl1pPr>
          </a:lstStyle>
          <a:p>
            <a:pPr lvl="0"/>
            <a:r>
              <a:rPr lang="en-US" noProof="0"/>
              <a:t>Click icon to add picture</a:t>
            </a:r>
            <a:endParaRPr lang="en-US" noProof="0" dirty="0"/>
          </a:p>
        </p:txBody>
      </p:sp>
    </p:spTree>
    <p:extLst>
      <p:ext uri="{BB962C8B-B14F-4D97-AF65-F5344CB8AC3E}">
        <p14:creationId xmlns:p14="http://schemas.microsoft.com/office/powerpoint/2010/main" val="1321705976"/>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0" y="269632"/>
            <a:ext cx="10769600" cy="1143000"/>
          </a:xfrm>
        </p:spPr>
        <p:txBody>
          <a:bodyPr/>
          <a:lstStyle>
            <a:lvl1pPr algn="l">
              <a:defRPr lang="en-US" sz="4000" b="1" dirty="0">
                <a:latin typeface="+mj-lt"/>
              </a:defRPr>
            </a:lvl1pPr>
          </a:lstStyle>
          <a:p>
            <a:r>
              <a:rPr lang="en-US" dirty="0"/>
              <a:t>Click to edit Master title style</a:t>
            </a:r>
          </a:p>
        </p:txBody>
      </p:sp>
      <p:sp>
        <p:nvSpPr>
          <p:cNvPr id="3" name="Content Placeholder 2"/>
          <p:cNvSpPr>
            <a:spLocks noGrp="1"/>
          </p:cNvSpPr>
          <p:nvPr>
            <p:ph idx="1"/>
          </p:nvPr>
        </p:nvSpPr>
        <p:spPr>
          <a:xfrm>
            <a:off x="1016000" y="1596413"/>
            <a:ext cx="10769600" cy="4297363"/>
          </a:xfrm>
        </p:spPr>
        <p:txBody>
          <a:bodyPr>
            <a:normAutofit/>
          </a:bodyPr>
          <a:lstStyle>
            <a:lvl1pPr>
              <a:defRPr sz="2400">
                <a:latin typeface="+mn-lt"/>
              </a:defRPr>
            </a:lvl1pPr>
            <a:lvl2pPr>
              <a:defRPr sz="2000">
                <a:latin typeface="+mn-lt"/>
              </a:defRPr>
            </a:lvl2pPr>
            <a:lvl3pPr>
              <a:defRPr sz="1800">
                <a:latin typeface="+mn-lt"/>
              </a:defRPr>
            </a:lvl3pPr>
            <a:lvl4pPr>
              <a:defRPr sz="1800">
                <a:latin typeface="+mn-lt"/>
              </a:defRPr>
            </a:lvl4pPr>
            <a:lvl5pPr>
              <a:defRPr sz="18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35756738"/>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rtl="0" eaLnBrk="0" fontAlgn="base" hangingPunct="0">
              <a:spcBef>
                <a:spcPct val="0"/>
              </a:spcBef>
              <a:spcAft>
                <a:spcPct val="0"/>
              </a:spcAft>
              <a:defRPr lang="en-US" sz="4000" b="1" kern="1200" dirty="0">
                <a:solidFill>
                  <a:schemeClr val="tx1"/>
                </a:solidFill>
                <a:latin typeface="+mj-lt"/>
                <a:ea typeface="+mj-ea"/>
                <a:cs typeface="+mj-cs"/>
              </a:defRPr>
            </a:lvl1pPr>
          </a:lstStyle>
          <a:p>
            <a:r>
              <a:rPr lang="en-US" dirty="0"/>
              <a:t>Click to edit Master title style</a:t>
            </a:r>
          </a:p>
        </p:txBody>
      </p:sp>
      <p:sp>
        <p:nvSpPr>
          <p:cNvPr id="3" name="Content Placeholder 2"/>
          <p:cNvSpPr>
            <a:spLocks noGrp="1"/>
          </p:cNvSpPr>
          <p:nvPr>
            <p:ph sz="half" idx="1"/>
          </p:nvPr>
        </p:nvSpPr>
        <p:spPr>
          <a:xfrm>
            <a:off x="914400" y="1600201"/>
            <a:ext cx="5384800" cy="4525963"/>
          </a:xfrm>
        </p:spPr>
        <p:txBody>
          <a:bodyPr/>
          <a:lstStyle>
            <a:lvl1pPr algn="l" rtl="0" eaLnBrk="0" fontAlgn="base" hangingPunct="0">
              <a:spcBef>
                <a:spcPct val="20000"/>
              </a:spcBef>
              <a:spcAft>
                <a:spcPct val="0"/>
              </a:spcAft>
              <a:buFont typeface="Arial" charset="0"/>
              <a:defRPr lang="en-US" sz="2400" kern="1200" dirty="0" smtClean="0">
                <a:solidFill>
                  <a:schemeClr val="tx1"/>
                </a:solidFill>
                <a:latin typeface="+mn-lt"/>
                <a:ea typeface="+mn-ea"/>
                <a:cs typeface="+mn-cs"/>
              </a:defRPr>
            </a:lvl1pPr>
            <a:lvl2pPr algn="l" rtl="0" eaLnBrk="0" fontAlgn="base" hangingPunct="0">
              <a:spcBef>
                <a:spcPct val="20000"/>
              </a:spcBef>
              <a:spcAft>
                <a:spcPct val="0"/>
              </a:spcAft>
              <a:buFont typeface="Arial" charset="0"/>
              <a:defRPr lang="en-US" sz="2000" kern="1200" dirty="0" smtClean="0">
                <a:solidFill>
                  <a:schemeClr val="tx1"/>
                </a:solidFill>
                <a:latin typeface="+mn-lt"/>
                <a:ea typeface="+mn-ea"/>
                <a:cs typeface="+mn-cs"/>
              </a:defRPr>
            </a:lvl2pPr>
            <a:lvl3pPr algn="l" rtl="0" eaLnBrk="0" fontAlgn="base" hangingPunct="0">
              <a:spcBef>
                <a:spcPct val="20000"/>
              </a:spcBef>
              <a:spcAft>
                <a:spcPct val="0"/>
              </a:spcAft>
              <a:buFont typeface="Arial" charset="0"/>
              <a:defRPr lang="en-US" sz="1800" kern="1200" dirty="0" smtClean="0">
                <a:solidFill>
                  <a:schemeClr val="tx1"/>
                </a:solidFill>
                <a:latin typeface="+mn-lt"/>
                <a:ea typeface="+mn-ea"/>
                <a:cs typeface="+mn-cs"/>
              </a:defRPr>
            </a:lvl3pPr>
            <a:lvl4pPr algn="l" rtl="0" eaLnBrk="0" fontAlgn="base" hangingPunct="0">
              <a:spcBef>
                <a:spcPct val="20000"/>
              </a:spcBef>
              <a:spcAft>
                <a:spcPct val="0"/>
              </a:spcAft>
              <a:buFont typeface="Arial" charset="0"/>
              <a:defRPr lang="en-US" sz="1600" kern="1200" dirty="0" smtClean="0">
                <a:solidFill>
                  <a:schemeClr val="tx1"/>
                </a:solidFill>
                <a:latin typeface="+mn-lt"/>
                <a:ea typeface="+mn-ea"/>
                <a:cs typeface="+mn-cs"/>
              </a:defRPr>
            </a:lvl4pPr>
            <a:lvl5pPr algn="l" rtl="0" eaLnBrk="0" fontAlgn="base" hangingPunct="0">
              <a:spcBef>
                <a:spcPct val="20000"/>
              </a:spcBef>
              <a:spcAft>
                <a:spcPct val="0"/>
              </a:spcAft>
              <a:buFont typeface="Arial" charset="0"/>
              <a:defRPr lang="en-US" sz="16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502400" y="1600201"/>
            <a:ext cx="5384800" cy="4525963"/>
          </a:xfrm>
        </p:spPr>
        <p:txBody>
          <a:bodyPr/>
          <a:lstStyle>
            <a:lvl1pPr algn="l" rtl="0" eaLnBrk="0" fontAlgn="base" hangingPunct="0">
              <a:spcBef>
                <a:spcPct val="20000"/>
              </a:spcBef>
              <a:spcAft>
                <a:spcPct val="0"/>
              </a:spcAft>
              <a:buFont typeface="Arial" charset="0"/>
              <a:defRPr lang="en-US" sz="2400" kern="1200" dirty="0" smtClean="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defRPr lang="en-US" sz="2000" kern="1200" dirty="0" smtClean="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defRPr lang="en-US" sz="1800" kern="1200" dirty="0" smtClean="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defRPr lang="en-US" sz="1600" kern="1200" dirty="0" smtClean="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defRPr lang="en-US" sz="16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marL="742950" lvl="1" indent="-285750" algn="l" rtl="0" eaLnBrk="0" fontAlgn="base" hangingPunct="0">
              <a:spcBef>
                <a:spcPct val="20000"/>
              </a:spcBef>
              <a:spcAft>
                <a:spcPct val="0"/>
              </a:spcAft>
              <a:buFont typeface="Arial" charset="0"/>
              <a:buChar char="–"/>
            </a:pPr>
            <a:r>
              <a:rPr lang="en-US" dirty="0"/>
              <a:t>Second level</a:t>
            </a:r>
          </a:p>
          <a:p>
            <a:pPr marL="1143000" lvl="2" indent="-228600" algn="l" rtl="0" eaLnBrk="0" fontAlgn="base" hangingPunct="0">
              <a:spcBef>
                <a:spcPct val="20000"/>
              </a:spcBef>
              <a:spcAft>
                <a:spcPct val="0"/>
              </a:spcAft>
              <a:buFont typeface="Arial" charset="0"/>
              <a:buChar char="•"/>
            </a:pPr>
            <a:r>
              <a:rPr lang="en-US" dirty="0"/>
              <a:t>Third level</a:t>
            </a:r>
          </a:p>
          <a:p>
            <a:pPr marL="1600200" lvl="3" indent="-228600" algn="l" rtl="0" eaLnBrk="0" fontAlgn="base" hangingPunct="0">
              <a:spcBef>
                <a:spcPct val="20000"/>
              </a:spcBef>
              <a:spcAft>
                <a:spcPct val="0"/>
              </a:spcAft>
              <a:buFont typeface="Arial" charset="0"/>
              <a:buChar char="–"/>
            </a:pPr>
            <a:r>
              <a:rPr lang="en-US" dirty="0"/>
              <a:t>Fourth level</a:t>
            </a:r>
          </a:p>
          <a:p>
            <a:pPr marL="2057400" lvl="4" indent="-228600" algn="l" rtl="0" eaLnBrk="0" fontAlgn="base" hangingPunct="0">
              <a:spcBef>
                <a:spcPct val="20000"/>
              </a:spcBef>
              <a:spcAft>
                <a:spcPct val="0"/>
              </a:spcAft>
              <a:buFont typeface="Arial" charset="0"/>
              <a:buChar char="»"/>
            </a:pPr>
            <a:r>
              <a:rPr lang="en-US" dirty="0"/>
              <a:t>Fifth level</a:t>
            </a:r>
          </a:p>
        </p:txBody>
      </p:sp>
    </p:spTree>
    <p:extLst>
      <p:ext uri="{BB962C8B-B14F-4D97-AF65-F5344CB8AC3E}">
        <p14:creationId xmlns:p14="http://schemas.microsoft.com/office/powerpoint/2010/main" val="3115710661"/>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rtl="0" eaLnBrk="0" fontAlgn="base" hangingPunct="0">
              <a:spcBef>
                <a:spcPct val="0"/>
              </a:spcBef>
              <a:spcAft>
                <a:spcPct val="0"/>
              </a:spcAft>
              <a:defRPr lang="en-US" sz="4000" b="1" kern="1200" dirty="0">
                <a:solidFill>
                  <a:schemeClr val="tx1"/>
                </a:solidFill>
                <a:latin typeface="+mj-lt"/>
                <a:ea typeface="+mj-ea"/>
                <a:cs typeface="+mj-cs"/>
              </a:defRPr>
            </a:lvl1pPr>
          </a:lstStyle>
          <a:p>
            <a:r>
              <a:rPr lang="en-US" dirty="0"/>
              <a:t>Click to edit Master title style</a:t>
            </a:r>
          </a:p>
        </p:txBody>
      </p:sp>
      <p:sp>
        <p:nvSpPr>
          <p:cNvPr id="3" name="Text Placeholder 2"/>
          <p:cNvSpPr>
            <a:spLocks noGrp="1"/>
          </p:cNvSpPr>
          <p:nvPr>
            <p:ph type="body" idx="1"/>
          </p:nvPr>
        </p:nvSpPr>
        <p:spPr>
          <a:xfrm>
            <a:off x="914400" y="1535113"/>
            <a:ext cx="5386917"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914400" y="2174878"/>
            <a:ext cx="5386917"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98172" y="1535113"/>
            <a:ext cx="5389033" cy="639762"/>
          </a:xfrm>
        </p:spPr>
        <p:txBody>
          <a:bodyPr anchor="b"/>
          <a:lstStyle>
            <a:lvl1pPr marL="0" indent="0">
              <a:buNone/>
              <a:defRPr lang="en-US" sz="2400" b="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rtl="0" eaLnBrk="0" fontAlgn="base" hangingPunct="0">
              <a:spcBef>
                <a:spcPct val="20000"/>
              </a:spcBef>
              <a:spcAft>
                <a:spcPct val="0"/>
              </a:spcAft>
              <a:buFont typeface="Arial" charset="0"/>
              <a:buNone/>
            </a:pPr>
            <a:r>
              <a:rPr lang="en-US" dirty="0"/>
              <a:t>Click to edit Master text styles</a:t>
            </a:r>
          </a:p>
        </p:txBody>
      </p:sp>
      <p:sp>
        <p:nvSpPr>
          <p:cNvPr id="6" name="Content Placeholder 5"/>
          <p:cNvSpPr>
            <a:spLocks noGrp="1"/>
          </p:cNvSpPr>
          <p:nvPr>
            <p:ph sz="quarter" idx="4"/>
          </p:nvPr>
        </p:nvSpPr>
        <p:spPr>
          <a:xfrm>
            <a:off x="6498172" y="2174878"/>
            <a:ext cx="5389033"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07076575"/>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1" y="273050"/>
            <a:ext cx="4011084" cy="1162050"/>
          </a:xfrm>
        </p:spPr>
        <p:txBody>
          <a:bodyPr anchor="b"/>
          <a:lstStyle>
            <a:lvl1pPr algn="l">
              <a:defRPr sz="2400" b="1">
                <a:latin typeface="+mj-lt"/>
              </a:defRPr>
            </a:lvl1pPr>
          </a:lstStyle>
          <a:p>
            <a:r>
              <a:rPr lang="en-US" dirty="0"/>
              <a:t>Click to edit Master title style</a:t>
            </a:r>
          </a:p>
        </p:txBody>
      </p:sp>
      <p:sp>
        <p:nvSpPr>
          <p:cNvPr id="3" name="Content Placeholder 2"/>
          <p:cNvSpPr>
            <a:spLocks noGrp="1"/>
          </p:cNvSpPr>
          <p:nvPr>
            <p:ph idx="1"/>
          </p:nvPr>
        </p:nvSpPr>
        <p:spPr>
          <a:xfrm>
            <a:off x="5071533" y="1219201"/>
            <a:ext cx="6815667" cy="4906963"/>
          </a:xfrm>
        </p:spPr>
        <p:txBody>
          <a:bodyPr/>
          <a:lstStyle>
            <a:lvl1pPr>
              <a:defRPr sz="24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914401" y="1435101"/>
            <a:ext cx="4011084" cy="4691063"/>
          </a:xfrm>
        </p:spPr>
        <p:txBody>
          <a:bodyPr/>
          <a:lstStyle>
            <a:lvl1pPr marL="0" indent="0">
              <a:buNone/>
              <a:defRPr sz="1400">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3738466312"/>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atin typeface="+mj-lt"/>
              </a:defRPr>
            </a:lvl1pPr>
          </a:lstStyle>
          <a:p>
            <a:r>
              <a:rPr lang="en-US" dirty="0"/>
              <a:t>Click to edit Master title style</a:t>
            </a:r>
          </a:p>
        </p:txBody>
      </p:sp>
      <p:sp>
        <p:nvSpPr>
          <p:cNvPr id="3" name="Picture Placeholder 2"/>
          <p:cNvSpPr>
            <a:spLocks noGrp="1"/>
          </p:cNvSpPr>
          <p:nvPr>
            <p:ph type="pic" idx="1"/>
          </p:nvPr>
        </p:nvSpPr>
        <p:spPr>
          <a:xfrm>
            <a:off x="2389717" y="612778"/>
            <a:ext cx="7315200" cy="4114800"/>
          </a:xfrm>
        </p:spPr>
        <p:txBody>
          <a:bodyPr rtlCol="0">
            <a:normAutofit/>
          </a:bodyPr>
          <a:lstStyle>
            <a:lvl1pPr marL="0" indent="0">
              <a:buNone/>
              <a:defRPr sz="3200" b="1">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3301280001"/>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b="1">
                <a:latin typeface="+mj-lt"/>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82229969"/>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061884"/>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alpha val="0"/>
          </a:schemeClr>
        </a:solid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1015502" y="304091"/>
            <a:ext cx="10770297" cy="1144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1015502" y="1599417"/>
            <a:ext cx="10770297" cy="4526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a:extLst>
              <a:ext uri="{FF2B5EF4-FFF2-40B4-BE49-F238E27FC236}">
                <a16:creationId xmlns="" xmlns:a16="http://schemas.microsoft.com/office/drawing/2014/main" id="{D832AF1A-B1D5-476C-B624-E99897974FCE}"/>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0926263" y="304091"/>
            <a:ext cx="859536" cy="932688"/>
          </a:xfrm>
          <a:prstGeom prst="rect">
            <a:avLst/>
          </a:prstGeom>
        </p:spPr>
      </p:pic>
    </p:spTree>
    <p:extLst>
      <p:ext uri="{BB962C8B-B14F-4D97-AF65-F5344CB8AC3E}">
        <p14:creationId xmlns:p14="http://schemas.microsoft.com/office/powerpoint/2010/main" val="3550826038"/>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Lst>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xStyles>
    <p:titleStyle>
      <a:lvl1pPr algn="l" rtl="0" eaLnBrk="0" fontAlgn="base" hangingPunct="0">
        <a:spcBef>
          <a:spcPct val="0"/>
        </a:spcBef>
        <a:spcAft>
          <a:spcPct val="0"/>
        </a:spcAft>
        <a:defRPr lang="en-US" sz="4400" kern="1200" dirty="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pitchFamily="34" charset="0"/>
        </a:defRPr>
      </a:lvl2pPr>
      <a:lvl3pPr algn="l" rtl="0" eaLnBrk="0" fontAlgn="base" hangingPunct="0">
        <a:spcBef>
          <a:spcPct val="0"/>
        </a:spcBef>
        <a:spcAft>
          <a:spcPct val="0"/>
        </a:spcAft>
        <a:defRPr sz="4400">
          <a:solidFill>
            <a:schemeClr val="tx1"/>
          </a:solidFill>
          <a:latin typeface="Calibri" pitchFamily="34" charset="0"/>
        </a:defRPr>
      </a:lvl3pPr>
      <a:lvl4pPr algn="l" rtl="0" eaLnBrk="0" fontAlgn="base" hangingPunct="0">
        <a:spcBef>
          <a:spcPct val="0"/>
        </a:spcBef>
        <a:spcAft>
          <a:spcPct val="0"/>
        </a:spcAft>
        <a:defRPr sz="4400">
          <a:solidFill>
            <a:schemeClr val="tx1"/>
          </a:solidFill>
          <a:latin typeface="Calibri" pitchFamily="34" charset="0"/>
        </a:defRPr>
      </a:lvl4pPr>
      <a:lvl5pPr algn="l" rtl="0" eaLnBrk="0" fontAlgn="base" hangingPunct="0">
        <a:spcBef>
          <a:spcPct val="0"/>
        </a:spcBef>
        <a:spcAft>
          <a:spcPct val="0"/>
        </a:spcAft>
        <a:defRPr sz="4400">
          <a:solidFill>
            <a:schemeClr val="tx1"/>
          </a:solidFill>
          <a:latin typeface="Calibri" pitchFamily="34" charset="0"/>
        </a:defRPr>
      </a:lvl5pPr>
      <a:lvl6pPr marL="457200" algn="l" rtl="0" fontAlgn="base">
        <a:spcBef>
          <a:spcPct val="0"/>
        </a:spcBef>
        <a:spcAft>
          <a:spcPct val="0"/>
        </a:spcAft>
        <a:defRPr sz="4400">
          <a:solidFill>
            <a:schemeClr val="tx1"/>
          </a:solidFill>
          <a:latin typeface="Calibri" pitchFamily="34" charset="0"/>
        </a:defRPr>
      </a:lvl6pPr>
      <a:lvl7pPr marL="914400" algn="l" rtl="0" fontAlgn="base">
        <a:spcBef>
          <a:spcPct val="0"/>
        </a:spcBef>
        <a:spcAft>
          <a:spcPct val="0"/>
        </a:spcAft>
        <a:defRPr sz="4400">
          <a:solidFill>
            <a:schemeClr val="tx1"/>
          </a:solidFill>
          <a:latin typeface="Calibri" pitchFamily="34" charset="0"/>
        </a:defRPr>
      </a:lvl7pPr>
      <a:lvl8pPr marL="1371600" algn="l" rtl="0" fontAlgn="base">
        <a:spcBef>
          <a:spcPct val="0"/>
        </a:spcBef>
        <a:spcAft>
          <a:spcPct val="0"/>
        </a:spcAft>
        <a:defRPr sz="4400">
          <a:solidFill>
            <a:schemeClr val="tx1"/>
          </a:solidFill>
          <a:latin typeface="Calibri" pitchFamily="34" charset="0"/>
        </a:defRPr>
      </a:lvl8pPr>
      <a:lvl9pPr marL="1828800" algn="l"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6.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3.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59496" y="2348880"/>
            <a:ext cx="3880048" cy="914400"/>
          </a:xfrm>
        </p:spPr>
        <p:txBody>
          <a:bodyPr/>
          <a:lstStyle/>
          <a:p>
            <a:r>
              <a:rPr lang="en-IN" dirty="0" smtClean="0"/>
              <a:t> </a:t>
            </a:r>
            <a:r>
              <a:rPr lang="en-US" sz="4000" spc="50" dirty="0" smtClean="0">
                <a:latin typeface="Lato Black" panose="020F0A02020204030203" pitchFamily="34" charset="0"/>
              </a:rPr>
              <a:t>TUPLES</a:t>
            </a:r>
            <a:r>
              <a:rPr lang="en-IN" dirty="0"/>
              <a:t/>
            </a:r>
            <a:br>
              <a:rPr lang="en-IN" dirty="0"/>
            </a:br>
            <a:endParaRPr lang="en-US" spc="50"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79376" y="11380"/>
            <a:ext cx="10769600" cy="1143000"/>
          </a:xfrm>
        </p:spPr>
        <p:txBody>
          <a:bodyPr/>
          <a:lstStyle/>
          <a:p>
            <a:r>
              <a:rPr altLang="en-US" dirty="0"/>
              <a:t>In this Module You </a:t>
            </a:r>
            <a:r>
              <a:rPr altLang="en-US" dirty="0" smtClean="0"/>
              <a:t>have learnt to</a:t>
            </a:r>
            <a:endParaRPr altLang="en-US" dirty="0"/>
          </a:p>
        </p:txBody>
      </p:sp>
      <p:pic>
        <p:nvPicPr>
          <p:cNvPr id="5" name="Picture 2"/>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711440" y="1752600"/>
            <a:ext cx="2216054" cy="3962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txBox="1">
            <a:spLocks/>
          </p:cNvSpPr>
          <p:nvPr/>
        </p:nvSpPr>
        <p:spPr bwMode="auto">
          <a:xfrm>
            <a:off x="609601" y="1691640"/>
            <a:ext cx="710184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Identify tuple data structure</a:t>
            </a:r>
          </a:p>
          <a:p>
            <a:pPr marL="0" indent="0">
              <a:buFont typeface="Arial" charset="0"/>
              <a:buNone/>
            </a:pPr>
            <a:endParaRPr lang="en-US" sz="2000" dirty="0" smtClean="0"/>
          </a:p>
          <a:p>
            <a:pPr>
              <a:buFont typeface="Wingdings" panose="05000000000000000000" pitchFamily="2" charset="2"/>
              <a:buChar char="§"/>
            </a:pPr>
            <a:r>
              <a:rPr lang="en-US" sz="2000" dirty="0"/>
              <a:t>Distinguish between list and a tuple</a:t>
            </a:r>
          </a:p>
          <a:p>
            <a:pPr marL="0" indent="0">
              <a:buFont typeface="Arial" charset="0"/>
              <a:buNone/>
            </a:pPr>
            <a:endParaRPr lang="en-US" sz="2000" dirty="0" smtClean="0"/>
          </a:p>
          <a:p>
            <a:pPr>
              <a:buFont typeface="Wingdings" panose="05000000000000000000" pitchFamily="2" charset="2"/>
              <a:buChar char="§"/>
            </a:pPr>
            <a:r>
              <a:rPr lang="en-US" sz="2000" dirty="0"/>
              <a:t>Employ inbuilt methods to manipulate tuple data</a:t>
            </a:r>
          </a:p>
          <a:p>
            <a:pPr marL="0" indent="0">
              <a:buFont typeface="Arial" charset="0"/>
              <a:buNone/>
            </a:pPr>
            <a:endParaRPr lang="en-US" sz="2000" dirty="0" smtClean="0"/>
          </a:p>
          <a:p>
            <a:pPr>
              <a:buFont typeface="Wingdings" panose="05000000000000000000" pitchFamily="2" charset="2"/>
              <a:buChar char="§"/>
            </a:pPr>
            <a:r>
              <a:rPr lang="en-US" sz="2000" dirty="0"/>
              <a:t>Implement </a:t>
            </a:r>
            <a:r>
              <a:rPr lang="en-US" sz="2000" dirty="0" smtClean="0"/>
              <a:t>set </a:t>
            </a:r>
            <a:r>
              <a:rPr lang="en-US" sz="2000" dirty="0"/>
              <a:t>data structure</a:t>
            </a:r>
          </a:p>
        </p:txBody>
      </p:sp>
    </p:spTree>
    <p:custDataLst>
      <p:tags r:id="rId1"/>
    </p:custDataLst>
    <p:extLst>
      <p:ext uri="{BB962C8B-B14F-4D97-AF65-F5344CB8AC3E}">
        <p14:creationId xmlns:p14="http://schemas.microsoft.com/office/powerpoint/2010/main" val="447588508"/>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80176" y="2708920"/>
            <a:ext cx="2828932" cy="1819278"/>
          </a:xfrm>
        </p:spPr>
        <p:txBody>
          <a:bodyPr/>
          <a:lstStyle/>
          <a:p>
            <a:pPr>
              <a:defRPr/>
            </a:pPr>
            <a:r>
              <a:rPr lang="en-US" cap="all" dirty="0">
                <a:solidFill>
                  <a:schemeClr val="tx1">
                    <a:lumMod val="95000"/>
                    <a:lumOff val="5000"/>
                  </a:schemeClr>
                </a:solidFill>
                <a:latin typeface="+mn-lt"/>
              </a:rPr>
              <a:t>THANK </a:t>
            </a:r>
            <a:r>
              <a:rPr lang="en-US" cap="all" dirty="0" smtClean="0">
                <a:solidFill>
                  <a:schemeClr val="tx1">
                    <a:lumMod val="95000"/>
                    <a:lumOff val="5000"/>
                  </a:schemeClr>
                </a:solidFill>
                <a:latin typeface="+mn-lt"/>
              </a:rPr>
              <a:t>you</a:t>
            </a:r>
            <a:endParaRPr b="0" dirty="0">
              <a:solidFill>
                <a:schemeClr val="tx1">
                  <a:lumMod val="95000"/>
                  <a:lumOff val="5000"/>
                </a:schemeClr>
              </a:solidFill>
              <a:latin typeface="+mn-lt"/>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2"/>
          <p:cNvSpPr>
            <a:spLocks noGrp="1"/>
          </p:cNvSpPr>
          <p:nvPr>
            <p:ph idx="1"/>
          </p:nvPr>
        </p:nvSpPr>
        <p:spPr>
          <a:xfrm>
            <a:off x="685800" y="1676400"/>
            <a:ext cx="8686800" cy="4132344"/>
          </a:xfrm>
        </p:spPr>
        <p:txBody>
          <a:bodyPr>
            <a:normAutofit/>
          </a:bodyPr>
          <a:lstStyle/>
          <a:p>
            <a:pPr>
              <a:buFont typeface="Wingdings" panose="05000000000000000000" pitchFamily="2" charset="2"/>
              <a:buChar char="§"/>
            </a:pPr>
            <a:r>
              <a:rPr lang="en-US" sz="2000" dirty="0" smtClean="0"/>
              <a:t>Identify </a:t>
            </a:r>
            <a:r>
              <a:rPr lang="en-US" sz="2000" dirty="0"/>
              <a:t>tuple  </a:t>
            </a:r>
            <a:r>
              <a:rPr lang="en-US" sz="2000" dirty="0" smtClean="0"/>
              <a:t>and set data </a:t>
            </a:r>
            <a:r>
              <a:rPr lang="en-US" sz="2000" dirty="0"/>
              <a:t>structure</a:t>
            </a:r>
          </a:p>
          <a:p>
            <a:pPr>
              <a:buFont typeface="Wingdings" panose="05000000000000000000" pitchFamily="2" charset="2"/>
              <a:buChar char="§"/>
            </a:pPr>
            <a:endParaRPr lang="en-US" sz="2000" dirty="0"/>
          </a:p>
          <a:p>
            <a:pPr>
              <a:buFont typeface="Wingdings" panose="05000000000000000000" pitchFamily="2" charset="2"/>
              <a:buChar char="§"/>
            </a:pPr>
            <a:r>
              <a:rPr lang="en-US" sz="2000" dirty="0"/>
              <a:t>Distinguish between list and a tuple</a:t>
            </a:r>
          </a:p>
          <a:p>
            <a:pPr>
              <a:buFont typeface="Wingdings" panose="05000000000000000000" pitchFamily="2" charset="2"/>
              <a:buChar char="§"/>
            </a:pPr>
            <a:endParaRPr lang="en-US" sz="2000" spc="20" dirty="0"/>
          </a:p>
          <a:p>
            <a:pPr>
              <a:buFont typeface="Wingdings" panose="05000000000000000000" pitchFamily="2" charset="2"/>
              <a:buChar char="§"/>
            </a:pPr>
            <a:r>
              <a:rPr lang="en-US" sz="2000" dirty="0"/>
              <a:t>Employ inbuilt methods to manipulate </a:t>
            </a:r>
            <a:r>
              <a:rPr lang="en-US" sz="2000" dirty="0" smtClean="0"/>
              <a:t>tuple data</a:t>
            </a:r>
          </a:p>
          <a:p>
            <a:pPr>
              <a:buFont typeface="Wingdings" panose="05000000000000000000" pitchFamily="2" charset="2"/>
              <a:buChar char="§"/>
            </a:pPr>
            <a:endParaRPr lang="en-US" sz="2000" dirty="0" smtClean="0"/>
          </a:p>
          <a:p>
            <a:pPr>
              <a:buFont typeface="Wingdings" panose="05000000000000000000" pitchFamily="2" charset="2"/>
              <a:buChar char="§"/>
            </a:pPr>
            <a:r>
              <a:rPr lang="en-US" sz="2000" dirty="0" smtClean="0"/>
              <a:t>Implement Set data structure</a:t>
            </a:r>
          </a:p>
          <a:p>
            <a:pPr>
              <a:buFont typeface="Wingdings" panose="05000000000000000000" pitchFamily="2" charset="2"/>
              <a:buChar char="§"/>
            </a:pPr>
            <a:endParaRPr lang="en-IN" sz="2000" dirty="0"/>
          </a:p>
          <a:p>
            <a:pPr>
              <a:buFont typeface="Wingdings" panose="05000000000000000000" pitchFamily="2" charset="2"/>
              <a:buChar char="§"/>
            </a:pPr>
            <a:endParaRPr lang="en-US" sz="1600" spc="20" dirty="0"/>
          </a:p>
          <a:p>
            <a:pPr marL="0" indent="0">
              <a:buNone/>
            </a:pPr>
            <a:endParaRPr lang="en-US" sz="1600" dirty="0" smtClean="0"/>
          </a:p>
          <a:p>
            <a:pPr marL="0" indent="0">
              <a:buNone/>
            </a:pPr>
            <a:endParaRPr lang="en-US" sz="1800" dirty="0" smtClean="0">
              <a:latin typeface="Lato"/>
            </a:endParaRPr>
          </a:p>
          <a:p>
            <a:endParaRPr lang="en-IN" sz="1800" dirty="0">
              <a:solidFill>
                <a:schemeClr val="bg1">
                  <a:lumMod val="50000"/>
                </a:schemeClr>
              </a:solidFill>
              <a:latin typeface="Lato"/>
            </a:endParaRPr>
          </a:p>
          <a:p>
            <a:pPr marL="0" indent="0">
              <a:buNone/>
            </a:pPr>
            <a:endParaRPr lang="en-US" sz="1800" dirty="0"/>
          </a:p>
        </p:txBody>
      </p:sp>
      <p:pic>
        <p:nvPicPr>
          <p:cNvPr id="10244" name="Picture 3" descr="C:\Documents and Settings\sudha\Desktop\Imagesos\objec.jp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496530">
            <a:off x="6808241" y="2389430"/>
            <a:ext cx="1548481" cy="1538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bwMode="auto">
          <a:xfrm>
            <a:off x="551384" y="116632"/>
            <a:ext cx="1076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lang="en-US" sz="4000" b="1" kern="1200" dirty="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pitchFamily="34" charset="0"/>
              </a:defRPr>
            </a:lvl2pPr>
            <a:lvl3pPr algn="l" rtl="0" eaLnBrk="0" fontAlgn="base" hangingPunct="0">
              <a:spcBef>
                <a:spcPct val="0"/>
              </a:spcBef>
              <a:spcAft>
                <a:spcPct val="0"/>
              </a:spcAft>
              <a:defRPr sz="4400">
                <a:solidFill>
                  <a:schemeClr val="tx1"/>
                </a:solidFill>
                <a:latin typeface="Calibri" pitchFamily="34" charset="0"/>
              </a:defRPr>
            </a:lvl3pPr>
            <a:lvl4pPr algn="l" rtl="0" eaLnBrk="0" fontAlgn="base" hangingPunct="0">
              <a:spcBef>
                <a:spcPct val="0"/>
              </a:spcBef>
              <a:spcAft>
                <a:spcPct val="0"/>
              </a:spcAft>
              <a:defRPr sz="4400">
                <a:solidFill>
                  <a:schemeClr val="tx1"/>
                </a:solidFill>
                <a:latin typeface="Calibri" pitchFamily="34" charset="0"/>
              </a:defRPr>
            </a:lvl4pPr>
            <a:lvl5pPr algn="l" rtl="0" eaLnBrk="0" fontAlgn="base" hangingPunct="0">
              <a:spcBef>
                <a:spcPct val="0"/>
              </a:spcBef>
              <a:spcAft>
                <a:spcPct val="0"/>
              </a:spcAft>
              <a:defRPr sz="4400">
                <a:solidFill>
                  <a:schemeClr val="tx1"/>
                </a:solidFill>
                <a:latin typeface="Calibri" pitchFamily="34" charset="0"/>
              </a:defRPr>
            </a:lvl5pPr>
            <a:lvl6pPr marL="457200" algn="l" rtl="0" fontAlgn="base">
              <a:spcBef>
                <a:spcPct val="0"/>
              </a:spcBef>
              <a:spcAft>
                <a:spcPct val="0"/>
              </a:spcAft>
              <a:defRPr sz="4400">
                <a:solidFill>
                  <a:schemeClr val="tx1"/>
                </a:solidFill>
                <a:latin typeface="Calibri" pitchFamily="34" charset="0"/>
              </a:defRPr>
            </a:lvl6pPr>
            <a:lvl7pPr marL="914400" algn="l" rtl="0" fontAlgn="base">
              <a:spcBef>
                <a:spcPct val="0"/>
              </a:spcBef>
              <a:spcAft>
                <a:spcPct val="0"/>
              </a:spcAft>
              <a:defRPr sz="4400">
                <a:solidFill>
                  <a:schemeClr val="tx1"/>
                </a:solidFill>
                <a:latin typeface="Calibri" pitchFamily="34" charset="0"/>
              </a:defRPr>
            </a:lvl7pPr>
            <a:lvl8pPr marL="1371600" algn="l" rtl="0" fontAlgn="base">
              <a:spcBef>
                <a:spcPct val="0"/>
              </a:spcBef>
              <a:spcAft>
                <a:spcPct val="0"/>
              </a:spcAft>
              <a:defRPr sz="4400">
                <a:solidFill>
                  <a:schemeClr val="tx1"/>
                </a:solidFill>
                <a:latin typeface="Calibri" pitchFamily="34" charset="0"/>
              </a:defRPr>
            </a:lvl8pPr>
            <a:lvl9pPr marL="1828800" algn="l" rtl="0" fontAlgn="base">
              <a:spcBef>
                <a:spcPct val="0"/>
              </a:spcBef>
              <a:spcAft>
                <a:spcPct val="0"/>
              </a:spcAft>
              <a:defRPr sz="4400">
                <a:solidFill>
                  <a:schemeClr val="tx1"/>
                </a:solidFill>
                <a:latin typeface="Calibri" pitchFamily="34" charset="0"/>
              </a:defRPr>
            </a:lvl9pPr>
          </a:lstStyle>
          <a:p>
            <a:r>
              <a:rPr lang="en-US" altLang="en-US" dirty="0" smtClean="0"/>
              <a:t>In this Module You will learn</a:t>
            </a:r>
            <a:endParaRPr lang="en-US" altLang="en-US" dirty="0"/>
          </a:p>
        </p:txBody>
      </p:sp>
    </p:spTree>
    <p:custDataLst>
      <p:tags r:id="rId1"/>
    </p:custDataLst>
    <p:extLst>
      <p:ext uri="{BB962C8B-B14F-4D97-AF65-F5344CB8AC3E}">
        <p14:creationId xmlns:p14="http://schemas.microsoft.com/office/powerpoint/2010/main" val="2701083534"/>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0244"/>
                                        </p:tgtEl>
                                        <p:attrNameLst>
                                          <p:attrName>style.visibility</p:attrName>
                                        </p:attrNameLst>
                                      </p:cBhvr>
                                      <p:to>
                                        <p:strVal val="visible"/>
                                      </p:to>
                                    </p:set>
                                    <p:anim calcmode="lin" valueType="num">
                                      <p:cBhvr>
                                        <p:cTn id="7" dur="500" fill="hold"/>
                                        <p:tgtEl>
                                          <p:spTgt spid="10244"/>
                                        </p:tgtEl>
                                        <p:attrNameLst>
                                          <p:attrName>ppt_w</p:attrName>
                                        </p:attrNameLst>
                                      </p:cBhvr>
                                      <p:tavLst>
                                        <p:tav tm="0">
                                          <p:val>
                                            <p:fltVal val="0"/>
                                          </p:val>
                                        </p:tav>
                                        <p:tav tm="100000">
                                          <p:val>
                                            <p:strVal val="#ppt_w"/>
                                          </p:val>
                                        </p:tav>
                                      </p:tavLst>
                                    </p:anim>
                                    <p:anim calcmode="lin" valueType="num">
                                      <p:cBhvr>
                                        <p:cTn id="8" dur="500" fill="hold"/>
                                        <p:tgtEl>
                                          <p:spTgt spid="10244"/>
                                        </p:tgtEl>
                                        <p:attrNameLst>
                                          <p:attrName>ppt_h</p:attrName>
                                        </p:attrNameLst>
                                      </p:cBhvr>
                                      <p:tavLst>
                                        <p:tav tm="0">
                                          <p:val>
                                            <p:fltVal val="0"/>
                                          </p:val>
                                        </p:tav>
                                        <p:tav tm="100000">
                                          <p:val>
                                            <p:strVal val="#ppt_h"/>
                                          </p:val>
                                        </p:tav>
                                      </p:tavLst>
                                    </p:anim>
                                    <p:animEffect transition="in" filter="fade">
                                      <p:cBhvr>
                                        <p:cTn id="9" dur="500"/>
                                        <p:tgtEl>
                                          <p:spTgt spid="10244"/>
                                        </p:tgtEl>
                                      </p:cBhvr>
                                    </p:animEffect>
                                  </p:childTnLst>
                                </p:cTn>
                              </p:par>
                              <p:par>
                                <p:cTn id="10" presetID="42" presetClass="entr" presetSubtype="0" fill="hold" nodeType="withEffect">
                                  <p:stCondLst>
                                    <p:cond delay="0"/>
                                  </p:stCondLst>
                                  <p:childTnLst>
                                    <p:set>
                                      <p:cBhvr>
                                        <p:cTn id="11" dur="1" fill="hold">
                                          <p:stCondLst>
                                            <p:cond delay="0"/>
                                          </p:stCondLst>
                                        </p:cTn>
                                        <p:tgtEl>
                                          <p:spTgt spid="10243">
                                            <p:txEl>
                                              <p:pRg st="0" end="0"/>
                                            </p:txEl>
                                          </p:spTgt>
                                        </p:tgtEl>
                                        <p:attrNameLst>
                                          <p:attrName>style.visibility</p:attrName>
                                        </p:attrNameLst>
                                      </p:cBhvr>
                                      <p:to>
                                        <p:strVal val="visible"/>
                                      </p:to>
                                    </p:set>
                                    <p:animEffect transition="in" filter="fade">
                                      <p:cBhvr>
                                        <p:cTn id="12" dur="1000"/>
                                        <p:tgtEl>
                                          <p:spTgt spid="10243">
                                            <p:txEl>
                                              <p:pRg st="0" end="0"/>
                                            </p:txEl>
                                          </p:spTgt>
                                        </p:tgtEl>
                                      </p:cBhvr>
                                    </p:animEffect>
                                    <p:anim calcmode="lin" valueType="num">
                                      <p:cBhvr>
                                        <p:cTn id="13" dur="1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024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fade">
                                      <p:cBhvr>
                                        <p:cTn id="17" dur="1000"/>
                                        <p:tgtEl>
                                          <p:spTgt spid="10243">
                                            <p:txEl>
                                              <p:pRg st="2" end="2"/>
                                            </p:txEl>
                                          </p:spTgt>
                                        </p:tgtEl>
                                      </p:cBhvr>
                                    </p:animEffect>
                                    <p:anim calcmode="lin" valueType="num">
                                      <p:cBhvr>
                                        <p:cTn id="18" dur="1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024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243">
                                            <p:txEl>
                                              <p:pRg st="4" end="4"/>
                                            </p:txEl>
                                          </p:spTgt>
                                        </p:tgtEl>
                                        <p:attrNameLst>
                                          <p:attrName>style.visibility</p:attrName>
                                        </p:attrNameLst>
                                      </p:cBhvr>
                                      <p:to>
                                        <p:strVal val="visible"/>
                                      </p:to>
                                    </p:set>
                                    <p:animEffect transition="in" filter="fade">
                                      <p:cBhvr>
                                        <p:cTn id="22" dur="1000"/>
                                        <p:tgtEl>
                                          <p:spTgt spid="10243">
                                            <p:txEl>
                                              <p:pRg st="4" end="4"/>
                                            </p:txEl>
                                          </p:spTgt>
                                        </p:tgtEl>
                                      </p:cBhvr>
                                    </p:animEffect>
                                    <p:anim calcmode="lin" valueType="num">
                                      <p:cBhvr>
                                        <p:cTn id="23" dur="10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1024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0243">
                                            <p:txEl>
                                              <p:pRg st="6" end="6"/>
                                            </p:txEl>
                                          </p:spTgt>
                                        </p:tgtEl>
                                        <p:attrNameLst>
                                          <p:attrName>style.visibility</p:attrName>
                                        </p:attrNameLst>
                                      </p:cBhvr>
                                      <p:to>
                                        <p:strVal val="visible"/>
                                      </p:to>
                                    </p:set>
                                    <p:animEffect transition="in" filter="fade">
                                      <p:cBhvr>
                                        <p:cTn id="27" dur="1000"/>
                                        <p:tgtEl>
                                          <p:spTgt spid="10243">
                                            <p:txEl>
                                              <p:pRg st="6" end="6"/>
                                            </p:txEl>
                                          </p:spTgt>
                                        </p:tgtEl>
                                      </p:cBhvr>
                                    </p:animEffect>
                                    <p:anim calcmode="lin" valueType="num">
                                      <p:cBhvr>
                                        <p:cTn id="28" dur="1000" fill="hold"/>
                                        <p:tgtEl>
                                          <p:spTgt spid="10243">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1024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3"/>
          <p:cNvSpPr>
            <a:spLocks noGrp="1"/>
          </p:cNvSpPr>
          <p:nvPr>
            <p:ph type="title"/>
          </p:nvPr>
        </p:nvSpPr>
        <p:spPr>
          <a:xfrm>
            <a:off x="621741" y="0"/>
            <a:ext cx="10769600" cy="1143000"/>
          </a:xfrm>
        </p:spPr>
        <p:txBody>
          <a:bodyPr/>
          <a:lstStyle/>
          <a:p>
            <a:r>
              <a:rPr lang="en-US" dirty="0" smtClean="0"/>
              <a:t>Tuples</a:t>
            </a:r>
            <a:endParaRPr lang="en-US" dirty="0">
              <a:solidFill>
                <a:schemeClr val="accent2"/>
              </a:solidFill>
            </a:endParaRPr>
          </a:p>
        </p:txBody>
      </p:sp>
      <p:sp>
        <p:nvSpPr>
          <p:cNvPr id="4" name="Text Placeholder 2"/>
          <p:cNvSpPr txBox="1">
            <a:spLocks/>
          </p:cNvSpPr>
          <p:nvPr/>
        </p:nvSpPr>
        <p:spPr>
          <a:xfrm>
            <a:off x="621741" y="1283235"/>
            <a:ext cx="8083974" cy="316963"/>
          </a:xfrm>
          <a:prstGeom prst="rect">
            <a:avLst/>
          </a:prstGeom>
        </p:spPr>
        <p:txBody>
          <a:bodyPr/>
          <a:lstStyle>
            <a:lvl1pPr marL="342900" indent="-34290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Let us understand  the concept of LISTS</a:t>
            </a:r>
            <a:endParaRPr lang="en-US" sz="2000" dirty="0"/>
          </a:p>
        </p:txBody>
      </p:sp>
      <p:grpSp>
        <p:nvGrpSpPr>
          <p:cNvPr id="11" name="Group 10"/>
          <p:cNvGrpSpPr/>
          <p:nvPr/>
        </p:nvGrpSpPr>
        <p:grpSpPr>
          <a:xfrm>
            <a:off x="682223" y="2011094"/>
            <a:ext cx="5917834" cy="1115197"/>
            <a:chOff x="541866" y="2785114"/>
            <a:chExt cx="5768622" cy="1115197"/>
          </a:xfrm>
        </p:grpSpPr>
        <p:sp>
          <p:nvSpPr>
            <p:cNvPr id="12" name="Rectangle 11"/>
            <p:cNvSpPr/>
            <p:nvPr/>
          </p:nvSpPr>
          <p:spPr>
            <a:xfrm>
              <a:off x="881430" y="2785114"/>
              <a:ext cx="5429058" cy="111519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41866" y="2785114"/>
              <a:ext cx="339563" cy="111519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b="1" dirty="0">
                  <a:solidFill>
                    <a:schemeClr val="bg1"/>
                  </a:solidFill>
                  <a:latin typeface="Lato"/>
                </a:rPr>
                <a:t>TUPLE</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977" y="2972778"/>
              <a:ext cx="4234756" cy="756082"/>
            </a:xfrm>
            <a:prstGeom prst="rect">
              <a:avLst/>
            </a:prstGeom>
          </p:spPr>
        </p:pic>
      </p:grpSp>
      <p:grpSp>
        <p:nvGrpSpPr>
          <p:cNvPr id="23" name="Group 22">
            <a:extLst>
              <a:ext uri="{FF2B5EF4-FFF2-40B4-BE49-F238E27FC236}">
                <a16:creationId xmlns:a16="http://schemas.microsoft.com/office/drawing/2014/main" xmlns="" id="{12133F25-6A8E-4D21-AF84-E83476924178}"/>
              </a:ext>
            </a:extLst>
          </p:cNvPr>
          <p:cNvGrpSpPr/>
          <p:nvPr/>
        </p:nvGrpSpPr>
        <p:grpSpPr>
          <a:xfrm>
            <a:off x="698507" y="3497583"/>
            <a:ext cx="6405606" cy="1815882"/>
            <a:chOff x="6671735" y="1476444"/>
            <a:chExt cx="2116666" cy="1747218"/>
          </a:xfrm>
          <a:solidFill>
            <a:schemeClr val="accent1">
              <a:lumMod val="20000"/>
              <a:lumOff val="80000"/>
            </a:schemeClr>
          </a:solidFill>
        </p:grpSpPr>
        <p:sp>
          <p:nvSpPr>
            <p:cNvPr id="24" name="TextBox 23"/>
            <p:cNvSpPr txBox="1"/>
            <p:nvPr/>
          </p:nvSpPr>
          <p:spPr>
            <a:xfrm>
              <a:off x="7021689" y="1476444"/>
              <a:ext cx="1766712" cy="1747218"/>
            </a:xfrm>
            <a:prstGeom prst="rect">
              <a:avLst/>
            </a:prstGeom>
            <a:grpFill/>
            <a:ln w="3175">
              <a:solidFill>
                <a:schemeClr val="tx1"/>
              </a:solidFill>
            </a:ln>
          </p:spPr>
          <p:txBody>
            <a:bodyPr wrap="square" rtlCol="0">
              <a:spAutoFit/>
            </a:bodyPr>
            <a:lstStyle/>
            <a:p>
              <a:r>
                <a:rPr lang="en-US" sz="1600" dirty="0">
                  <a:latin typeface="+mn-lt"/>
                </a:rPr>
                <a:t>Similar to list, but tuples are immutable (the elements cannot be modified).</a:t>
              </a:r>
            </a:p>
            <a:p>
              <a:r>
                <a:rPr lang="en-US" sz="1600" dirty="0">
                  <a:latin typeface="+mn-lt"/>
                </a:rPr>
                <a:t>The syntax uses parenthesis instead of square brackets</a:t>
              </a:r>
            </a:p>
            <a:p>
              <a:r>
                <a:rPr lang="en-US" sz="1600" dirty="0">
                  <a:latin typeface="+mn-lt"/>
                </a:rPr>
                <a:t>Tuples can also be created without parenthesis. </a:t>
              </a:r>
              <a:r>
                <a:rPr lang="en-US" sz="1600" dirty="0" smtClean="0">
                  <a:latin typeface="+mn-lt"/>
                </a:rPr>
                <a:t> useful </a:t>
              </a:r>
              <a:r>
                <a:rPr lang="en-US" sz="1600" dirty="0">
                  <a:latin typeface="+mn-lt"/>
                </a:rPr>
                <a:t>when returning multiple results in a function</a:t>
              </a:r>
              <a:r>
                <a:rPr lang="en-US" sz="1000" dirty="0"/>
                <a:t>.</a:t>
              </a:r>
              <a:endParaRPr lang="en-US" sz="1000" dirty="0">
                <a:latin typeface="Lato"/>
              </a:endParaRPr>
            </a:p>
          </p:txBody>
        </p:sp>
        <p:sp>
          <p:nvSpPr>
            <p:cNvPr id="25" name="Rectangle 24"/>
            <p:cNvSpPr/>
            <p:nvPr/>
          </p:nvSpPr>
          <p:spPr>
            <a:xfrm>
              <a:off x="6671735" y="1480336"/>
              <a:ext cx="349954" cy="1742178"/>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600" b="1" dirty="0">
                  <a:solidFill>
                    <a:schemeClr val="bg1"/>
                  </a:solidFill>
                </a:rPr>
                <a:t>TUPLE</a:t>
              </a:r>
            </a:p>
          </p:txBody>
        </p:sp>
      </p:grpSp>
    </p:spTree>
    <p:custDataLst>
      <p:tags r:id="rId1"/>
    </p:custDataLst>
    <p:extLst>
      <p:ext uri="{BB962C8B-B14F-4D97-AF65-F5344CB8AC3E}">
        <p14:creationId xmlns:p14="http://schemas.microsoft.com/office/powerpoint/2010/main" val="918351408"/>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62821" y="1567957"/>
            <a:ext cx="7494240" cy="1068955"/>
          </a:xfrm>
          <a:prstGeom prst="rect">
            <a:avLst/>
          </a:prstGeom>
          <a:solidFill>
            <a:schemeClr val="tx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1"/>
          <p:cNvSpPr>
            <a:spLocks noGrp="1"/>
          </p:cNvSpPr>
          <p:nvPr>
            <p:ph type="title"/>
          </p:nvPr>
        </p:nvSpPr>
        <p:spPr>
          <a:xfrm>
            <a:off x="767408" y="30135"/>
            <a:ext cx="10769600" cy="1143000"/>
          </a:xfrm>
        </p:spPr>
        <p:txBody>
          <a:bodyPr/>
          <a:lstStyle/>
          <a:p>
            <a:r>
              <a:rPr lang="en-US" dirty="0" smtClean="0"/>
              <a:t>Tuples</a:t>
            </a:r>
            <a:endParaRPr lang="en-IN" dirty="0"/>
          </a:p>
        </p:txBody>
      </p:sp>
      <p:sp>
        <p:nvSpPr>
          <p:cNvPr id="7" name="TextBox 6"/>
          <p:cNvSpPr txBox="1"/>
          <p:nvPr/>
        </p:nvSpPr>
        <p:spPr>
          <a:xfrm>
            <a:off x="1057485" y="1684696"/>
            <a:ext cx="5961706" cy="372538"/>
          </a:xfrm>
          <a:prstGeom prst="rect">
            <a:avLst/>
          </a:prstGeom>
          <a:noFill/>
        </p:spPr>
        <p:txBody>
          <a:bodyPr wrap="square" lIns="0" tIns="0" rIns="0" bIns="0" rtlCol="0">
            <a:spAutoFit/>
          </a:bodyPr>
          <a:lstStyle/>
          <a:p>
            <a:pPr marL="285750" indent="-285750">
              <a:lnSpc>
                <a:spcPct val="150000"/>
              </a:lnSpc>
              <a:buFont typeface="Wingdings" panose="05000000000000000000" pitchFamily="2" charset="2"/>
              <a:buChar char="§"/>
            </a:pPr>
            <a:r>
              <a:rPr lang="en-US" dirty="0">
                <a:solidFill>
                  <a:schemeClr val="bg1"/>
                </a:solidFill>
                <a:latin typeface="+mn-lt"/>
              </a:rPr>
              <a:t>Tuples can also be created without parenthesis</a:t>
            </a:r>
            <a:r>
              <a:rPr lang="en-US" b="1" dirty="0">
                <a:solidFill>
                  <a:schemeClr val="bg1"/>
                </a:solidFill>
                <a:latin typeface="+mn-lt"/>
              </a:rPr>
              <a:t>. </a:t>
            </a:r>
          </a:p>
        </p:txBody>
      </p:sp>
      <p:sp>
        <p:nvSpPr>
          <p:cNvPr id="10" name="TextBox 9"/>
          <p:cNvSpPr txBox="1"/>
          <p:nvPr/>
        </p:nvSpPr>
        <p:spPr>
          <a:xfrm>
            <a:off x="1022574" y="2202730"/>
            <a:ext cx="6945634" cy="276999"/>
          </a:xfrm>
          <a:prstGeom prst="rect">
            <a:avLst/>
          </a:prstGeom>
          <a:noFill/>
        </p:spPr>
        <p:txBody>
          <a:bodyPr wrap="square" lIns="0" tIns="0" rIns="0" bIns="0" rtlCol="0">
            <a:spAutoFit/>
          </a:bodyPr>
          <a:lstStyle/>
          <a:p>
            <a:pPr marL="285750" indent="-285750">
              <a:buFont typeface="Wingdings" panose="05000000000000000000" pitchFamily="2" charset="2"/>
              <a:buChar char="§"/>
            </a:pPr>
            <a:r>
              <a:rPr lang="en-US" dirty="0">
                <a:solidFill>
                  <a:schemeClr val="bg1"/>
                </a:solidFill>
                <a:latin typeface="+mn-lt"/>
              </a:rPr>
              <a:t>Tuples are very useful when returning multiple results in a </a:t>
            </a:r>
            <a:r>
              <a:rPr lang="en-US" dirty="0" smtClean="0">
                <a:solidFill>
                  <a:schemeClr val="bg1"/>
                </a:solidFill>
                <a:latin typeface="+mn-lt"/>
              </a:rPr>
              <a:t>function</a:t>
            </a:r>
            <a:endParaRPr lang="en-US" sz="1600" dirty="0">
              <a:solidFill>
                <a:schemeClr val="bg1"/>
              </a:solidFill>
              <a:latin typeface="+mn-lt"/>
            </a:endParaRPr>
          </a:p>
        </p:txBody>
      </p:sp>
      <p:pic>
        <p:nvPicPr>
          <p:cNvPr id="11" name="Picture 10"/>
          <p:cNvPicPr>
            <a:picLocks noChangeAspect="1"/>
          </p:cNvPicPr>
          <p:nvPr/>
        </p:nvPicPr>
        <p:blipFill>
          <a:blip r:embed="rId3"/>
          <a:stretch>
            <a:fillRect/>
          </a:stretch>
        </p:blipFill>
        <p:spPr>
          <a:xfrm>
            <a:off x="869192" y="2931316"/>
            <a:ext cx="7603072" cy="1178707"/>
          </a:xfrm>
          <a:prstGeom prst="rect">
            <a:avLst/>
          </a:prstGeom>
          <a:ln>
            <a:solidFill>
              <a:schemeClr val="accent2">
                <a:lumMod val="20000"/>
                <a:lumOff val="80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67591609"/>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6"/>
          <p:cNvSpPr txBox="1">
            <a:spLocks/>
          </p:cNvSpPr>
          <p:nvPr/>
        </p:nvSpPr>
        <p:spPr>
          <a:xfrm>
            <a:off x="460152" y="116632"/>
            <a:ext cx="10604499" cy="511013"/>
          </a:xfrm>
          <a:prstGeom prst="rect">
            <a:avLst/>
          </a:prstGeom>
        </p:spPr>
        <p:txBody>
          <a:bodyPr/>
          <a:lstStyle>
            <a:lvl1pPr marL="342900" indent="-34290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000" b="1" dirty="0" smtClean="0">
                <a:latin typeface="+mj-lt"/>
              </a:rPr>
              <a:t>Accessing Elements In Tuples</a:t>
            </a:r>
            <a:endParaRPr lang="en-US" sz="4000" b="1" dirty="0">
              <a:latin typeface="+mj-lt"/>
            </a:endParaRPr>
          </a:p>
        </p:txBody>
      </p:sp>
      <p:sp>
        <p:nvSpPr>
          <p:cNvPr id="7" name="Rectangle 6"/>
          <p:cNvSpPr/>
          <p:nvPr/>
        </p:nvSpPr>
        <p:spPr>
          <a:xfrm>
            <a:off x="673487" y="1575471"/>
            <a:ext cx="2645664" cy="1524000"/>
          </a:xfrm>
          <a:prstGeom prst="rect">
            <a:avLst/>
          </a:prstGeom>
          <a:solidFill>
            <a:schemeClr val="tx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Elements in a tuples can be accessed similar to list. We can use the element’s index to access them</a:t>
            </a:r>
          </a:p>
        </p:txBody>
      </p:sp>
      <p:grpSp>
        <p:nvGrpSpPr>
          <p:cNvPr id="8" name="Group 7">
            <a:extLst>
              <a:ext uri="{FF2B5EF4-FFF2-40B4-BE49-F238E27FC236}">
                <a16:creationId xmlns:a16="http://schemas.microsoft.com/office/drawing/2014/main" xmlns="" id="{D254EAC0-5096-4150-8F71-C05879CD1370}"/>
              </a:ext>
            </a:extLst>
          </p:cNvPr>
          <p:cNvGrpSpPr/>
          <p:nvPr/>
        </p:nvGrpSpPr>
        <p:grpSpPr>
          <a:xfrm>
            <a:off x="673487" y="3709071"/>
            <a:ext cx="2645664" cy="1559046"/>
            <a:chOff x="594391" y="2913398"/>
            <a:chExt cx="1984248" cy="1371600"/>
          </a:xfrm>
          <a:solidFill>
            <a:schemeClr val="tx2"/>
          </a:solidFill>
        </p:grpSpPr>
        <p:sp>
          <p:nvSpPr>
            <p:cNvPr id="9" name="Rectangle 8"/>
            <p:cNvSpPr/>
            <p:nvPr/>
          </p:nvSpPr>
          <p:spPr>
            <a:xfrm>
              <a:off x="594391" y="2913398"/>
              <a:ext cx="1984248" cy="1371600"/>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grpSp>
          <p:nvGrpSpPr>
            <p:cNvPr id="10" name="Group 9"/>
            <p:cNvGrpSpPr/>
            <p:nvPr/>
          </p:nvGrpSpPr>
          <p:grpSpPr>
            <a:xfrm>
              <a:off x="747953" y="3124161"/>
              <a:ext cx="1612900" cy="958522"/>
              <a:chOff x="2731024" y="1753282"/>
              <a:chExt cx="1612900" cy="958522"/>
            </a:xfrm>
            <a:grpFill/>
          </p:grpSpPr>
          <p:sp>
            <p:nvSpPr>
              <p:cNvPr id="11" name="TextBox 10"/>
              <p:cNvSpPr txBox="1"/>
              <p:nvPr/>
            </p:nvSpPr>
            <p:spPr>
              <a:xfrm>
                <a:off x="2731024" y="1753282"/>
                <a:ext cx="1612900" cy="830997"/>
              </a:xfrm>
              <a:prstGeom prst="rect">
                <a:avLst/>
              </a:prstGeom>
              <a:grpFill/>
            </p:spPr>
            <p:txBody>
              <a:bodyPr wrap="square" lIns="0" tIns="0" rIns="0" bIns="0" rtlCol="0">
                <a:spAutoFit/>
              </a:bodyPr>
              <a:lstStyle/>
              <a:p>
                <a:r>
                  <a:rPr lang="en-US" dirty="0">
                    <a:solidFill>
                      <a:schemeClr val="bg1"/>
                    </a:solidFill>
                    <a:latin typeface="+mn-lt"/>
                  </a:rPr>
                  <a:t>We can also use for loop to access each element in a tuple, just like a list</a:t>
                </a:r>
              </a:p>
            </p:txBody>
          </p:sp>
          <p:grpSp>
            <p:nvGrpSpPr>
              <p:cNvPr id="12" name="Group 11"/>
              <p:cNvGrpSpPr/>
              <p:nvPr/>
            </p:nvGrpSpPr>
            <p:grpSpPr>
              <a:xfrm>
                <a:off x="3329018" y="2641954"/>
                <a:ext cx="468060" cy="69850"/>
                <a:chOff x="3353879" y="2641954"/>
                <a:chExt cx="468060" cy="69850"/>
              </a:xfrm>
              <a:grpFill/>
            </p:grpSpPr>
            <p:sp>
              <p:nvSpPr>
                <p:cNvPr id="13" name="Oval 12"/>
                <p:cNvSpPr/>
                <p:nvPr/>
              </p:nvSpPr>
              <p:spPr>
                <a:xfrm>
                  <a:off x="3353879" y="2641954"/>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14" name="Oval 13"/>
                <p:cNvSpPr/>
                <p:nvPr/>
              </p:nvSpPr>
              <p:spPr>
                <a:xfrm>
                  <a:off x="3453432" y="2641954"/>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15" name="Oval 14"/>
                <p:cNvSpPr/>
                <p:nvPr/>
              </p:nvSpPr>
              <p:spPr>
                <a:xfrm>
                  <a:off x="3552985" y="2641954"/>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16" name="Oval 15"/>
                <p:cNvSpPr/>
                <p:nvPr/>
              </p:nvSpPr>
              <p:spPr>
                <a:xfrm>
                  <a:off x="3652538" y="2641954"/>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17" name="Oval 16"/>
                <p:cNvSpPr/>
                <p:nvPr/>
              </p:nvSpPr>
              <p:spPr>
                <a:xfrm>
                  <a:off x="3752089" y="2641954"/>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grpSp>
        </p:grpSp>
      </p:grpSp>
      <p:pic>
        <p:nvPicPr>
          <p:cNvPr id="18" name="Picture 17"/>
          <p:cNvPicPr>
            <a:picLocks noChangeAspect="1"/>
          </p:cNvPicPr>
          <p:nvPr/>
        </p:nvPicPr>
        <p:blipFill>
          <a:blip r:embed="rId3"/>
          <a:stretch>
            <a:fillRect/>
          </a:stretch>
        </p:blipFill>
        <p:spPr>
          <a:xfrm>
            <a:off x="3713192" y="1720346"/>
            <a:ext cx="6324249" cy="1234250"/>
          </a:xfrm>
          <a:prstGeom prst="rect">
            <a:avLst/>
          </a:prstGeom>
          <a:ln>
            <a:solidFill>
              <a:schemeClr val="accent1"/>
            </a:solidFill>
          </a:ln>
          <a:effectLst>
            <a:glow rad="63500">
              <a:schemeClr val="accent1">
                <a:satMod val="175000"/>
                <a:alpha val="40000"/>
              </a:schemeClr>
            </a:glow>
          </a:effectLst>
        </p:spPr>
      </p:pic>
      <p:pic>
        <p:nvPicPr>
          <p:cNvPr id="19" name="Picture 18"/>
          <p:cNvPicPr>
            <a:picLocks noChangeAspect="1"/>
          </p:cNvPicPr>
          <p:nvPr/>
        </p:nvPicPr>
        <p:blipFill>
          <a:blip r:embed="rId4"/>
          <a:stretch>
            <a:fillRect/>
          </a:stretch>
        </p:blipFill>
        <p:spPr>
          <a:xfrm>
            <a:off x="3713191" y="3820130"/>
            <a:ext cx="6324249" cy="1390666"/>
          </a:xfrm>
          <a:prstGeom prst="rect">
            <a:avLst/>
          </a:prstGeom>
          <a:ln>
            <a:solidFill>
              <a:schemeClr val="accent1"/>
            </a:solidFill>
          </a:ln>
          <a:effectLst>
            <a:glow rad="63500">
              <a:schemeClr val="accent1">
                <a:satMod val="175000"/>
                <a:alpha val="40000"/>
              </a:schemeClr>
            </a:glow>
          </a:effectLst>
        </p:spPr>
      </p:pic>
    </p:spTree>
    <p:extLst>
      <p:ext uri="{BB962C8B-B14F-4D97-AF65-F5344CB8AC3E}">
        <p14:creationId xmlns:p14="http://schemas.microsoft.com/office/powerpoint/2010/main" val="1626581786"/>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anim calcmode="lin" valueType="num">
                                      <p:cBhvr>
                                        <p:cTn id="23" dur="1000" fill="hold"/>
                                        <p:tgtEl>
                                          <p:spTgt spid="19"/>
                                        </p:tgtEl>
                                        <p:attrNameLst>
                                          <p:attrName>ppt_x</p:attrName>
                                        </p:attrNameLst>
                                      </p:cBhvr>
                                      <p:tavLst>
                                        <p:tav tm="0">
                                          <p:val>
                                            <p:strVal val="#ppt_x"/>
                                          </p:val>
                                        </p:tav>
                                        <p:tav tm="100000">
                                          <p:val>
                                            <p:strVal val="#ppt_x"/>
                                          </p:val>
                                        </p:tav>
                                      </p:tavLst>
                                    </p:anim>
                                    <p:anim calcmode="lin" valueType="num">
                                      <p:cBhvr>
                                        <p:cTn id="2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786006" y="1465309"/>
            <a:ext cx="4013850" cy="2133600"/>
          </a:xfrm>
          <a:prstGeom prst="rect">
            <a:avLst/>
          </a:prstGeom>
          <a:solidFill>
            <a:schemeClr val="tx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623392" y="25870"/>
            <a:ext cx="10769600" cy="1143000"/>
          </a:xfrm>
        </p:spPr>
        <p:txBody>
          <a:bodyPr/>
          <a:lstStyle/>
          <a:p>
            <a:r>
              <a:rPr lang="en-US" dirty="0" smtClean="0"/>
              <a:t>Tuples </a:t>
            </a:r>
            <a:r>
              <a:rPr lang="en-US" dirty="0"/>
              <a:t>- </a:t>
            </a:r>
            <a:r>
              <a:rPr lang="en-US" dirty="0" smtClean="0"/>
              <a:t>Immutable</a:t>
            </a:r>
            <a:endParaRPr lang="en-IN" dirty="0"/>
          </a:p>
        </p:txBody>
      </p:sp>
      <p:sp>
        <p:nvSpPr>
          <p:cNvPr id="5" name="TextBox 4"/>
          <p:cNvSpPr txBox="1"/>
          <p:nvPr/>
        </p:nvSpPr>
        <p:spPr>
          <a:xfrm>
            <a:off x="896617" y="1681617"/>
            <a:ext cx="3430075" cy="442429"/>
          </a:xfrm>
          <a:prstGeom prst="rect">
            <a:avLst/>
          </a:prstGeom>
          <a:noFill/>
        </p:spPr>
        <p:txBody>
          <a:bodyPr wrap="square" lIns="0" tIns="0" rIns="0" bIns="0" rtlCol="0">
            <a:spAutoFit/>
          </a:bodyPr>
          <a:lstStyle/>
          <a:p>
            <a:pPr marL="285750" indent="-285750">
              <a:lnSpc>
                <a:spcPts val="1733"/>
              </a:lnSpc>
              <a:spcAft>
                <a:spcPts val="800"/>
              </a:spcAft>
              <a:buFont typeface="Wingdings" panose="05000000000000000000" pitchFamily="2" charset="2"/>
              <a:buChar char="§"/>
            </a:pPr>
            <a:r>
              <a:rPr lang="en-US" dirty="0">
                <a:solidFill>
                  <a:schemeClr val="bg1"/>
                </a:solidFill>
                <a:latin typeface="+mn-lt"/>
              </a:rPr>
              <a:t>In tuples elements cannot be appended or edited, unlike list</a:t>
            </a:r>
          </a:p>
        </p:txBody>
      </p:sp>
      <p:sp>
        <p:nvSpPr>
          <p:cNvPr id="10" name="TextBox 9"/>
          <p:cNvSpPr txBox="1"/>
          <p:nvPr/>
        </p:nvSpPr>
        <p:spPr>
          <a:xfrm>
            <a:off x="896617" y="2244079"/>
            <a:ext cx="3910049" cy="1107996"/>
          </a:xfrm>
          <a:prstGeom prst="rect">
            <a:avLst/>
          </a:prstGeom>
          <a:noFill/>
        </p:spPr>
        <p:txBody>
          <a:bodyPr wrap="square" lIns="0" tIns="0" rIns="0" bIns="0" rtlCol="0">
            <a:spAutoFit/>
          </a:bodyPr>
          <a:lstStyle/>
          <a:p>
            <a:pPr marL="285750" indent="-285750">
              <a:buFont typeface="Wingdings" panose="05000000000000000000" pitchFamily="2" charset="2"/>
              <a:buChar char="§"/>
            </a:pPr>
            <a:r>
              <a:rPr lang="en-US" dirty="0">
                <a:solidFill>
                  <a:schemeClr val="bg1"/>
                </a:solidFill>
                <a:latin typeface="+mn-lt"/>
              </a:rPr>
              <a:t>In the first example we are trying to append an element and the second example, we are trying to modify the first element in the tuple </a:t>
            </a:r>
          </a:p>
        </p:txBody>
      </p:sp>
      <p:pic>
        <p:nvPicPr>
          <p:cNvPr id="14" name="Picture 13"/>
          <p:cNvPicPr>
            <a:picLocks noChangeAspect="1"/>
          </p:cNvPicPr>
          <p:nvPr/>
        </p:nvPicPr>
        <p:blipFill>
          <a:blip r:embed="rId3"/>
          <a:stretch>
            <a:fillRect/>
          </a:stretch>
        </p:blipFill>
        <p:spPr>
          <a:xfrm>
            <a:off x="4987572" y="1681617"/>
            <a:ext cx="5891076" cy="1685240"/>
          </a:xfrm>
          <a:prstGeom prst="rect">
            <a:avLst/>
          </a:prstGeom>
          <a:ln>
            <a:solidFill>
              <a:schemeClr val="accent2">
                <a:lumMod val="20000"/>
                <a:lumOff val="80000"/>
              </a:schemeClr>
            </a:solidFill>
          </a:ln>
          <a:effectLst>
            <a:outerShdw blurRad="50800" dist="38100" dir="2700000" algn="tl" rotWithShape="0">
              <a:prstClr val="black">
                <a:alpha val="40000"/>
              </a:prstClr>
            </a:outerShdw>
          </a:effectLst>
        </p:spPr>
      </p:pic>
      <p:pic>
        <p:nvPicPr>
          <p:cNvPr id="15" name="Picture 14"/>
          <p:cNvPicPr>
            <a:picLocks noChangeAspect="1"/>
          </p:cNvPicPr>
          <p:nvPr/>
        </p:nvPicPr>
        <p:blipFill>
          <a:blip r:embed="rId4"/>
          <a:stretch>
            <a:fillRect/>
          </a:stretch>
        </p:blipFill>
        <p:spPr>
          <a:xfrm>
            <a:off x="786006" y="3717032"/>
            <a:ext cx="7724387" cy="1944216"/>
          </a:xfrm>
          <a:prstGeom prst="rect">
            <a:avLst/>
          </a:prstGeom>
          <a:ln>
            <a:solidFill>
              <a:schemeClr val="accent2">
                <a:lumMod val="20000"/>
                <a:lumOff val="80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0691743"/>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184" y="0"/>
            <a:ext cx="10769600" cy="1143000"/>
          </a:xfrm>
        </p:spPr>
        <p:txBody>
          <a:bodyPr/>
          <a:lstStyle/>
          <a:p>
            <a:r>
              <a:rPr lang="en-IN" dirty="0" smtClean="0"/>
              <a:t>Sample code 1</a:t>
            </a:r>
            <a:endParaRPr lang="en-IN" dirty="0"/>
          </a:p>
        </p:txBody>
      </p:sp>
      <p:sp>
        <p:nvSpPr>
          <p:cNvPr id="4" name="Rectangle 3"/>
          <p:cNvSpPr/>
          <p:nvPr/>
        </p:nvSpPr>
        <p:spPr>
          <a:xfrm>
            <a:off x="6019800" y="1557028"/>
            <a:ext cx="4612704" cy="1002336"/>
          </a:xfrm>
          <a:prstGeom prst="rect">
            <a:avLst/>
          </a:prstGeom>
          <a:solidFill>
            <a:schemeClr val="tx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grpSp>
        <p:nvGrpSpPr>
          <p:cNvPr id="5" name="Group 4">
            <a:extLst>
              <a:ext uri="{FF2B5EF4-FFF2-40B4-BE49-F238E27FC236}">
                <a16:creationId xmlns:a16="http://schemas.microsoft.com/office/drawing/2014/main" xmlns="" id="{BB545A2C-0B4D-4060-9F3E-05B096F06193}"/>
              </a:ext>
            </a:extLst>
          </p:cNvPr>
          <p:cNvGrpSpPr/>
          <p:nvPr/>
        </p:nvGrpSpPr>
        <p:grpSpPr>
          <a:xfrm>
            <a:off x="790474" y="1522007"/>
            <a:ext cx="4849304" cy="1037356"/>
            <a:chOff x="633685" y="1205346"/>
            <a:chExt cx="3636978" cy="571500"/>
          </a:xfrm>
          <a:solidFill>
            <a:schemeClr val="tx2"/>
          </a:solidFill>
        </p:grpSpPr>
        <p:sp>
          <p:nvSpPr>
            <p:cNvPr id="6" name="Rectangle 5"/>
            <p:cNvSpPr/>
            <p:nvPr/>
          </p:nvSpPr>
          <p:spPr>
            <a:xfrm>
              <a:off x="633685" y="1205346"/>
              <a:ext cx="3636978" cy="571500"/>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7" name="TextBox 6"/>
            <p:cNvSpPr txBox="1"/>
            <p:nvPr/>
          </p:nvSpPr>
          <p:spPr>
            <a:xfrm>
              <a:off x="758282" y="1414059"/>
              <a:ext cx="2566291" cy="155430"/>
            </a:xfrm>
            <a:prstGeom prst="rect">
              <a:avLst/>
            </a:prstGeom>
            <a:grpFill/>
          </p:spPr>
          <p:txBody>
            <a:bodyPr wrap="square" lIns="0" tIns="0" rIns="0" bIns="0" rtlCol="0">
              <a:spAutoFit/>
            </a:bodyPr>
            <a:lstStyle/>
            <a:p>
              <a:pPr>
                <a:lnSpc>
                  <a:spcPts val="2267"/>
                </a:lnSpc>
                <a:spcAft>
                  <a:spcPts val="800"/>
                </a:spcAft>
              </a:pPr>
              <a:r>
                <a:rPr lang="en-US" b="1" dirty="0">
                  <a:solidFill>
                    <a:schemeClr val="bg1"/>
                  </a:solidFill>
                  <a:latin typeface="+mn-lt"/>
                </a:rPr>
                <a:t>Problem:</a:t>
              </a:r>
            </a:p>
          </p:txBody>
        </p:sp>
      </p:grpSp>
      <p:sp>
        <p:nvSpPr>
          <p:cNvPr id="8" name="TextBox 7"/>
          <p:cNvSpPr txBox="1"/>
          <p:nvPr/>
        </p:nvSpPr>
        <p:spPr>
          <a:xfrm>
            <a:off x="2135560" y="1752144"/>
            <a:ext cx="2875986" cy="577081"/>
          </a:xfrm>
          <a:prstGeom prst="rect">
            <a:avLst/>
          </a:prstGeom>
          <a:solidFill>
            <a:schemeClr val="tx2"/>
          </a:solidFill>
        </p:spPr>
        <p:txBody>
          <a:bodyPr wrap="square" lIns="0" tIns="0" rIns="0" bIns="0" rtlCol="0">
            <a:spAutoFit/>
          </a:bodyPr>
          <a:lstStyle/>
          <a:p>
            <a:pPr>
              <a:lnSpc>
                <a:spcPts val="2267"/>
              </a:lnSpc>
              <a:spcAft>
                <a:spcPts val="800"/>
              </a:spcAft>
            </a:pPr>
            <a:r>
              <a:rPr lang="en-US" dirty="0">
                <a:solidFill>
                  <a:schemeClr val="bg1"/>
                </a:solidFill>
                <a:latin typeface="+mn-lt"/>
              </a:rPr>
              <a:t>Using the following tuple, calculate the total marks</a:t>
            </a:r>
          </a:p>
        </p:txBody>
      </p:sp>
      <p:sp>
        <p:nvSpPr>
          <p:cNvPr id="9" name="TextBox 8"/>
          <p:cNvSpPr txBox="1"/>
          <p:nvPr/>
        </p:nvSpPr>
        <p:spPr>
          <a:xfrm>
            <a:off x="6273723" y="1828353"/>
            <a:ext cx="2135717" cy="643766"/>
          </a:xfrm>
          <a:prstGeom prst="rect">
            <a:avLst/>
          </a:prstGeom>
          <a:solidFill>
            <a:schemeClr val="tx2"/>
          </a:solidFill>
        </p:spPr>
        <p:txBody>
          <a:bodyPr wrap="square" lIns="0" tIns="0" rIns="0" bIns="0" rtlCol="0">
            <a:spAutoFit/>
          </a:bodyPr>
          <a:lstStyle/>
          <a:p>
            <a:pPr>
              <a:lnSpc>
                <a:spcPts val="2267"/>
              </a:lnSpc>
              <a:spcAft>
                <a:spcPts val="800"/>
              </a:spcAft>
            </a:pPr>
            <a:r>
              <a:rPr lang="en-US" b="1" dirty="0">
                <a:solidFill>
                  <a:schemeClr val="bg1"/>
                </a:solidFill>
                <a:latin typeface="+mn-lt"/>
              </a:rPr>
              <a:t>Solution:</a:t>
            </a:r>
            <a:r>
              <a:rPr lang="en-US" dirty="0">
                <a:solidFill>
                  <a:schemeClr val="bg1"/>
                </a:solidFill>
                <a:latin typeface="+mn-lt"/>
              </a:rPr>
              <a:t> </a:t>
            </a:r>
          </a:p>
          <a:p>
            <a:pPr marL="380990" indent="-380990">
              <a:buFont typeface="Arial" panose="020B0604020202020204" pitchFamily="34" charset="0"/>
              <a:buChar char="•"/>
            </a:pPr>
            <a:endParaRPr lang="en-US" sz="1600" dirty="0">
              <a:latin typeface="+mn-lt"/>
            </a:endParaRPr>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1984" y="2795908"/>
            <a:ext cx="4762580" cy="1281411"/>
          </a:xfrm>
          <a:prstGeom prst="rect">
            <a:avLst/>
          </a:prstGeom>
          <a:solidFill>
            <a:schemeClr val="accent5">
              <a:lumMod val="20000"/>
              <a:lumOff val="80000"/>
            </a:schemeClr>
          </a:solidFill>
          <a:ln w="9525">
            <a:solidFill>
              <a:schemeClr val="accent1"/>
            </a:solidFill>
            <a:miter lim="800000"/>
            <a:headEnd/>
            <a:tailEnd/>
          </a:ln>
          <a:effectLst/>
          <a:extLst/>
        </p:spPr>
      </p:pic>
      <p:pic>
        <p:nvPicPr>
          <p:cNvPr id="1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756" y="2780928"/>
            <a:ext cx="4801928" cy="1296391"/>
          </a:xfrm>
          <a:prstGeom prst="rect">
            <a:avLst/>
          </a:prstGeom>
          <a:solidFill>
            <a:schemeClr val="accent5">
              <a:lumMod val="20000"/>
              <a:lumOff val="80000"/>
            </a:schemeClr>
          </a:solidFill>
          <a:ln w="9525">
            <a:solidFill>
              <a:schemeClr val="accent1"/>
            </a:solidFill>
            <a:miter lim="800000"/>
            <a:headEnd/>
            <a:tailEnd/>
          </a:ln>
          <a:effectLst/>
          <a:extLst/>
        </p:spPr>
      </p:pic>
    </p:spTree>
    <p:extLst>
      <p:ext uri="{BB962C8B-B14F-4D97-AF65-F5344CB8AC3E}">
        <p14:creationId xmlns:p14="http://schemas.microsoft.com/office/powerpoint/2010/main" val="1386952349"/>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584" y="15645"/>
            <a:ext cx="10769600" cy="1143000"/>
          </a:xfrm>
        </p:spPr>
        <p:txBody>
          <a:bodyPr/>
          <a:lstStyle/>
          <a:p>
            <a:r>
              <a:rPr lang="en-US" dirty="0" smtClean="0"/>
              <a:t>Sample code 1– Alternate Solution</a:t>
            </a:r>
            <a:endParaRPr lang="en-IN" dirty="0"/>
          </a:p>
        </p:txBody>
      </p:sp>
      <p:sp>
        <p:nvSpPr>
          <p:cNvPr id="4" name="Rectangle 3"/>
          <p:cNvSpPr/>
          <p:nvPr/>
        </p:nvSpPr>
        <p:spPr>
          <a:xfrm>
            <a:off x="533400" y="1497662"/>
            <a:ext cx="8763000" cy="3657600"/>
          </a:xfrm>
          <a:prstGeom prst="rect">
            <a:avLst/>
          </a:prstGeom>
          <a:solidFill>
            <a:schemeClr val="tx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5" name="TextBox 4"/>
          <p:cNvSpPr txBox="1"/>
          <p:nvPr/>
        </p:nvSpPr>
        <p:spPr>
          <a:xfrm>
            <a:off x="954905" y="1932801"/>
            <a:ext cx="3407200" cy="553998"/>
          </a:xfrm>
          <a:prstGeom prst="rect">
            <a:avLst/>
          </a:prstGeom>
          <a:solidFill>
            <a:schemeClr val="tx2"/>
          </a:solidFill>
        </p:spPr>
        <p:txBody>
          <a:bodyPr wrap="square" lIns="0" tIns="0" rIns="0" bIns="0" rtlCol="0">
            <a:spAutoFit/>
          </a:bodyPr>
          <a:lstStyle/>
          <a:p>
            <a:r>
              <a:rPr lang="en-US" dirty="0">
                <a:solidFill>
                  <a:schemeClr val="bg1"/>
                </a:solidFill>
                <a:latin typeface="+mn-lt"/>
              </a:rPr>
              <a:t>Use “+=“  to add right operand to the left, as </a:t>
            </a:r>
            <a:r>
              <a:rPr lang="en-US" dirty="0" smtClean="0">
                <a:solidFill>
                  <a:schemeClr val="bg1"/>
                </a:solidFill>
                <a:latin typeface="+mn-lt"/>
              </a:rPr>
              <a:t>shown below:</a:t>
            </a:r>
            <a:endParaRPr lang="en-US" dirty="0">
              <a:solidFill>
                <a:schemeClr val="bg1"/>
              </a:solidFill>
              <a:latin typeface="+mn-lt"/>
            </a:endParaRPr>
          </a:p>
        </p:txBody>
      </p:sp>
      <p:sp>
        <p:nvSpPr>
          <p:cNvPr id="6" name="TextBox 5"/>
          <p:cNvSpPr txBox="1"/>
          <p:nvPr/>
        </p:nvSpPr>
        <p:spPr>
          <a:xfrm>
            <a:off x="5912129" y="1932801"/>
            <a:ext cx="2624211" cy="553998"/>
          </a:xfrm>
          <a:prstGeom prst="rect">
            <a:avLst/>
          </a:prstGeom>
          <a:solidFill>
            <a:schemeClr val="tx2"/>
          </a:solidFill>
        </p:spPr>
        <p:txBody>
          <a:bodyPr wrap="square" lIns="0" tIns="0" rIns="0" bIns="0" rtlCol="0">
            <a:spAutoFit/>
          </a:bodyPr>
          <a:lstStyle/>
          <a:p>
            <a:r>
              <a:rPr lang="en-US" dirty="0">
                <a:solidFill>
                  <a:schemeClr val="bg1"/>
                </a:solidFill>
                <a:latin typeface="+mn-lt"/>
              </a:rPr>
              <a:t>Use inbuilt sum() function to calculate the total marks</a:t>
            </a:r>
          </a:p>
        </p:txBody>
      </p:sp>
      <p:pic>
        <p:nvPicPr>
          <p:cNvPr id="7" name="Picture 6"/>
          <p:cNvPicPr>
            <a:picLocks noChangeAspect="1"/>
          </p:cNvPicPr>
          <p:nvPr/>
        </p:nvPicPr>
        <p:blipFill>
          <a:blip r:embed="rId3"/>
          <a:stretch>
            <a:fillRect/>
          </a:stretch>
        </p:blipFill>
        <p:spPr>
          <a:xfrm>
            <a:off x="954904" y="2724712"/>
            <a:ext cx="3959996" cy="1375427"/>
          </a:xfrm>
          <a:prstGeom prst="rect">
            <a:avLst/>
          </a:prstGeom>
          <a:solidFill>
            <a:schemeClr val="accent5">
              <a:lumMod val="20000"/>
              <a:lumOff val="80000"/>
            </a:schemeClr>
          </a:solidFill>
          <a:ln>
            <a:solidFill>
              <a:schemeClr val="accent1"/>
            </a:solidFill>
          </a:ln>
          <a:effectLst>
            <a:glow rad="63500">
              <a:schemeClr val="accent1">
                <a:satMod val="175000"/>
                <a:alpha val="40000"/>
              </a:schemeClr>
            </a:glow>
          </a:effectLst>
        </p:spPr>
      </p:pic>
      <p:pic>
        <p:nvPicPr>
          <p:cNvPr id="8" name="Picture 7"/>
          <p:cNvPicPr>
            <a:picLocks noChangeAspect="1"/>
          </p:cNvPicPr>
          <p:nvPr/>
        </p:nvPicPr>
        <p:blipFill>
          <a:blip r:embed="rId4"/>
          <a:stretch>
            <a:fillRect/>
          </a:stretch>
        </p:blipFill>
        <p:spPr>
          <a:xfrm>
            <a:off x="5828384" y="2804596"/>
            <a:ext cx="2571872" cy="826666"/>
          </a:xfrm>
          <a:prstGeom prst="rect">
            <a:avLst/>
          </a:prstGeom>
          <a:solidFill>
            <a:schemeClr val="accent5">
              <a:lumMod val="20000"/>
              <a:lumOff val="80000"/>
            </a:schemeClr>
          </a:solidFill>
          <a:ln>
            <a:solidFill>
              <a:schemeClr val="accent1"/>
            </a:solidFill>
          </a:ln>
          <a:effectLst>
            <a:glow rad="63500">
              <a:schemeClr val="accent1">
                <a:satMod val="175000"/>
                <a:alpha val="40000"/>
              </a:schemeClr>
            </a:glow>
          </a:effectLst>
        </p:spPr>
      </p:pic>
    </p:spTree>
    <p:extLst>
      <p:ext uri="{BB962C8B-B14F-4D97-AF65-F5344CB8AC3E}">
        <p14:creationId xmlns:p14="http://schemas.microsoft.com/office/powerpoint/2010/main" val="1707326711"/>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3"/>
          <p:cNvSpPr>
            <a:spLocks noGrp="1"/>
          </p:cNvSpPr>
          <p:nvPr>
            <p:ph type="title"/>
          </p:nvPr>
        </p:nvSpPr>
        <p:spPr>
          <a:xfrm>
            <a:off x="479376" y="5421"/>
            <a:ext cx="10769600" cy="1143000"/>
          </a:xfrm>
        </p:spPr>
        <p:txBody>
          <a:bodyPr/>
          <a:lstStyle/>
          <a:p>
            <a:r>
              <a:rPr lang="en-US" dirty="0" smtClean="0"/>
              <a:t>Set – Data Structure</a:t>
            </a:r>
            <a:endParaRPr lang="en-US" dirty="0">
              <a:solidFill>
                <a:schemeClr val="accent2"/>
              </a:solidFill>
            </a:endParaRPr>
          </a:p>
        </p:txBody>
      </p:sp>
      <p:sp>
        <p:nvSpPr>
          <p:cNvPr id="4" name="TextBox 3"/>
          <p:cNvSpPr txBox="1"/>
          <p:nvPr/>
        </p:nvSpPr>
        <p:spPr>
          <a:xfrm>
            <a:off x="584202" y="1462462"/>
            <a:ext cx="4444998" cy="1815882"/>
          </a:xfrm>
          <a:prstGeom prst="rect">
            <a:avLst/>
          </a:prstGeom>
          <a:solidFill>
            <a:schemeClr val="tx2"/>
          </a:solidFill>
          <a:ln w="3175">
            <a:solidFill>
              <a:schemeClr val="tx2"/>
            </a:solidFill>
          </a:ln>
        </p:spPr>
        <p:txBody>
          <a:bodyPr wrap="square" rtlCol="0">
            <a:spAutoFit/>
          </a:bodyPr>
          <a:lstStyle/>
          <a:p>
            <a:pPr marL="285750" indent="-285750">
              <a:buFont typeface="Arial" pitchFamily="34" charset="0"/>
              <a:buChar char="•"/>
            </a:pPr>
            <a:r>
              <a:rPr lang="en-US" dirty="0">
                <a:solidFill>
                  <a:schemeClr val="bg1"/>
                </a:solidFill>
                <a:latin typeface="+mj-lt"/>
              </a:rPr>
              <a:t>A set is an unordered collection of </a:t>
            </a:r>
            <a:r>
              <a:rPr lang="en-US" dirty="0" smtClean="0">
                <a:solidFill>
                  <a:schemeClr val="bg1"/>
                </a:solidFill>
                <a:latin typeface="+mj-lt"/>
              </a:rPr>
              <a:t>items</a:t>
            </a:r>
            <a:endParaRPr lang="en-US" dirty="0">
              <a:solidFill>
                <a:schemeClr val="bg1"/>
              </a:solidFill>
              <a:latin typeface="+mj-lt"/>
            </a:endParaRPr>
          </a:p>
          <a:p>
            <a:pPr marL="285750" indent="-285750">
              <a:buFont typeface="Arial" pitchFamily="34" charset="0"/>
              <a:buChar char="•"/>
            </a:pPr>
            <a:r>
              <a:rPr lang="en-US" dirty="0">
                <a:solidFill>
                  <a:schemeClr val="bg1"/>
                </a:solidFill>
                <a:latin typeface="+mj-lt"/>
              </a:rPr>
              <a:t>Every element is unique (no duplicates) and it is immutable (which cannot be changed</a:t>
            </a:r>
            <a:r>
              <a:rPr lang="en-US" dirty="0" smtClean="0">
                <a:solidFill>
                  <a:schemeClr val="bg1"/>
                </a:solidFill>
                <a:latin typeface="+mj-lt"/>
              </a:rPr>
              <a:t>)</a:t>
            </a:r>
            <a:endParaRPr lang="en-US" dirty="0">
              <a:solidFill>
                <a:schemeClr val="bg1"/>
              </a:solidFill>
              <a:latin typeface="+mj-lt"/>
            </a:endParaRPr>
          </a:p>
          <a:p>
            <a:pPr marL="285750" indent="-285750">
              <a:buFont typeface="Arial" pitchFamily="34" charset="0"/>
              <a:buChar char="•"/>
            </a:pPr>
            <a:r>
              <a:rPr lang="en-US" dirty="0">
                <a:solidFill>
                  <a:schemeClr val="bg1"/>
                </a:solidFill>
                <a:latin typeface="+mj-lt"/>
              </a:rPr>
              <a:t>However, the set itself is mutable. We can add or remove items from </a:t>
            </a:r>
            <a:r>
              <a:rPr lang="en-US" dirty="0" smtClean="0">
                <a:solidFill>
                  <a:schemeClr val="bg1"/>
                </a:solidFill>
                <a:latin typeface="+mj-lt"/>
              </a:rPr>
              <a:t>it</a:t>
            </a:r>
            <a:endParaRPr lang="en-US" dirty="0">
              <a:solidFill>
                <a:schemeClr val="bg1"/>
              </a:solidFill>
              <a:latin typeface="+mj-lt"/>
            </a:endParaRPr>
          </a:p>
        </p:txBody>
      </p:sp>
      <p:grpSp>
        <p:nvGrpSpPr>
          <p:cNvPr id="5" name="Group 4"/>
          <p:cNvGrpSpPr/>
          <p:nvPr/>
        </p:nvGrpSpPr>
        <p:grpSpPr>
          <a:xfrm>
            <a:off x="735795" y="5576616"/>
            <a:ext cx="6122205" cy="959579"/>
            <a:chOff x="446685" y="2970652"/>
            <a:chExt cx="4521805" cy="686695"/>
          </a:xfrm>
        </p:grpSpPr>
        <p:sp>
          <p:nvSpPr>
            <p:cNvPr id="6" name="Rectangle 5">
              <a:extLst>
                <a:ext uri="{FF2B5EF4-FFF2-40B4-BE49-F238E27FC236}">
                  <a16:creationId xmlns:a16="http://schemas.microsoft.com/office/drawing/2014/main" xmlns="" id="{0C765EC2-5B8A-6D4D-B2B9-5CE04920A1B8}"/>
                </a:ext>
              </a:extLst>
            </p:cNvPr>
            <p:cNvSpPr/>
            <p:nvPr/>
          </p:nvSpPr>
          <p:spPr>
            <a:xfrm>
              <a:off x="446685" y="2970652"/>
              <a:ext cx="4521805" cy="6866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sz="1400" dirty="0">
                  <a:solidFill>
                    <a:schemeClr val="tx1"/>
                  </a:solidFill>
                </a:rPr>
                <a:t>	</a:t>
              </a:r>
            </a:p>
            <a:p>
              <a:pPr algn="ctr">
                <a:lnSpc>
                  <a:spcPct val="100000"/>
                </a:lnSpc>
              </a:pPr>
              <a:r>
                <a:rPr lang="en-US" sz="1400" dirty="0">
                  <a:solidFill>
                    <a:schemeClr val="tx1"/>
                  </a:solidFill>
                </a:rPr>
                <a:t>	</a:t>
              </a:r>
            </a:p>
            <a:p>
              <a:pPr algn="ctr"/>
              <a:r>
                <a:rPr lang="en-US" sz="1400" dirty="0">
                  <a:solidFill>
                    <a:schemeClr val="tx1"/>
                  </a:solidFill>
                </a:rPr>
                <a:t> </a:t>
              </a:r>
              <a:r>
                <a:rPr lang="en-US" dirty="0">
                  <a:solidFill>
                    <a:schemeClr val="tx1"/>
                  </a:solidFill>
                </a:rPr>
                <a:t>Even if the values that are passed for set function contain  </a:t>
              </a:r>
            </a:p>
            <a:p>
              <a:pPr algn="ctr"/>
              <a:r>
                <a:rPr lang="en-US" dirty="0">
                  <a:solidFill>
                    <a:schemeClr val="tx1"/>
                  </a:solidFill>
                </a:rPr>
                <a:t>            duplicates, the method will remove them and will store only unique values</a:t>
              </a:r>
            </a:p>
            <a:p>
              <a:pPr algn="ctr"/>
              <a:r>
                <a:rPr lang="en-US" sz="1400" dirty="0">
                  <a:solidFill>
                    <a:schemeClr val="tx1"/>
                  </a:solidFill>
                </a:rPr>
                <a:t>          </a:t>
              </a:r>
            </a:p>
            <a:p>
              <a:pPr algn="ctr">
                <a:lnSpc>
                  <a:spcPct val="100000"/>
                </a:lnSpc>
              </a:pPr>
              <a:r>
                <a:rPr lang="en-US" sz="1400" dirty="0">
                  <a:solidFill>
                    <a:schemeClr val="tx1"/>
                  </a:solidFill>
                </a:rPr>
                <a:t>	</a:t>
              </a:r>
              <a:endParaRPr lang="en-IN" sz="1400" dirty="0">
                <a:solidFill>
                  <a:schemeClr val="tx1"/>
                </a:solidFill>
              </a:endParaRPr>
            </a:p>
          </p:txBody>
        </p:sp>
        <p:sp>
          <p:nvSpPr>
            <p:cNvPr id="7" name="Triangle 58">
              <a:extLst>
                <a:ext uri="{FF2B5EF4-FFF2-40B4-BE49-F238E27FC236}">
                  <a16:creationId xmlns:a16="http://schemas.microsoft.com/office/drawing/2014/main" xmlns="" id="{A626F53B-50AE-514D-95BB-BABFD2103DA1}"/>
                </a:ext>
              </a:extLst>
            </p:cNvPr>
            <p:cNvSpPr/>
            <p:nvPr/>
          </p:nvSpPr>
          <p:spPr>
            <a:xfrm>
              <a:off x="570586" y="3088910"/>
              <a:ext cx="250364" cy="34791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gr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682" y="3510025"/>
            <a:ext cx="2814318" cy="1834031"/>
          </a:xfrm>
          <a:prstGeom prst="rect">
            <a:avLst/>
          </a:prstGeom>
        </p:spPr>
      </p:pic>
      <p:sp>
        <p:nvSpPr>
          <p:cNvPr id="9" name="TextBox 8"/>
          <p:cNvSpPr txBox="1"/>
          <p:nvPr/>
        </p:nvSpPr>
        <p:spPr>
          <a:xfrm>
            <a:off x="5422640" y="1462462"/>
            <a:ext cx="5473960" cy="2062805"/>
          </a:xfrm>
          <a:prstGeom prst="rect">
            <a:avLst/>
          </a:prstGeom>
          <a:solidFill>
            <a:schemeClr val="tx2"/>
          </a:solidFill>
          <a:ln w="3175">
            <a:solidFill>
              <a:schemeClr val="tx2"/>
            </a:solidFill>
          </a:ln>
        </p:spPr>
        <p:txBody>
          <a:bodyPr wrap="square" rtlCol="0">
            <a:spAutoFit/>
          </a:bodyPr>
          <a:lstStyle/>
          <a:p>
            <a:pPr marL="285750" indent="-285750">
              <a:buFont typeface="Arial" pitchFamily="34" charset="0"/>
              <a:buChar char="•"/>
            </a:pPr>
            <a:r>
              <a:rPr lang="en-US" dirty="0">
                <a:solidFill>
                  <a:schemeClr val="bg1"/>
                </a:solidFill>
                <a:latin typeface="+mn-lt"/>
              </a:rPr>
              <a:t>A set is an unordered collection of </a:t>
            </a:r>
            <a:r>
              <a:rPr lang="en-US" dirty="0" smtClean="0">
                <a:solidFill>
                  <a:schemeClr val="bg1"/>
                </a:solidFill>
                <a:latin typeface="+mn-lt"/>
              </a:rPr>
              <a:t>items</a:t>
            </a:r>
            <a:endParaRPr lang="en-US" dirty="0">
              <a:solidFill>
                <a:schemeClr val="bg1"/>
              </a:solidFill>
              <a:latin typeface="+mn-lt"/>
            </a:endParaRPr>
          </a:p>
          <a:p>
            <a:pPr marL="285750" indent="-285750">
              <a:buFont typeface="Arial" pitchFamily="34" charset="0"/>
              <a:buChar char="•"/>
            </a:pPr>
            <a:r>
              <a:rPr lang="en-US" dirty="0">
                <a:solidFill>
                  <a:schemeClr val="bg1"/>
                </a:solidFill>
                <a:latin typeface="+mn-lt"/>
              </a:rPr>
              <a:t>Every element is unique (no duplicates) and it is immutable (which cannot be changed</a:t>
            </a:r>
            <a:r>
              <a:rPr lang="en-US" dirty="0" smtClean="0">
                <a:solidFill>
                  <a:schemeClr val="bg1"/>
                </a:solidFill>
                <a:latin typeface="+mn-lt"/>
              </a:rPr>
              <a:t>)</a:t>
            </a:r>
            <a:endParaRPr lang="en-US" dirty="0">
              <a:solidFill>
                <a:schemeClr val="bg1"/>
              </a:solidFill>
              <a:latin typeface="+mn-lt"/>
            </a:endParaRPr>
          </a:p>
          <a:p>
            <a:pPr marL="285750" indent="-285750">
              <a:buFont typeface="Arial" pitchFamily="34" charset="0"/>
              <a:buChar char="•"/>
            </a:pPr>
            <a:r>
              <a:rPr lang="en-US" dirty="0">
                <a:solidFill>
                  <a:schemeClr val="bg1"/>
                </a:solidFill>
                <a:latin typeface="+mn-lt"/>
              </a:rPr>
              <a:t>However, the set itself is mutable. We can add or remove items from </a:t>
            </a:r>
            <a:r>
              <a:rPr lang="en-US" dirty="0" smtClean="0">
                <a:solidFill>
                  <a:schemeClr val="bg1"/>
                </a:solidFill>
                <a:latin typeface="+mn-lt"/>
              </a:rPr>
              <a:t>it</a:t>
            </a:r>
          </a:p>
          <a:p>
            <a:pPr marL="285750" indent="-285750">
              <a:buFont typeface="Arial" pitchFamily="34" charset="0"/>
              <a:buChar char="•"/>
            </a:pPr>
            <a:r>
              <a:rPr lang="en-US" dirty="0" smtClean="0">
                <a:solidFill>
                  <a:schemeClr val="bg1"/>
                </a:solidFill>
                <a:latin typeface="+mn-lt"/>
              </a:rPr>
              <a:t>One </a:t>
            </a:r>
            <a:r>
              <a:rPr lang="en-US" dirty="0">
                <a:solidFill>
                  <a:schemeClr val="bg1"/>
                </a:solidFill>
                <a:latin typeface="+mn-lt"/>
              </a:rPr>
              <a:t>can use for loop to access the individual elements, but the order will not be </a:t>
            </a:r>
            <a:r>
              <a:rPr lang="en-US" dirty="0" smtClean="0">
                <a:solidFill>
                  <a:schemeClr val="bg1"/>
                </a:solidFill>
                <a:latin typeface="+mn-lt"/>
              </a:rPr>
              <a:t>maintained</a:t>
            </a:r>
            <a:endParaRPr lang="en-US" sz="1600" dirty="0">
              <a:solidFill>
                <a:schemeClr val="bg1"/>
              </a:solidFill>
              <a:latin typeface="+mn-lt"/>
            </a:endParaRP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2901" y="4766059"/>
            <a:ext cx="3053219" cy="1621114"/>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32211" y="3765114"/>
            <a:ext cx="2933909" cy="749422"/>
          </a:xfrm>
          <a:prstGeom prst="rect">
            <a:avLst/>
          </a:prstGeom>
        </p:spPr>
      </p:pic>
    </p:spTree>
    <p:custDataLst>
      <p:tags r:id="rId1"/>
    </p:custDataLst>
    <p:extLst>
      <p:ext uri="{BB962C8B-B14F-4D97-AF65-F5344CB8AC3E}">
        <p14:creationId xmlns:p14="http://schemas.microsoft.com/office/powerpoint/2010/main" val="2101158284"/>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up)">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up)">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OJECT_FOLDER_UPDATED" val="1"/>
  <p:tag name="ISPRING_PLAYERS_CUSTOMIZATION" val="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KuNhUu0TMlRzQQAAF8SAAAdAAAAdW5pdmVyc2FsL2NvbW1vbl9tZXNzYWdlcy5sbmetWG1v2zYQ/l6g/4EQUGADurQd0KIYEge0xDhCZMqV6DjZMAiMxNhEJNHTi9Ps037Nfth+yY6UnNhtCklJgDgwKd9zx3t57qjD469ZijaiKKXKj6wPB+8tJPJYJTJfHllzdvLLZwuVFc8TnqpcHFm5stDx6PWrw5Tny5ovBXx//Qqhw0yUJSzLkV49rJFMjqzZOLL96QzTy8jzJ340difWyFbZmud3yFNL9dOvnz5//fDx08+H71q5PjDhFHvePhAySB/f9wCiLPC9CNCIF1FywayR/j9Mzp8zz6XEGrVfhknPAnJujfT/Trl5EBDKotBzHRK5YUR9ZnzhEUYca3SparTiG4EqhTZS3KJqJSCOlSwEKlOZmAexgo28Fl3KHH+KXRoFJGSBazPXp9YoVEVx99bA8rpaqQLUlSiRJb9KRWJ0QsaY5+tClKCaV5BRCP6qlYRfqozL/KBb9YJ6PnYiPJtFUxKGeALOZfeHAqQ9+FtZreBZItRbUHGbp4on6LoQAOiHiK/XqYybX8pwXWgLZym/67QiwAuXTiLm+14YEepsd6wRyRPkFFwfdiBKgEMSAEDBS1E8QTYyuW7EEU7TYQin7uTUgw/TJpzK5SqFTzXUjhmBTJiJvEsKMpUEkONhuPADRzsNVCGO1rwsb1WR7GXpbjy7gF1q+1AINtsBZxpjCwz5IYG9ikLEVReYh+fUPo3GjMLXMQHnerzO41VPOaiQR5N0NyVriNVu4nXmf4sWjf0LKHFgJH+IhH8GRHQ2ROKShEAeJOySofjcnWBNBZp8tsywZZ6Y60JP7xCPY5DTId1IVZewo10C/GA4qDwYpiYkX+aQSi72fkBwDSpE3KyWciPAjiIRRaci4FybODqzv8zd36MT7HrEiSDVgYAiZpqB1pjxO5SrCvFkw/NYoCsRcx3TO3iWyMQ807ln9P9Vy78Rr1q+fdNSNXXIxZuh9uyx+yNm1SXYVFUiW1ddqrXDWvOfYoWusx+a0OfoT9Mf2oTiwPVfJjKlzOq0aQPPjs+9ZUNj1GnEMz3VP1ovbUnY8P3YBcIaS9VfgsCcoXsajAZpfymXnoCiWdM2oK+4+fUAndRvAahCT8U4B1ftmXCu6b6//IKMQ5dBz1iIq1JWnQOZqcYmQI+HNoYJOBWVeCjGK3GtYPZLBd80cxl0RhPpzoDujH17rYK5zAOTKQAu25GqRKnMwP6kB+Z8SrYeaAh+7yQLVaeJKd5U3hiSB9/Wmfh+oLwuVGZ2U15uk7dpMsfPsaI5XNAonQ0YSe7rr3d8dsrv6VEKCQ5gCLExtfXkYutaTXsKQQloV3gs3A4+UAsZr+IVNNNrVedJT6DmFuOQEwxg7ZlDwYt49d8///bE+MaSZhe1u78NAtEjGbAguQf7g6pKlH92gTA83pcziz5S7a1vK9fzEshcyMIXuV3xprVkKoOtg269kORt0DBj2D6dQh2EJu1VXcDoNgRhioMz4DJzM7BGU17cABEypdJBKMbVOgGrYdofLt51lcpcDJF9XivRB2buLMKOY95CQPHBJfOm6ZkJ3HLi9nVEqpa9wexTTIFnv8ETiayGAgaE3L9l0Ddpc2v14FoMCdSjKk1r27IYEEWzfqCJzfed7n5VmldBh+923gz9D1BLAwQUAAIACACrjYVLLbmuBDIDAACWDAAAJwAAAHVuaXZlcnNhbC9mbGFzaF9wdWJsaXNoaW5nX3NldHRpbmdzLnhtbNVXW2/aMBR+51dYmfpY0gu9DAWqqoCG1gIqbGufKhMfiFXHzmIHSp/2a/bD9kt2HAMFtevSC9L2gMDn8p37sQlO7mJBJpBqrmTN2y3veARkqBiX45r3ZdDaPvaINlQyKpSEmieVR07qpSDJhoLrqA/GoKgmCCN1NTE1LzImqfr+dDotc52klqtEZhBfl0MV+0kKGqSB1E8EneGXmSWgvTlCAQD8xErO1eqlEiGBQ7pQLBNAOEPPJbdBUdESVEee78SGNLwdpyqT7EwJlZJ0PKx5Hw5PK4f7+wsZB9XgMUibE11HoiWbKmWMWy+o6PN7IBHwcYTuHlU8MuXMRDVvr2JRUNp/jJJju9CpRTlTmANp5vAxGMqooe7o7Bm4M3pBcCQ2kzTm4QA5xMZf8xqDm0/Xveblebvz+WbQ7Z4P2j3nRK7jr+ME/rqhAB1SWRrC0k5AjaFhhH6jzogKDYG/SlqIjZRcc86eyVAJzH2uhW0UD4F1aAwr1ejfctlCyV2PjDAQMat53QQk6VOJHcANFTxcAuhsqA03eeVbc+nTlFNBEA9bFMhF33twwWUojGiqYdW1BUfbvIf1byoTjMxURgS/BWIUwRxkMf6KgKwWiIxSFedUbCFDtOBoccJhCuwkz+sc8E+GrtFEnKEm9msiwDgL3zN+T4YwUiniAp1gdyOda4dffhFwQrV+AKULH7f65+1G86bdaTSvtmyAlE2oDF8IjkWHODEbwaczIpVZ6GE6QpppyIvCOMt5RWIrv74MmseZcGV+72KsQG+wJJux8pLC/NWDwmYjOskH0Q5XDo0jyLEkDhMZIa4MLjMoChhSSZQUM0JDXG3ajvWEq0wjxQ2wg9av99DpEy7z0xjXG1pMGaSFIHd29/YrB4dHxx+rZf/Xj5/bzyrNl35PUGvObf2zZ9f+cvU/3oaBbzf104vbpNm/u7d7l82vRXLbaV4NCpW12S8E1y0i1f1cROrSXTS9lUumkAu4mMZu0HA1CR5zA+w92+wVrfLmO9712mZaZYNxv3VE/puw3Wn5bFx7Jwb+kw9Zy4m55DEmw67H5eu3flDZwZfnk6xSCdHW/0vUS78BUEsDBBQAAgAIAKuNhUuPpNBQ6gIAAHwKAAAhAAAAdW5pdmVyc2FsL2ZsYXNoX3NraW5fc2V0dGluZ3MueG1sjVbRbuIwEHy/r0C59+YgAVopIEFKpEq9a3Wt+m7Cklg4dmQ79Pj7s2OncYCUtKqEZ2fs9Xp2aSQOmC5/jEZRWnEOVL5DURIkYVRWHOJKSFYsPMkr8HxDY4TxN5AS00xopMFGeLfwtpWUjN6ljEq11x1lvEDEW/5MkiR8XEd+zbylYkfgQzV7lEJ7THx/PwviIRJ7xjqczceTPkHKihLR0zPL2N0WpYeMs4ruTGrqp0+Wn0rgBNODzmg1+zWe9jEJFvJJQtHJKVnFm/lkmKTkIATolObTMJisb6oI2gJpTpqOwzC4H6hpj/r+9meyIxZY1rLpRv/2yUqUQbfIs1U4C4J+PlW7n7/KfLP6XiDhn1TUcBJMJ+NeKkEn4N3NH5N4vnroVbCyKs+yWScPSX/6nGW6oF1NuAoe+h/xS0MY2qn2q6/8OJ8mNwX6Qvqgmy1iy3NhDPvR7ftItytn5FXX9Wwg6EffEljquRH5zcrERM4+Xyqp+gOWe0SEIrhQS3pVSb+iSjTbdLGW9xc+Md05JAu0jA9GqgJik69D7OItP47X9ahw8/vCnAQ5HC3oZNiCLfOPKusF0wFb5hvBO3ih5HRBP48YTfPEa2Qf8/vqqyhQpJZNvZpVE9UnPevGFc7RFmg4BdvBUuh03nEB+tUiv8ZMSv5FThFFR5whiRn9rXnbU30ZEflnAeu0676KJJYErtmtzlENafe96nXXjTbataP5UmgvZ9YjqWb4wkNSojQv1JeS8EZWt/DqfczX4aVEj0nFB/5E92yoqED8APydMTL4HMokDCYz01x99Mh3qhD51+sc2U2uPQCtii3wjXo3DI1xupjh5TjLifqTHxg+YdcV9ASNUuZqO4rwly8dwJoAEE/zxrVmYSJFRSQmcISm9x2gvnDfzSKhXNpnuJV8hr10LWeRQZ60o6K1isvrBq4IPlRerDt03MAA20u0FfXNOp1/ay4340x7zyUZwHqps7WKX9ZQgfq/zv9QSwMEFAACAAgAq42FS0OtHccfAwAAJwwAACYAAAB1bml2ZXJzYWwvaHRtbF9wdWJsaXNoaW5nX3NldHRpbmdzLnhtbN1WzW4aMRC+8xTWVjmGzQ9NUrRLFAWiRE0ABdomp8isB9aK196ubQg59Wn6YH2Szq6BgELTTRRUqQe0eDzzzTc/Hjs4fkgEGUOmuZKht1vd8QjISDEuR6H3pX+2feQRbahkVCgJoSeVR44blSC1A8F13ANjUFUThJG6nprQi41J674/mUyqXKdZvquENYivq5FK/DQDDdJA5qeCTvFjpilob4ZQAgB/iZIzs0alQkjgkK4UswIIZ8hc8jwoKs5NIjzfaQ1odD/KlJXsVAmVkWw0CL0PBye1g/39uY5DavIEZJ4S3UBhLjZ1yhjPSVDR449AYuCjGNke1jwy4czEobdXy1FQ23+OUmC7yGmOcqowBdLM4BMwlFFD3dL5M/Bg9FzgRGwqacKjPu6QPPzQa/bvzm+7revLi/bnu36nc9m/6DoShY2/ihP4q44CJKRsFsHCT0CNoVGMvNFmSIWGwF8WzdWGSq6Qy9dkoASmvrDCLkoGwNo0QZLdM+mRITIX09DrpCBJj0qsODdU8Ghhoe1AG26KSp/NtE8yTgXBamJLArnqeU8+XUqimGYalrnMd3Se6KjxTVnByFRZIvg9EKMIBm0T/BcDWa4IGWYqKaSCakO04OhxzGEC7LhI5AzwT45u0UVi0RL7MxVgnIfvlj+SAQxVhrhAx9jNKOfa4VdfBZxSrZ9A6ZzjVu/yotm6u2g3WzdbeYCUjamMXgmOVYYkNRvBp1MilZnbYToiajUURWGcFXtlYqu+vQyaJ1a4Mr93MZagN1iSzXh5TWH+yqC025iOi4OYH64CGo8gx5I4TNyIcJpwaaEsYEQlUVJMCY1wlun8WI+5shol7gA7aP12hs6ecFmsRni5oMeMQVYKcmd3b7/28eDw6FO96v/68XP7RaPZlO8KmrtzY/70xTm/mPXPp2Hg56N5/aQ2mX02qAf/blJ3r1tfy2Sz3brplypkq1cKrlNGq/O5jNa1u1q6S9dKKQo4ikbuaOEwEjzhBth7NtYbmmPtNc5f7A7XT5tpjg1GuvYY/CeRutXi+bfy3gv8tQ/SCspXH/eNym9QSwMEFAACAAgAq42FS6bCKiijAQAAAQYAAB8AAAB1bml2ZXJzYWwvaHRtbF9za2luX3NldHRpbmdzLmpzjZRNb4IwGMfvfgrCrosZ77oboCRLPCzZbssOFSsSS0vawnTG7z7LfGlLmYML/fPj/7yUp4eRdbrs3LaerUP33K1f1XWnQaFx2sBHVUcDeiV0m6FyBd/LCqISQ1tD2sunV/l4I0zGNu5Ml/s3YcskP5uIN2uAmIzXBgtq0JhBaw3al0HbmQJ/K5Wdq/qtSGrzsuGc4HFOMIeYjzGhFegY+yHLMn+WyAVqMGkhvYOuQQ4V03QyCb10iLw5Jn4YOa7M5aSqAd4vSEHGS5BvC0oavLrGP10yvdnXkJ42fHsOG4dPTiADqGT8hcNKD5zF6Txyh8maQsbgOW4U+J6bGGEElhBJvoHj+97kD1Qx7hek0W3JSn6hg7m4ZboGBex1KYz90PNUDJ+8DN2M5nGf43DHfwnf9QLXUQgE9pD2rGZZGsVTBSR1U/dDJtk0U1OjpBAd6aF+7E3Vnl9RRMCqxMWlilkUZEZOJCtsh37JW6HnXVNGiGgjtDFMZDV0cPxj6rlxcJkWdWGaeWQSsUkcPqt0sb2KSj5cP0jE+sP6vJeNbjc6/gBQSwMEFAACAAgArI2FS1gFLWtiDwAAeRwAABcAAAB1bml2ZXJzYWwvdW5pdmVyc2FsLnBuZ+1ZaVhT57beHjhiSwn12BY1DHo9LbVakCIQCEMdWuoAThyRGY2CCElA2EAICQpttTWB69EjKENaUaZAIgYIJpCI1qQ2QKoMAWIINYYAmyQNcTMFyN2Be8/9fZ/7lx/72c/35d17rfWu91t7rSc/HA0Ntnt387sAANgd+Gb/cQCwcgSAv9DXrUV26g7iI5HbmvTjwXsBVrfjOLKwTtwTsgcAGotsF07/FVm/k/pNRDoAoJ5arjViYs1ZAHBEHdi/Jyw7VqtQslMSY8QGIzsbt7CeTdvc+77XNx/0/LT1TJ2127qf3rHe+qlX1S8//vNu9tag3Ze3vBv7+/lL99Zf/XbzfmvrqO27P6j9oH77m/iPQ4oaj3YN6Ef9r2jqqRpZxdzbsnaT3/MdZGk93HmnebrzDhzrSWbYMseVPu6LsglohnIR7iPrMGlmMdEKAAbOv93XvN/r2YL+YKp/hrlcGw8AlyhhUbQ81w7Dr8/cmz3/AgBlX3uJDqT6T4/dz0Riv7QvLDm6RhoBbliDBHasIe2Py1gi0RXBOd6NVO31QXZHNlrbAMD72zAIemMHsvHLOhQAbPk6FWHFIx8xe3U9QuWXtBFkfWYVugpdha5CV6Gr0FXoKnQVugpdha5C/7/Q0ScTeW4s5Oe//V/flF43kj2JnmE7t6pCmOThuX/2lROXvutzjZ1Rycp5caB5gtq/qO23Ai6pSors+TgOFKHQTKntX/FkabiuKJxoVtcizefpn+NG2wtUL9gUAlwblJNATmSHg3kQNQuyAh6fdqOob8i0B8YofWm4hiPcCs4dTb3TBuKJoKcx/ZQ4so2Youc/ai+Q8XlKxTxwpHCuU+YRezPU5FZlWpMaDR6f2WhqhJ47EMjn+CzOnWo0ub9POjXgOjGDKuREXgSFfHjN1Es9rR+vf5ieEQQUMkNTXy22aJpNdzmsKGWEz2hbDWPc40is1slRUe63gwf7/hIufOvOLI0z5Pc56JeuZOZo+kvjcr4gCHSVeaZwV67xR4cAzS9xQiM9PETTqpsX20cPDsPgEin3z4C8TLXmz1GZsinnzWthjFdm8VxmO/2+rvEYzrxwhGr+TdtVRL/DFdGSmmONAzEa5rnexXpTQFze4SMibCW/7do4FXAMb2cOaQu6CwiUREWJ8R61RZHD+H4Ec9/vPPkFXRqtyH5axAr4PapuV62HBIK2PLxbiVqYaKFOXBEks6+eDoI9mdoYOa+F4kSTwWB8ILXi/pl72HXK3UoWt7HJ4grkLdL2+TfT7pyc4Z+5x2LDtWo3MbGUTWAShATu6G2x04mplKWjkrFbAekIY9WBkFKb132NUL7sT2xwIWxyzFfdnHjcICD4cdrCEq9nkWbOMORng+B0ptXkHA9NnbJhlakZeYHp1r2X5zBbEONVSaX15JTeAd/A5Io7XB1RoScNR7INrfVHa8W/t8xNJHedgG69V6ibK/n9c3I//QBiHBL9PUOyFvP9fGsXyYTQSGi3OFAVGNnXYBJYiy9P/1CQFi8PKe3bNDa35YZqHFUvlj4wRfTzQ+BmqvO2MO8ubtLQJ5AzWtJoXKxnG5tIis8OfvZJSxd3nIebqCh6R/EQeeG3hEFOZud99xYdWc+Uz2W9+Bw9srEbcj8s5cEVIK67cp4jVMzr96U61mAfT/Zu0hhelIdMvDc99Z6/uMfplNTmTwnjnINt6agc9k4odUZX2xWels3xoMJacqAb5Q+Fe1TA29vyk/ZKsqnW/iH/nJTnYTGsLdkm/nr8ll1qzTUGNYsv9SXyQAZijnklkEzm22WCXfm4uSc8qGlfBpReowM4nnm0c4hA2/0xb1p5VtAcQJ3j5H6Rj+vBqWrfd8wSwqK++6ag3L70pcv25tNYvfdydPh+RXGIqWo5xqalKykFEdyUS/vumX8bhu9FmS3yr2PMbc1bPLocXvRm4TevQtATO7MosXnFRdFpOWC8MNcmqVj5Rwn+DlEm39gS4B1qwjo+ZRljmCOzvWhqDjxW4CKcimbr+VkYwcJSVGhVH+yVUOENWRJYf0JSa3pIcGlKUvYiaS181Gb3vdh5vvMADTTq6qK8H29FzW1obT7C17jHZt+VFyvnqhLjbgvKvGnjHF6DYfHiUlopDPriSwmLlmBE3qd0SrEfzeTL7qmv6lJKRbAxM9rvDaj+T6XmfUeboY8xoj1nfBpoAzXyTaMFhwuZqMfi6QYrvQH1ZUy4jXnbvCguq06/470JTRNeENLjJ3dGe1FQ9wyYWj00v94HNI8qrWpNkTJ8KbH1ZIcHakxS5TkPH2OSGKkGxvAL3W4kf7eM7BNYtd+Ii6S0mi6RQInL2ZRI6kC0UkYZi72Z1YdIqGmCs6AQJIQbA/NqKMMlsWwryTiMmnW0lYzfnx5UlU+pk59mL9YUabtl+rvytRxCp7fRu0TG7P+ZhWZ/p5o6HoJmbzA+fzQvYDG1Dwgpteoij+q0oeUw6wqe4dOO2pSrRtgnbNoOlaL2+h5e3Dmxpa0lnVJuL4DiBaZNvbAR+1doVO6NT5LjKsN20uToFycmqDJtUZJR9cCt6NeB3cqjXKxyuhGUihvTdxptQxOHXTpvXX/5Odlbyu9VLD0oIy4Njd8KSBb7U8mqZ7hhb/h12tDYGKLZzfZmyElLTXBRxfOHm1mLM9lXyJOmr1N7k/dSgkbZ5zdyjxUfcgqzby6ql9dDLgtjUazOKJkMBKcSorlFBGwnz0Pe2eHBll399lwq7dLGC5EN4Q09mO1ebrKFD6NBUmfQ3vqWIzGBb5wKf3a2VUwP7E8F0hTGtDKwzqFsyDfTeNNvh5fe/kJ1JPaNTmtA1K1e4JA2HcLlzDT3WMrHJvfWfe2f0hxu9gi+tNQQOm7hH3VpDwJQZcHxtIJJtbrRzJD+JlN/4WYP+x2XyZJ/ayWUtd3edtZFkVkC4lpqwdp1Gy/vavmK0iDBKcRqkiIRp/isW4R1xk2mPOoq+l+vtEbDlJEst+0YuI5qrtSN7lg+dqdjRS9LhinaDAlSQvw+3HyljD5h4U0RmBAnKVA25rE5epBkHRwTZ6RJjND+GDcw6mmJd+hZ+objqukTrniEIBp+1/D1TewkKL/yydl6zRR88VV/LvYQrgK3Nni8RfxJvtXVZEZRMUOp2HQ7IoTNiVZ9l9gT+HPUdD3akybX0cYVslDuZIRPQrgCi4WWWSC4cNhzAMl7OtlIpdZYjZOE3LJYUVNaf571Yad6qT57kilHWaSIQ/fONBNgikIPdngwG414+vntuPJia7Habvekn/Z95FNMWolcxuUlC/AmSxUldO4i8D2rsuKwyxzE9A7ydNtOQt3D4EoG2K9VI1xUE2Qaqu4SdgbkV1bRs3bccvFpgPq1eWJx3YWFWUw/i+1RviIQGv6oUibgC9iL861CyUjNnMbwdLadHjFjeNPYhnAQ8BFP2/jDyMCIUpgtm3AiUlQTdtzhi//isapA3CVXpMDjXFuhweq0T84r5KL7y7x0msruq3ON/01M6VxKePsD2q81bJDkmze+LGzqpNYibDmKGpzaK/PLZsmuDAlBfWqnKmFbmEgGup7NfIG/YnnYF/Mb5rY3S+mFEbXmJOLaeo5BbWVEuXcQPWdnhhy3oeNFTUnNg9ZxGTUJZpVSE+DhUkbav7jmUc5Jdu5zuqtxnf0AixxYyBVIBjpYnt0LN0EiutjC4+HEtjE7Y1MaibRYb3Gbc41U2nctNYbFhnSHkPrdw9OUuyfNePGHXDETUwMzUhsFSIr26TzmIYxN8dvTfI2AXiFwl1tR1mciSuza4JBSGVjhzVZitnNz6Y4S7MnUXtxP8o/k6wq/M1PHdjCV8/Rixv6vstBPg2NNb2+QLgxv7lF89CdekV7TO8g0+Mc5OMGvPTJFcDNZkj22UtqxGrqNET0dspLtrhce0KgW4TCyiKJaKlgqNuBtkLR9qir/MW1LwDSJo9bSKTNVG8L4Yy0dSExdA2uNoOKd1vUfHvLC//LMMRKmxIRDgcJtGZ0jNQxKwFoevpE+cipb4iKkwjZCgUnzQfK/naqmFVnRNTna/cmJWJrDnZ9fV/LLl5XPOfCsC1PZFDZTzRcsH77pY/KEYbcV3vY5qswqDNLjWT60nCuBpuy23fLTDrKdGNZ3BErCzPCi4UbRQRDnQ1IbBYmg3pRHbZ5fsMXgAt+2MKICoCSldC17qS+OwHA3jVX47Cv/YVNicn/tp4PqycMWQX2y4gLz3D07RZvi4RoU/NiJeGHGVxPC1SGngwQqTQQCt4NlLb5H3dRGTcT56jrkjPacWT2DfFcQF5onY1JT4ULZ4inylxKYjf119ILCeM5Fouk83n7jKJEidWn8DHxE9SBQydk3loWyd1nHDtCZygxjlqVX4iun2zKF6RUZEJKismA4vDbUdKxuT+rh2KWXDuzADMmRaK9RgXBh0NXxp37Q6O8yX17dELu0oKc8yS2zU6zxDocq3E0lDPcD/26OLFZSLuGy3yYzsGMzvt35K33Y2MvwwEGWOdBa/OaZe+7SBvFum5pzvsprDJNCmxtt5lmlsPoD4qYNZ9s+7fuCd076yv6Sqlb6NsvEMN6N0lg6j0ez41lcSODe4bHe8UjI/9iukVLdGJ7iFonmkAJ5JOeL6UTZQa7Awt/FTtl1ZJJ4jvEsfiAZFOi2/QPGoiVWvWp92uw3fYP9TvHpzbq5h0Vvo/SgvJlGGPScsRqZRS2afVnB/AXikHhWKWOHVy+avfsHsZjuC891x5NgDZ4ft1k42yF2ySi2D4VM6rfz9w3cttFglt9V9eQY6sGjyJncwXDK2t2Gu2HcR9IVtw4y9j/6KNOX4M/W6/4eGolMD4mGPc3Q93xoQ1bZgv61Ap9yscdWQARlZMJ5+4RHgoApqfClc7zRSThLc0EEBOzq/aHQ+DcnvrNPhfj3OvhAWdMQFnNwojP6iSDRRJ3x8sEvxokSvYj0cYItMFL7eqeTC4ujT1ORTmlOK0GluDZf5W+az3tFnuI75s3XoYdcRH9elwUunkXaa1EG968AcATMrzy25phQaiC7k7sn2n2CVO80psmJQcY3leFeRQPIIAhbi9e6mPjCiPY/+qNCl6J19SxmkmIjAIxgV0bA0/BYXssGZCRETWUnR5+iQH9Q/wMAHm91JtJtmWZyPWMdAKReFUepntQtUaDrVMsfYz01ouwFJbegcikgs5axHgDiXfo+KjZTkGKlNAfyIilG9OIWBBdS93HddtZCVMOSC4plCIr4uMMyewIHvgrdz9obn/9fUEsDBBQAAgAIAKyNhUsFoh2bSgAAAGoAAAAbAAAAdW5pdmVyc2FsL3VuaXZlcnNhbC5wbmcueG1ss7GvyM1RKEstKs7Mz7NVMtQzULK34+WyKShKLctMLVeoAIoBBSFASaESyDVCcMszU0oybJXMzZHEMlIz0zNKbJVMzS3hgvpAIwFQSwECAAAUAAIACABElFdHI7RO+/sCAACwCAAAFAAAAAAAAAABAAAAAAAAAAAAdW5pdmVyc2FsL3BsYXllci54bWxQSwECAAAUAAIACACrjYVLtEzJUc0EAABfEgAAHQAAAAAAAAABAAAAAAAtAwAAdW5pdmVyc2FsL2NvbW1vbl9tZXNzYWdlcy5sbmdQSwECAAAUAAIACACrjYVLLbmuBDIDAACWDAAAJwAAAAAAAAABAAAAAAA1CAAAdW5pdmVyc2FsL2ZsYXNoX3B1Ymxpc2hpbmdfc2V0dGluZ3MueG1sUEsBAgAAFAACAAgAq42FS4+k0FDqAgAAfAoAACEAAAAAAAAAAQAAAAAArAsAAHVuaXZlcnNhbC9mbGFzaF9za2luX3NldHRpbmdzLnhtbFBLAQIAABQAAgAIAKuNhUtDrR3HHwMAACcMAAAmAAAAAAAAAAEAAAAAANUOAAB1bml2ZXJzYWwvaHRtbF9wdWJsaXNoaW5nX3NldHRpbmdzLnhtbFBLAQIAABQAAgAIAKuNhUumwiooowEAAAEGAAAfAAAAAAAAAAEAAAAAADgSAAB1bml2ZXJzYWwvaHRtbF9za2luX3NldHRpbmdzLmpzUEsBAgAAFAACAAgArI2FS1gFLWtiDwAAeRwAABcAAAAAAAAAAAAAAAAAGBQAAHVuaXZlcnNhbC91bml2ZXJzYWwucG5nUEsBAgAAFAACAAgArI2FSwWiHZtKAAAAagAAABsAAAAAAAAAAQAAAAAAryMAAHVuaXZlcnNhbC91bml2ZXJzYWwucG5nLnhtbFBLBQYAAAAACAAIAGACAAAyJAAAAAA="/>
  <p:tag name="ISPRING_SCORM_RATE_SLIDES" val="0"/>
  <p:tag name="ISPRING_ULTRA_SCORM_COURSE_ID" val="3DC5003E-FE14-4619-8618-439D90897FC3"/>
  <p:tag name="ISPRING_FIRST_PUBLISH" val="1"/>
  <p:tag name="ISPRING_PRESENTATION_TITLE" val="09_Arrays_D26"/>
  <p:tag name="ISPRING_PROJECT_VERSION" val="9"/>
  <p:tag name="ISPRING_LMS_API_VERSION" val="SCORM 1.2"/>
  <p:tag name="ISPRING_CMI5_LAUNCH_METHOD" val="any window"/>
  <p:tag name="ISPRING_SCORM_PASSING_SCORE" val="80.000000"/>
  <p:tag name="ISPRING_CURRENT_PLAYER_ID" val="universal"/>
  <p:tag name="ISPRINGCLOUDFOLDERID" val="1"/>
  <p:tag name="ISPRINGONLINEFOLDERID" val="1"/>
  <p:tag name="ISPRING_UUID" val="{E974DB03-1111-4B4D-ABCD-A0996982F471}"/>
  <p:tag name="ISPRING_PRESENTATION_COURSE_TITLE" val="09_Arrays_D26"/>
  <p:tag name="ISPRING_RESOURCE_FOLDER" val="E:\Keerthika\Propel 2019\Java\Arrays\Arrays"/>
  <p:tag name="ISPRING_PRESENTATION_PATH" val="E:\Keerthika\Propel 2019\Java\Arrays\Arrays.pptx"/>
  <p:tag name="ISPRING_SCREEN_RECS_UPDATED" val="E:\Keerthika\Propel 2019\Java\Arrays\Arrays"/>
  <p:tag name="ISPRING_PLAYERS_CUSTOMIZATION_2" val="UEsDBBQAAgAIADsHY1A2YVgCRwMAAOEJAAAUAAAAdW5pdmVyc2FsL3BsYXllci54bWytVl1P2zAUfS4S/yHyO3FLxwYoATEktIcxIXVse6vc5DbxmtiZ7RC6X78b5zukbEir1Cq5vuf4fhxf17t+ThPnCZTmUvhk4c6JAyKQIReRTx6/3p2ck+ur4yMvS9gelMNDn+SClwCWECcEHSieGQQ/MBP7pGdwkZk4meJScbP3yXKO3O1Oyzk5Ppqhi9A+iY3JLiktisLlGhEi0jLJSxLtBjKlmQINwoCiVRjEabCX5u9o/KZSULPPQPeQmXn7xjVJy/Gs+YCkWLpSRfR0Pl/QH/efV0EMKTvhQhsmAiAOVnJmS7lhwe5ehnkCurTNvCrIFRhTBmFtM89c8sW5cLQKfFI5rFPQmkWg3UREhLZ+DWdDUGEa65qJcC3YE49Ymdta1162RR2JjqUyQW5q9A72G8lUuG7tPX+PTkTsbROm45pPD3Kx/DteJ2P91uX7ZCw2o3yTcB3jUh/SWaeToMNdvdTW2Mr2sZHtXclEHAW/cq4gtK/f2hMwX5Bqw1bmNk5XFwEu4NMdC4xU+1uEoXRr2bitUtxKKa4FtRxuu/uqoyBNtltgJlfQlGrmPfEQ5BemlO3XlVE5eHRkrLF0CPZolXLdpK4hXmzS5OwfelP6jVrzU7/WGQv4H435hERtTbgI4fmOo4+BFGtqAItd2lyTJW65ZxeTzjdp7zANTN1JwKZgIo5hKgI8+yEzjHZ2eggKiml0CXI1wvYWDoJjHsUJfs0kw3j1IE3K1G6SobdwEJzIYDcBbc0HgRslC8xQ51mGA+Bl8V6utx2h45aMdNmK0aMT49ALcm1kyn9bpQ/mpLm0kn7l9B4fOYc+Degm4y3kw/w1xGgSDOJq5sL2NQKcC08citWA56S2uhkO8YlZXz6NBnxpeihnTDOdS8M6qyzjOQ4mzyqv5hzn2cgnhC3LE3PbT2h4eVjoKOHpe2OK6zueVVms+G9wCh6Wfw0WSyy1E0Opd5+8P1/2GFCLOBkH21vToR23UjR1cF1q36pf247mhqq1UsnskKS8uhcVppoHH1GOkZK5CEcCsA2r6XWC8/hGAXMS2GJGi1M8HjLzyTt8qHO+OLvoUv6wuGiwNq6HauMqljdcR3XAnfxofZDaRLx6ruHjH1BLAwQUAAIACAAhYolQ+mVGv8gFAAATFgAAHQAAAHVuaXZlcnNhbC9jb21tb25fbWVzc2FnZXMubG5nrVjdbts2FL4f0HcgBBTYgC5tB7QohsQFJTGxEFlSJTpuNgwCIzE2EUn09OPEu9rT7MH2JDukZMduV0hKehFDonK+c0h+3zmHPP34kGdow8tKyOLMeHvyxkC8SGQqiuWZMafnP38wUFWzImWZLPiZUUgDfZy8+OE0Y8WyYUsOzy9+QOg051UFr9VEvT2+I5GeGYEZY8siUeSYLokDF1+TMI4s4uHQ8WPPp3E0DwI/pMQ2JnTFUSXyJmM1xIREhQpZo6pZr2VZ8xSJAtXwLyxJwIO4EZmotyiXKT993fnsDyG6dLwY3Kvn3bDjOvQ6nvk2MSakYDcZhJGUnBeo5Czl5XN8eH44w24Hbovq+egLTAlghpetHyskMGDHC4dOjYkFmGqp7kW9QiJal7CbiG9Y1rRr2u13nzsTW5cx9WMcBLE5p9T3YhebxDUmJkvu+qwtfxZg7zp2/Qs/Np0LCEvma1ZskSuX8sdf3n94ePvu/U+jYCJYRfcYCGmkd28GAHk09N0Y0Igbe+QzNSbqd5ydP6eu48Eudg/jrIOQXBkT9dtrNw9D4oEwXMcmsRNplai1cIlWybVs0IptOKol2gh+rzXBi1qUHCWyqOFRfVKPomh6mWX7Mww0CklEQ8eiju8Zk0iW5fZVK7amXskSHFYobdmbaq+KV+r7uuQVeGzZJZVAQbapzJkoTvpdLzzXx7am2Qz4jS9geel+WoB0BK9JvREpl6/AxX2RSZaiW5ASEn6E2HqdiaRLHR3zg4xte6MI8cLxLoDuvhuBbO3diEoGKbJLpiY7EiXEEQkBoGQVL59gG2u2a3OEs2wcwtS5mLrwR1UIU7FcZfBXj40jIMCEgPfmCuAq5PQAR9HCD221aOAKMbRmVXUvy/SIp4f72QfseJYPUrDoAbgqEXtg4IeAilWWPKn7wSBKrPndKQumCgSMqU4HSlR5U9Ugm3yd8ZrraIWaCks0pW74rQSFZZxtWu6D9yoDMvbS3MVzz5rGJt0nUZc1RbIaaAfi/F99HKqhAZoccr43pg4tNv3PkF8gHfpjLPxLyIKXYyyuSQSLTKI+Gw9fORdY7xJkvl1S2qW9hKkck227FkCxaSNkU8GIWhJITXpHqpNxbiLyaQ4sdrD7jezaou76j6XYQPEGAvKy1xEkfIvYSlSf5s5v8Tl2XF2rv6Qe2+peh6UbViQcyJYwtadb+JaKVH9TtNf+/2zEX4jVbVToZVcnPJt8fjk2nqPS8g1FsLrm+bruc60WrAv/KVEoiX8zhCFTf5r/fSv6XXbmoHl99v4cNclj9qg3iGeu1PDd+t6RRG2pMR1IWKaQwy0ItDiqnEJXkg23mqpAtbOp6O/QH+0c7xxsgrbSQSl0itsRsXp+B+BJ9FSMaAq7oiOPoDnKoW4Nt72CWR+Ff6VKzHD7BTEjh0KdWvCbStS9nnUGGFyRdQJ4eik+6HKPyhN1qAshewC43B8+M5FD/OkAzPmM7FagLSpHM1nIJkt1wsjEnS4ssLZNzr/un29LmevRjFU7wbSF7eNzomgnF7ZOgxEd2F7zg/fnQPJP36WI4BAaHwt7luqWLJUfsoFGIB+1FC6Nds0W6ChndbKCAn4rmyIdCNQe22xyjgGsm3PEWZms/v37n4EYX0TSjqJu9NdRIKoNhMxL9mC/e7Lm1R+jQdRM9hiRpljNH+p+oLmpiRTF/vk5tH+3t30WFJvHIeuXIVbdCXtnN/DATR0QwHc5x7K2kuYyh6GTfr9U3W1pvmBKsTWdgQQjrTjZlNCpjkHYMc7y5yGcAzvxWgAEXQcVdcYReWBKcmNQ1X0RJGd9sjMmM1beQWanUmajYtMbqBRVj5vT49VJU2eiGBX58+qqmjB1ghjbtr5HgpXMRHLXNh4pnFKT7kIpk8vBYNYUe1A4vsDjqajHAoaE7O+J1E2IvnVwJVOXsAPSjK7Vu7QMma99f8x7m69L9/6t0te3p68PbnP/A1BLAwQUAAIACAAhYolQc2py5qUAAACCAQAALgAAAHVuaXZlcnNhbC9wbGF5YmFja19hbmRfbmF2aWdhdGlvbl9zZXR0aW5ncy54bWx1kEEKgzAQRfeewhsIXYdA16VFqBcYcSoDSSYko+DtTURtadNl3vt/woyKKEJujLqqawWT8FMgiJYwoWre72wjzHh1ZEGIXcKCcc+VTG4YZt8GjOhkU/oFJqb8Dz8+bw0s56B4xAumXOjIor6UCpvJJQczjRvrFo/akCXBQTVfPEfRQW/whkvPEIbHGdiX/qtzNy03WbzzgNoHtl5U84GqdLLj7itQSwMEFAACAAgAIWKJUBfhkL2uAwAARhIAACcAAAB1bml2ZXJzYWwvZmxhc2hfcHVibGlzaGluZ19zZXR0aW5ncy54bWztWNtu2kwQvucpVq56WZy06SkyRG0wKioBFLuHXEWLd8Gr7MH17kLpVZ+mD9Yn6awXCDRp6rRB7f+rSAh7dubbmdlvZrCjo4+CoxktNVOyFew39wJEZaYIk9NW8CbtPngWIG2wJJgrSVuBVAE6ajeiwo4503lCjQFVjQBG6sPCtILcmOIwDOfzeZPponSrilsD+LqZKREWJdVUGlqGBccL+DGLgupgiVADAL5CyaVZu9FAKPJIJ4pYThEj4LlkLijMuxzrPAi92hhnF9NSWUmOFVclKqfjVnCvW31WOh6qwwSVLie6DUInNoeYEOa8wDxhnyjKKZvm4O7TgwDNGTF5K3h44FBAO7yKUmH70LFDOVaQA2mW8IIaTLDB/tbvZ+hHo1cCLyILiQXLUlhBLv5W0EnPk36vE58PhmmcnL9KT/reh1sYpfH7tJbRq7NRfNrvDV6fp8NhP+2NLq0g5C2Po3A7pAhCV7bM6DqiCBuDsxwyBDYTzDWNwk3RSo05ruDMsBlkn36XkInlPLFFoUrTNqWllRubwrV7P4CJJkpuZdndo7HiQKLKKagHMaZkgAXdoFVywWQXNPcDNIE88UUrGBZUogRLoDIzmLNsDaDtWBtmKgp3l9ovSoY5AjyoNYpOkuDSBR9ZluNS003XVivaEShrv1OWE7RQFnF2QZFRCFJsBVzlFG0yDU1KJSop1IJBmjPYccbonJKjKl9LwB9tdAZbCAuWUHgFp8bv8MGyT2hMJ6oEXIpnUKYgZ9rjN28FXGCtL0Hxysf7nqS9QSd+f98FiMkMy+yW4MApKgqzE3y8QFKZlR2kI8NW0+pQCCPVWp3Ymr9+DGtawznf0Wls4WsmLMd3Cb9OyAb0Do98N7vc5uB/6kHtbXM8qwrdFW8FDSXO4EgyP0vckrtkctkIa0BmWCIl+QLhDHqzdo1jxpTVIPEtwjusf91Hbw9Ere6m0EBhx5LQshbk3v7DRwePnzx99vywGX79/OXBjUbLqTXi2G3nx9bxjXPrim1XlcLxh2zY3zQsa5j3Bml8+uI47b3tpWfXAFQhXe33Uehm0fWjyc26v3YyjU7jt3XOdgCZqEWrOKkFN6yjNXxdR+vUj9LRxhit5QK0xqkvdWiOnAkGTNgZzf8bVP3tf1Ge67uh6v8477/bIv6l/c/Qfaet+c4Sv525JD7pvRz2O/86xp/KoL9bP3xvPW1H4bUvHtyKYJIJSKv7j7Z+W9F+fLAHz+/XLjUagLb97qfd+AZQSwMEFAACAAgAIWKJULkGdZF9AwAAqAwAACEAAAB1bml2ZXJzYWwvZmxhc2hfc2tpbl9zZXR0aW5ncy54bWyVV11P4zoQfd9fUeW+U+gHsFJaqS2ttFruLloQ724ztBaOHdmTsv33dxw7idMmkEuFVM+c45nxHI8hNu9cDo6gDVdyFo2i+bfBIN7lWoPEF0gzwRAGWa5hlRtU6SxCnUM0dDAllH4GRC73xlpK24Ans2ibIyp5tVMSaa8rqXTKRDT/53Y8mYzG8bBAfsVSlFpfzhvbQR1mc79Y3zz0ofgY68339fV1F2Gn0ozJ06Paq6st273vtcplYuMUP120wykDLbh8J+RqcXt9M+1CCm7wB0LayGmzWK3vRv0omQZjwKZ0N52MR8svWYJtQZSRpjeTyfi+J6cO9Xn1Z7QjNxwL2nRtP120jO3h/xwyNYZ2PyfcrRefExD+ou370n46oYKdQDc3Hz/YTydDZXl2ls1y833TKd9Mq7090PMKHu6mmy85QrGErl9/gi3IBrKCvL+/Ha+6GEbwhNqgdOKk+GkL/FleqMh/DYdEbO+2VuLJNuFseliFbAXM7ZCJh+XK+cxBffzOkS4TzN+YMAQITTXoiSp8Yrkpt2naatwf+OAyCUDeUCNelchTWLl8A2DTXuNXq2UxVwJoZQry03C8wAXGGvmLTvUCGRhr5LNt1m8pThfwc4/jlHJYMt/Lzw+fvCAZLcvjKlel10Z6tJfcBKG9ocSkKoF5oaoXnoJtWjwsbC6l4UVOsWRHvmdIT9O/Frc9FcWYeHjm8EJrl1WMHAW0qW2ncm0oGXK/+mq9sFo8juLeDbPAR3jDEt001k2xj0Uo1WLdFLr3HtuCVAfn1gOkt2QWpUy/g35RSpho4HmzqNjHPcuXFDuu6TEF/UO+qb4kqRB6R1DuEvaFM0S2O6SUU2eE6lRdc9t7GPu4bc2VeboFvSZNcChF2bQ53IHvD4J+8ZXDByRNQofTMfFA20nGK80HBi8CYHp3KG+EWzhPmgvkAo5QjpXAUBTcVVls6Aa01WsF1pRlYOmlST+GaqmEuKajhfBKebUznKeH7pFtTVFaY6x8NfPLWWn1GoKcwYupsTX52w6R2tU4UZajekam0beoXvvy2REWkqfFHCIHVrJp8ziOUCrzB1M4y4Qv7HUK9umqNqsqbPF0Uey0nY/aKIXnfNS+0BWdC57aP9XCSVvYvwVvwU84bRXTya8K0ngcWtyOTWXS61kMbhr5aYbxMDC5/lSdoO/0H8r8P1BLAwQUAAIACAAhYolQ2e0o1KkDAADQEQAAJgAAAHVuaXZlcnNhbC9odG1sX3B1Ymxpc2hpbmdfc2V0dGluZ3MueG1s7VjdbhpHFL7nKUZb5TJskrpNai1YqVlkFAzIu03jK2vYGdhR5mc7PxBylafpg/VJemYHMMTEXUcmVaoiWbBn5nznnG++OceQnH0QHC2oNkzJTvS8/SxCVBaKMDnvRL/l/aevImQslgRzJWknkipCZ91WUrkpZ6bMqLWw1SCAkea0sp2otLY6jePlctlmptJ+VXFnAd+0CyXiSlNDpaU6rjhewZtdVdREa4QGAPAnlFy7dVsthJKAdKmI4xQxAplL5ovC/MIKHsVh1xQX7+daOUnOFVca6fm0E/3Qr1+bPQGpxwSVnhLTBaM321NMCPNJYJ6xjxSVlM1LyPblSYSWjNiyE7048SiwO76LUmOHyrFHOVdAgbRreEEtJtji8BjiWfrBmo0hmMhKYsGKHFaQL78T9fKbbDjopTejcZ5mNxf55TDk8ACnPH2XN3K6uJ6kV8PB6M1NPh4P88Hk1gtK3ss4ifdLSqB05XRBtxUl2FpclMAQ+MwwNzSJd02bbcxLBReWLYB9+hkhM8d55qpKadu12tE6jV3jNr0vwCQzJfdY9s9oqjhoqE4KroOYUjLCAjiY9GWEZkAMX3WicUUlyrAE6TKLOSu2HsZNjWW2lmx/vfu1ZpgjkCXcLYous+g2ZiilKLE2dDeXzYrxiim6vyvHCVophzh7T5FVCDh1Aj6VFO1KC820ErWVY2OR4QwiLhhdUnJWE7QG/FKgawghHHjCRas4tSHCH459RFM6UxpwKV7AtQQ7MwG//SDgChtzC4o3OT4JqhyMeum7J75ATBZYFg8EBxFRUdmj4OMVkspu/ICOAjtD60MhjNRrTWprf/0xbHUM5/xIp7GHb5hwHD8m/JaQHegjHvlxojzk4P8xg8ZhS7yoL7q/vDU0XHEGR1KE4eGX/Ecm152vAWSBJVKSrxAuoBkb3zgWTDkDltAiQsLm63MM/iDU+mkOcxgiakJ1I8hnz1/8ePLTzy9f/XLajv/69OfTe53WY2rCsQ8X5tT5vYPqjm9faeH1Q3b875uODdwHozy9en2eD94O8usDAHVJd/t9Evvhc3gW+eH2+Sia/nuzaHKVvm1ymiOovZGQ0qwR3LjJrvGbJruuwvCc7AzORilAM5yHyw3tkDPB4OyPJuzvQ5wH/1Fi96oz6Pk44vwPM32wDfzP9LfStDnUclFGBfNO36j3Phrp+6xl6eXg1/Gwd1T6WDP+vgvNPi594Wn77Xnv63ISH/zloAX2/V9huq2/AVBLAwQUAAIACAAhYolQJ1ZZ+a0BAABPBgAAHwAAAHVuaXZlcnNhbC9odG1sX3NraW5fc2V0dGluZ3MuanONlF1vgjAUhu/9FYbdLkYF/NidH5As8WLJdrfsokBFYmlJW5nO+N9nkWlbDlN6Q18e3vac9pxjp3t+nNjpvnSP1Xs1fzPnlYaVJvkOP5s6adFzpTuCZAn+yHJMMoodCyn/fr3KpxsBGTu0Mo0O78pWaH4OU1/WiAgdLwALDmgC0EpA+wa0PaD9GIHVQV0C0rIc7aRktBczKjGVPcp4jirGeRq5njd09fgsmJWY30HXKMaGaTiZBYNlG3lzDMJp0O/rXMzyAtHDiqWsF6F4m3K2o0ntWj06vTkUmJ/Pe3sBFrNRf+DrAMmEfJU4txcOZ4tgPGwnC46FwPW6Y99zh3MQJijCRPP1B57nTv5BDeNmQBZdZiKTf7QfqKHTBUrxA1k6J/TsBXDjYNbkJN7L+nTmahgEQQfMG1buUg0DZMWuaC45D6ehcYEKzlKVEWB3y7EfgihhKMloepdTm1W29d2YTEbuQgerhtGLGE+ut6KRulsy6pM1yoxZZbYBCjRv6y0PNAYJFrewVl1B/YhAIoXE9nZmi+VVNPYj7Waj5p/dL736we3ED2/cXrlz+gVQSwMEFAACAAgAIWKJUL9megtrAAAAcgAAABwAAAB1bml2ZXJzYWwvbG9jYWxfc2V0dGluZ3MueG1sDcwxDoMwDEDRnVNY3mnLxkBgY2uXwgEs4laRHBsRqyq3J9sfnv4w/bPAj4+STAN2twcC62Yx6Tfgusxtj1CcNJKYckA1hGlsBrGN5M3uFRbYhU4+Fs41nF+Uq1zVkwtHaOFZf5/EEe9jcwFQSwMEFAACAAgAImKJUIguT3/NEAAA8CMAABcAAAB1bml2ZXJzYWwvdW5pdmVyc2FsLnBuZ+1ae1iS5/t/XS1b23BtWS1TNluZs+aqqSWeKstDqaWVeUDq55wrA01FVARs1uhsLsvK1JrnE6SFJAisuaS0SUsOKr6aOUVBwEOAgi/8gLa++32va////pDr4uV93s/7PM993899f5775nrO7Qv2+3DJqiUAAHwY4O8bCgALHAHgndzFi4xPjh0+s9H4Y5ES6rcDoHSuHjM2FsZvD9oOAA25788dfdfYfi/JPyIFAGCtpq8FN7HqWwBYcybAd/uB9Bg5OHAha7ZINDnrvcMVAft8w4VV9zc9XddWe3qD4lrrZfuVHy7d1Ij4+OLR/dfTl65buenXI19d910Xs+HkJxPc/9m774r/lUcfrl9vc/rzFTufR984uIjakpCBm7o5m9WBC8dymDED1bPq0pfbSUzp7elqLwG2M6O4RqoMCxcPXwuPac4cPLOCUkzSzybA9RNkCwDoxLj4qfywT4gZnqExWZOP074DgOwH0jxs8+X8RJJOLD9t1Cd3D/YptmxuhuuNcTA20/tqQoprNNlYt3cAwAMjcAjx1PSlyC+Z3oxSPQ0DPzTeJS7PM6LRy/7lmo/Ydf7Cfz4dSGdk1OoUif8YxRIARveu2lFmHGPT1R8/Mlre51nZ577G1fhoy7HFps6/zcPz8Dw8D8/D8/A8PA/Pw/PwPDwPz8Pz8Dw8D8/D/z/gswi///MnD9p5YG7ETdy0dSTY1PHKulAAyL5g/y/XZIn/7LXcrFGpUwlUGs4xvEJQY6DernCDpoQDvRJAdbooDVNB0qRYAGVQK2eSS80NaIcTIVv5yfcroUeJ3iksGEk5zUlSnYsfGKDIxFVDv1INQme2/kZq7Em3BKQwk8U7qSmyHxYRVQUDUyFVDIMqJdUbDvgE2h7Gcdf1DSQSXxX0Yol7H1/a96xGhbj0BLErUHAcZ9l/XCoZJXoB2acz3y1HrBv0kB55GKXkzjE5BkpaxO3wegkGKkmu9M8IPZ4ydeED4Ovhet8Mjn6F/lumIvHFxpyLb+CxRYRaqWmYhYmqdqYsis2Iu/JHvSHMd8lEd5HOKmmvYeuPusmqPc3wiS9qJDs0HoNZLT8lNzNUpPP+Fna1r+Evq+IGRnJjH8JzGfk6i5Av835yCP0qnK4PWer4S6xqqx7govVvhyj72DHDfjgZKzMsy0vezfPSjQvobFV9bS5pbkguL0rMGrIRTctFhJEtJc0xnTiODkxAzb1aAW8ump7lV3qptAwKVRc72cwjKFTcl+UFMQxtN9dL/aSFflPR1LGVD8XwW1D6qQIUql+P398l9JA1aZvVGYkI5KX9mvsKDRHatpYndHbZ7abuhNL55X1W6aHn8j3y/lJo21X3bp1ewyGpcuBzL9sW/LbTeosLb1CFnYi4G2p5kVZXMvenA24JHEO1o0aKaMUJLJFFFhJlOS1r2GD9NXhK1zCGYV7c6WYSg3aR1nKroq1KLCWG/8JXqab5D8nTJbco1w92UIeF3+iyJHxP+CeMBhzo8R7YzcQUn8aMI91Cdri5eiy0XxtSFk0xLpB9aGcZbEYqa7jfTZZeVKFj1jZ3bG5mZT6T3sniKAThKAIkOA019LTehY2Its81jF0G054FcVa4KO1qXYKCojR0hcYLDUXLcI2vKoik4KBwVMItbY9v+2xqrJKR8bF5etLwGt4DPbRihMpIjW3d+VnolG/7sFRocLQffqb4eJks+yETHR7P1OSEdZYiVqJyUZqtQqdIFc3ugrUbtwKRJt5kVHh1J3OAp2UMNBlOWG+2/qzS+BzchuVxd3IMVkSF9DFH+1owoNsTkmt1lvlfOvOaF5SbJk7q9K9GD2UGCznMY3b2eZsL9EUmKRKPl9Vda+hTN6WMEtkpo7C9CGwankUbveEeRUxvKpkehbVpcvSt3Ib3L8Z2gWmfMmM5K7r8IzAIJM4swTAZNdtcy4Nm3Vzzh0sgeUlipWe5DV70e0p7kGa427XGdH/1+SWWbKQHTtZ5LGdiTqQv7rR2HNAzlenQtlkb0khuNJRLehEimi3izE6LLO+UBy8UpDDGO6rkE7cq6o5JFz72QhI4IXT+ShdQqycZutxGIthTMm8WHLtDOtGkS7+/Jg7FIXuLI6kuvzMU3e51qia2d/QhAgejoxpG/+DW3ufhrxqXVXMMwgiUEW7gAXMExQttb6Sp6T19ZZ3ZcLsDyV7goxnic9LMVq/L/tvU+Mkyv0D0FW9d/EC3j5CTMJSZPsJ2vY2NQg7I566bTRsk7HxVgf6jAX3ATU0pjO/BpZenjdN2RtJFwXHy8QJs9j3nSqMrwCqdZQ2Hj1seQvRiesXSth/JL1fnhfI40LYMUc5c7+7xaWdVX4y4q7cttSsfApi/lheaXFuknkuyiRFXuqDp9YxcN0SoWhXlbSAatUyA8sNk94Q4AulhHQ0jU8fmihp5+L2Ql3waxOE5sjfexVjQtVO2QACi9xTtp/I+6xuRH3l24IPV7EBsIa9s/HIQThy3oZLoXFESYFxOsNDaUdfGcu0Dvynv1MvFP7r7K13LjG7UOpYYisiGxl8QxVr9hBZp0rRyXDa0z3ZvPkSUw3DfG5cbt5UQ0VGLbdGz4M/2mr3tsn8P6hgFfdTt900JzFDemPtnoNVPMsat77xHkV3j4mzr5Qn9jBAXXmMTVwbgN+Kqv48wUlNJ69pdgT2auAQWBXCsFB5FJ4RfqYurz5Bqac6Hp+XURnlH1BDYxs71lMTyTTzafhNcFyp8FIeLijgV2hGhNkZRJaxXxKjPUakCdyLDH92zPwkdrNPiHvt67jaFTZSEr9wFsv0EWttqkkjldFaql5ckVOsiRUW3MBlb7OPkD9oHYfLnbGS3HJHz4hJLXOnJ30jadhtj6B1r68dOj8tK03xpYVEIDq2r22qVlMFgsYUaXU/nGzNUx9Xfv6Mj1JysuPvi0odWjwhr4mxvXx97+gPNtodekBDVCCuW3Um7dL/CUcbAPmcqeLeUzzMflylkRMh9cYz4egoj3z8CpeEeqxcRCEWR5DgWY39HDTYSJdMpDj4otGMyq3TMtvVknbD6DYPVwTaHvLvLto6S0xZsux7unjbRHu0Jw76MkT1kKyzHrQFQS5Vpwr/A3FLw0eRgKCZ/iZE7rQPLFbiNJLDJABNqnPZeDqLzkzVxJVGarGhEPfa7qsKK1exlSJsXvdlpiZ+OtvXbBnPE3K0PMEp2mpnVnFzb9V/uh+Zon9RgH2Co2Hu8KIQeY5tmdnay5VIs6njLC1Ym1gbsnviozyFUncNr3DFIET5KWeEou3ZT4YPjKCau5fdiRJwCiF2P7nG/009HcptUYQUfO2J//p71TmPwqnps9672BuxhNeFbAjJXcFfRUNhdEAZT8nz/2gAFnnDRdAv+3SN0Tua+45bdQeFm4Tq82u5i8Rpal4l1ImJtFz1pVPocJwuDUqpMbNRVvfXmosAxUxh65TWWPHw4BqhchdtTbceFHJEmrih/q4cPKKemUheM79S5HmNB36PFonMVurkPuNGBZXz37pCag931qt5d7Xdb5ZnoFI04sXeRMheJ0yHrvv6Sq6bRBW+2+MNGflR5ePd9DY+00RNa+/8WLzItHuwnyM2bhPCwrvMEXXlWOgB+QzbDdAHrJ+xVE0sqPnHUzF6IYXoGqoflDmcx5/M997X3wkQWJ36/P66p1yO7DiwTaGS+Ya/qY4Z/so8zsGEzoky5/XC3+wbVDD+1I8jhtXBlORNqOj6nZR3ucOeitOad5930OoZkKLO4JHNtXI9bNyg3M/b9ujicUA6Kgs1kxipDqem+/MulbBRCn5y+eypJ0mSWGFMKc2fQSWBqBdXGxu4HHXHd8Or4JtH2FM9EkcXkoJgCs0oVnUr15GmOiVS67bh41pIDHUhL9jl65rU9F/Ih6yuq9sAVjlzhIPuiC2GsqUFyPl9141oKS2o2W/tGlpKgZGaKmP1Y1bMtPI+fKbViRka2AWX0TRs1tkmeT7PwbCpVmIJxg65J8nwwVfeXzANLBbzDAwWR3rITI5Hx5Wn2WN15umJDnJtakaQVd+PO4qv4Iq0+SftXaJbDxkXbidWSLDdwE9nyjyKjW6JTlJnZyOP4A131cavZ9inBBcsd49AFoqeVTEorrf/QhrrDcjVJcjYfW9J+9Ea/n9kTHQ5kH7iY9boUztIfme5w5sydpRJVteFKkkFHrVzqlBRpCquG5BOSCLVm1g7/HsPshkbLx3HQBFI6RDG1wxBnaLHuD9JWOS1kHGPYxrwRuhfOZHirIAYKfG0OJbfQdjbkBPa8jmXkjO4ETynYrAgx2IoeSn4IVcsFRDz0gU4uST2Xl7yyQKfdRoOJ5C6G82cIGeTcIaPCdhIX0jZJ7BtLLzWmYZbU/snLuGjyk4aOBCorzdOY1kyndrxDrMF7XYc2BpNt+stdbyQMtSQ+QJhzikL+j6RLYpB4wkZgji41nXat96TcOwXCy5cVFPZvFpkeN9d7HkgDH5gkvr0mtF0b7Vd99VNuUw7ZJLSb7SiF95jfdK//UKYUwNM79aIWMr2oa+3uwB56nlHoJpiGd4Y/B04JYxsonJAyvvIPYvJ4HzX9TWb7G2JgtrM2hKTt8t6T11UwAHFJEmkCaua5QEDSdUz4anmGKR6Nd405Wpw7PHHtVO9h4aKsCETzMP/TYvO2vclpMUMs1aeKCv5KCo2+I/mKUYR2Q5ryQ6M/9i6XO2Ax7psmP2L15E0daipZVjtAZf6mRKfKDPluLqH9e0EeHa/ED+AhVwozJmZm3I9KnEksRltNvAx47olS/Iz3+gq7e7SCvm2j9WZsU1UhyWyXgFGT137xJo5kFfRibFeaabek+A9+9zZzz9H6ZBEWDU9MSTmESaklZ9pGJB0gFygNZNJJFROl7ZI/svV4jyHpQKbyuMgiVjXdejx+yR4CKj4To5UdJP931stD9y1bX17INkbrO/+oH9zSdeIBoqoUDo3Gj012dRjmnA1aqTdxMMTzZ4rY2SBzMEBSul4LT7BSvFVq3T8y27+nMDKVb2Cxf3M0qPXeVdb3Ep2IF/Mahy51HL2zgVzAUT1Fnfh7hFdWHKLBsEyav6rUBi8hekhDFZYe1f/s7VPmQ8Wz+x4rCfoVvZI/twlWgt0IzdD+gmTvlwFr/5E8LwLFLOmW9eRTyTPNyxI1rwJEpvFNhV5pvDyh59+KkObt0OygImfaey7cucVuvUrZuoeQ1F/y+UiAiqTvQp0occaZqkl4z1HR5oQe8Ibt33Pnp2Mm178d5RG+f7pYZojTUwpuVY7Ir78HeOx9W1cYC78AtvXLkzUlpbpZmCf0usvBQJ+FQo0VE9gIZJNlJ7MUsrvGcjAQBUUa4K+TY2jFTBWp3VioBmT8AKpbC+Ezv1hSvAunyp0JY/GfvkDF4OU02bHjvbcqo5YDE0kEPRU6p75xevrG6sXvc7mxWr8wxTLHMatDXjAcNPHdLj+C1/BVYzUlMHHR/Q0ZQ1NFyiyJdmOMyyUfCwAzZckBDQ6Vb6vfZ1eTovFjisw+FjOsLJ9v6WRM1LPSp0ElUSMwEnAKVHkOh0WCwt8XAPfm2v28/hyHbgqc1l/1iehv59IKFF5ccLjTXO9/8S+V/hQ/hecp6gcAYOLhwRIP1a/vOz94e7aENdXu9J+zJSpOBWfm1QX5wjfHUgKQlDXlXzmzXociPgcAn0jVE0aLnSN2tl/Dxqnmpnn0LRYAcDvKdMLFpqC21mD5p3XGnZvPq+8YuwMBu4J9KTuO/PC/UEsDBBQAAgAIACJiiVBknszgSwAAAGoAAAAbAAAAdW5pdmVyc2FsL3VuaXZlcnNhbC5wbmcueG1ss7GvyM1RKEstKs7Mz7NVMtQzULK34+WyKShKLctMLVeoAIoBBSFASaESyDVCcMszU0oybJXMLUwRYhmpmekZJbZKphaWcEF9oJEAUEsBAgAAFAACAAgAOwdjUDZhWAJHAwAA4QkAABQAAAAAAAAAAQAAAAAAAAAAAHVuaXZlcnNhbC9wbGF5ZXIueG1sUEsBAgAAFAACAAgAIWKJUPplRr/IBQAAExYAAB0AAAAAAAAAAQAAAAAAeQMAAHVuaXZlcnNhbC9jb21tb25fbWVzc2FnZXMubG5nUEsBAgAAFAACAAgAIWKJUHNqcualAAAAggEAAC4AAAAAAAAAAQAAAAAAfAkAAHVuaXZlcnNhbC9wbGF5YmFja19hbmRfbmF2aWdhdGlvbl9zZXR0aW5ncy54bWxQSwECAAAUAAIACAAhYolQF+GQva4DAABGEgAAJwAAAAAAAAABAAAAAABtCgAAdW5pdmVyc2FsL2ZsYXNoX3B1Ymxpc2hpbmdfc2V0dGluZ3MueG1sUEsBAgAAFAACAAgAIWKJULkGdZF9AwAAqAwAACEAAAAAAAAAAQAAAAAAYA4AAHVuaXZlcnNhbC9mbGFzaF9za2luX3NldHRpbmdzLnhtbFBLAQIAABQAAgAIACFiiVDZ7SjUqQMAANARAAAmAAAAAAAAAAEAAAAAABwSAAB1bml2ZXJzYWwvaHRtbF9wdWJsaXNoaW5nX3NldHRpbmdzLnhtbFBLAQIAABQAAgAIACFiiVAnVln5rQEAAE8GAAAfAAAAAAAAAAEAAAAAAAkWAAB1bml2ZXJzYWwvaHRtbF9za2luX3NldHRpbmdzLmpzUEsBAgAAFAACAAgAIWKJUL9megtrAAAAcgAAABwAAAAAAAAAAQAAAAAA8xcAAHVuaXZlcnNhbC9sb2NhbF9zZXR0aW5ncy54bWxQSwECAAAUAAIACAAiYolQiC5Pf80QAADwIwAAFwAAAAAAAAAAAAAAAACYGAAAdW5pdmVyc2FsL3VuaXZlcnNhbC5wbmdQSwECAAAUAAIACAAiYolQZJ7M4EsAAABqAAAAGwAAAAAAAAABAAAAAACaKQAAdW5pdmVyc2FsL3VuaXZlcnNhbC5wbmcueG1sUEsFBgAAAAAKAAoABgMAAB4qAAAAAA=="/>
  <p:tag name="ISPRING_OUTPUT_FOLDER" val="[[&quot;:\u001E\uFFFD6{A76AED66-ACD3-48C1-8DE6-1B16CF597372}&quot;,&quot;E:\\Keerthika\\Propel 2019\\Java\\Arrays&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
  <p:tag name="FLASHSPRING_ZOOM_TAG" val="57"/>
  <p:tag name="ISPRING_PRESENTATION_INFO_2" val="&lt;?xml version=&quot;1.0&quot; encoding=&quot;UTF-8&quot; standalone=&quot;no&quot; ?&gt;&#10;&lt;presentation2&gt;&#10;&#10;  &lt;slides&gt;&#10;    &lt;slide id=&quot;{DB522417-A28F-49B7-A512-EBD284E98B1D}&quot; pptId=&quot;256&quot;/&gt;&#10;    &lt;slide id=&quot;{26DCA775-C7F8-4632-BA09-9BFB0A0E47F1}&quot; pptId=&quot;295&quot;/&gt;&#10;    &lt;slide id=&quot;{2E67F5C3-2D9F-4115-8333-6B0C1C825E60}&quot; pptId=&quot;321&quot;/&gt;&#10;    &lt;slide id=&quot;{EB375A32-25AD-4FC1-9031-9CC2C68751F0}&quot; pptId=&quot;302&quot;/&gt;&#10;    &lt;slide id=&quot;{402ABED8-A085-4E8F-A6C5-2801643E5EF7}&quot; pptId=&quot;275&quot;/&gt;&#10;    &lt;slide id=&quot;{8FA59327-1493-44AA-B697-E4620789B619}&quot; pptId=&quot;276&quot;/&gt;&#10;    &lt;slide id=&quot;{98FF9F85-2257-4658-8C3B-3D8AE9608859}&quot; pptId=&quot;277&quot;/&gt;&#10;    &lt;slide id=&quot;{9AAF4F88-5D91-4C9B-862A-07EC277387EB}&quot; pptId=&quot;278&quot;/&gt;&#10;    &lt;slide id=&quot;{462795A1-00C7-4DD8-9F3B-132A42A4B4E7}&quot; pptId=&quot;279&quot;/&gt;&#10;    &lt;slide id=&quot;{400EFC79-2544-4574-B0B1-CFF98C58FB6E}&quot; pptId=&quot;280&quot;/&gt;&#10;    &lt;slide id=&quot;{E0DDE03B-34F2-4F82-9144-990C708E4D6C}&quot; pptId=&quot;283&quot;/&gt;&#10;    &lt;slide id=&quot;{FA85E5BD-6954-4FD2-96C9-00A3441E6A72}&quot; pptId=&quot;281&quot;/&gt;&#10;    &lt;slide id=&quot;{2CA6E6AA-3B5B-4D66-A3D9-1B103D05F076}&quot; pptId=&quot;325&quot;/&gt;&#10;    &lt;slide id=&quot;{5257AF2A-7F9C-4A85-B6DF-EB73E3D1E4E3}&quot; pptId=&quot;326&quot;/&gt;&#10;    &lt;slide id=&quot;{1A3819E9-021C-4401-B3A0-71843D74F014}&quot; pptId=&quot;327&quot;/&gt;&#10;    &lt;slide id=&quot;{BA442D57-DBA7-4C75-8C5F-B06FC2EEEE88}&quot; pptId=&quot;328&quot;/&gt;&#10;    &lt;slide id=&quot;{43C371A3-D477-42A2-AD9A-345C241D5BCA}&quot; pptId=&quot;329&quot;/&gt;&#10;    &lt;slide id=&quot;{CCE41E7E-F158-4979-938C-925F7118F308}&quot; pptId=&quot;287&quot;/&gt;&#10;    &lt;slide id=&quot;{640CC52B-C905-43B4-B68F-640935FE9181}&quot; pptId=&quot;288&quot;/&gt;&#10;    &lt;slide id=&quot;{4406ECAA-D05A-459C-89B8-ABE44665F411}&quot; pptId=&quot;289&quot;/&gt;&#10;    &lt;slide id=&quot;{14FED393-BB87-4879-BD6F-81C52B8832C7}&quot; pptId=&quot;290&quot;/&gt;&#10;    &lt;slide id=&quot;{DD5A4463-008D-4423-AA93-FF4A9139F165}&quot; pptId=&quot;330&quot;/&gt;&#10;    &lt;slide id=&quot;{C5C68D1A-2898-4175-910A-97664BE81E42}&quot; pptId=&quot;331&quot;/&gt;&#10;    &lt;slide id=&quot;{AF7B024E-4F5F-423C-96DC-340D919F58C6}&quot; pptId=&quot;332&quot;/&gt;&#10;    &lt;slide id=&quot;{7D342327-6AAE-4BDE-8683-B52BB3D7478B}&quot; pptId=&quot;333&quot;/&gt;&#10;    &lt;slide id=&quot;{1BD94E0E-004C-4D1A-858E-DAB8410C705D}&quot; pptId=&quot;303&quot;/&gt;&#10;    &lt;slide id=&quot;{285B41F8-09CF-4F05-A3F7-3840C17746DE}&quot; pptId=&quot;260&quot;/&gt;&#10;    &lt;slide id=&quot;{319578DA-D86A-4B02-8173-B624D3011C12}&quot; pptId=&quot;261&quot;/&gt;&#10;  &lt;/slides&gt;&#10;&#10;  &lt;narration&gt;&#10;    &lt;audioTracks&gt;&#10;      &lt;audioTrack muted=&quot;false&quot; name=&quot;S1&quot; resource=&quot;5905fc01&quot; slideId=&quot;{DB522417-A28F-49B7-A512-EBD284E98B1D}&quot; startTime=&quot;0&quot; stepIndex=&quot;0&quot; volume=&quot;1&quot;&gt;&#10;        &lt;audio channels=&quot;1&quot; format=&quot;s16p&quot; sampleRate=&quot;22050&quot;/&gt;&#10;      &lt;/audioTrack&gt;&#10;      &lt;audioTrack muted=&quot;false&quot; name=&quot;S2&quot; resource=&quot;17b672d9&quot; slideId=&quot;{26DCA775-C7F8-4632-BA09-9BFB0A0E47F1}&quot; startTime=&quot;0&quot; stepIndex=&quot;0&quot; volume=&quot;1&quot;&gt;&#10;        &lt;audio channels=&quot;1&quot; format=&quot;s16p&quot; sampleRate=&quot;22050&quot;/&gt;&#10;      &lt;/audioTrack&gt;&#10;      &lt;audioTrack muted=&quot;false&quot; name=&quot;S3&quot; resource=&quot;04cb38b7&quot; slideId=&quot;{2E67F5C3-2D9F-4115-8333-6B0C1C825E60}&quot; startTime=&quot;0&quot; stepIndex=&quot;0&quot; volume=&quot;1&quot;&gt;&#10;        &lt;audio channels=&quot;1&quot; format=&quot;s16p&quot; sampleRate=&quot;22050&quot;/&gt;&#10;      &lt;/audioTrack&gt;&#10;      &lt;audioTrack muted=&quot;false&quot; name=&quot;S4&quot; resource=&quot;0788d7ac&quot; slideId=&quot;{EB375A32-25AD-4FC1-9031-9CC2C68751F0}&quot; startTime=&quot;0&quot; stepIndex=&quot;0&quot; volume=&quot;1&quot;&gt;&#10;        &lt;audio channels=&quot;1&quot; format=&quot;s16p&quot; sampleRate=&quot;22050&quot;/&gt;&#10;      &lt;/audioTrack&gt;&#10;      &lt;audioTrack muted=&quot;false&quot; name=&quot;S5&quot; resource=&quot;4c26cd56&quot; slideId=&quot;{402ABED8-A085-4E8F-A6C5-2801643E5EF7}&quot; startTime=&quot;0&quot; stepIndex=&quot;0&quot; volume=&quot;1&quot;&gt;&#10;        &lt;audio channels=&quot;1&quot; format=&quot;s16p&quot; sampleRate=&quot;22050&quot;/&gt;&#10;      &lt;/audioTrack&gt;&#10;      &lt;audioTrack muted=&quot;false&quot; name=&quot;S6&quot; resource=&quot;2218a8e4&quot; slideId=&quot;{8FA59327-1493-44AA-B697-E4620789B619}&quot; startTime=&quot;0&quot; stepIndex=&quot;0&quot; volume=&quot;1&quot;&gt;&#10;        &lt;audio channels=&quot;1&quot; format=&quot;s16p&quot; sampleRate=&quot;22050&quot;/&gt;&#10;      &lt;/audioTrack&gt;&#10;      &lt;audioTrack muted=&quot;false&quot; name=&quot;S7&quot; resource=&quot;bd59c96c&quot; slideId=&quot;{98FF9F85-2257-4658-8C3B-3D8AE9608859}&quot; startTime=&quot;0&quot; stepIndex=&quot;0&quot; volume=&quot;1&quot;&gt;&#10;        &lt;audio channels=&quot;1&quot; format=&quot;s16p&quot; sampleRate=&quot;22050&quot;/&gt;&#10;      &lt;/audioTrack&gt;&#10;      &lt;audioTrack muted=&quot;false&quot; name=&quot;S8&quot; resource=&quot;47064c9d&quot; slideId=&quot;{9AAF4F88-5D91-4C9B-862A-07EC277387EB}&quot; startTime=&quot;0&quot; stepIndex=&quot;0&quot; volume=&quot;1&quot;&gt;&#10;        &lt;audio channels=&quot;1&quot; format=&quot;s16p&quot; sampleRate=&quot;22050&quot;/&gt;&#10;      &lt;/audioTrack&gt;&#10;      &lt;audioTrack muted=&quot;false&quot; name=&quot;S9&quot; resource=&quot;19af9a5c&quot; slideId=&quot;{462795A1-00C7-4DD8-9F3B-132A42A4B4E7}&quot; startTime=&quot;0&quot; stepIndex=&quot;0&quot; volume=&quot;1&quot;&gt;&#10;        &lt;audio channels=&quot;1&quot; format=&quot;s16p&quot; sampleRate=&quot;22050&quot;/&gt;&#10;      &lt;/audioTrack&gt;&#10;      &lt;audioTrack muted=&quot;false&quot; name=&quot;S10&quot; resource=&quot;ab157101&quot; slideId=&quot;{400EFC79-2544-4574-B0B1-CFF98C58FB6E}&quot; startTime=&quot;0&quot; stepIndex=&quot;0&quot; volume=&quot;1&quot;&gt;&#10;        &lt;audio channels=&quot;1&quot; format=&quot;s16p&quot; sampleRate=&quot;22050&quot;/&gt;&#10;      &lt;/audioTrack&gt;&#10;      &lt;audioTrack muted=&quot;false&quot; name=&quot;S11&quot; resource=&quot;4e3d1c0e&quot; slideId=&quot;{E0DDE03B-34F2-4F82-9144-990C708E4D6C}&quot; startTime=&quot;0&quot; stepIndex=&quot;0&quot; volume=&quot;1&quot;&gt;&#10;        &lt;audio channels=&quot;1&quot; format=&quot;s16p&quot; sampleRate=&quot;22050&quot;/&gt;&#10;      &lt;/audioTrack&gt;&#10;      &lt;audioTrack muted=&quot;false&quot; name=&quot;S12&quot; resource=&quot;1d803922&quot; slideId=&quot;{FA85E5BD-6954-4FD2-96C9-00A3441E6A72}&quot; startTime=&quot;0&quot; stepIndex=&quot;0&quot; volume=&quot;1&quot;&gt;&#10;        &lt;audio channels=&quot;1&quot; format=&quot;s16p&quot; sampleRate=&quot;22050&quot;/&gt;&#10;      &lt;/audioTrack&gt;&#10;      &lt;audioTrack muted=&quot;false&quot; name=&quot;S13&quot; resource=&quot;dfba7fb4&quot; slideId=&quot;{2CA6E6AA-3B5B-4D66-A3D9-1B103D05F076}&quot; startTime=&quot;0&quot; stepIndex=&quot;0&quot; volume=&quot;1&quot;&gt;&#10;        &lt;audio channels=&quot;1&quot; format=&quot;s16p&quot; sampleRate=&quot;22050&quot;/&gt;&#10;      &lt;/audioTrack&gt;&#10;      &lt;audioTrack muted=&quot;false&quot; name=&quot;S14&quot; resource=&quot;790d324f&quot; slideId=&quot;{5257AF2A-7F9C-4A85-B6DF-EB73E3D1E4E3}&quot; startTime=&quot;0&quot; stepIndex=&quot;0&quot; volume=&quot;1&quot;&gt;&#10;        &lt;audio channels=&quot;1&quot; format=&quot;s16p&quot; sampleRate=&quot;22050&quot;/&gt;&#10;      &lt;/audioTrack&gt;&#10;      &lt;audioTrack muted=&quot;false&quot; name=&quot;S15&quot; resource=&quot;7b042187&quot; slideId=&quot;{1A3819E9-021C-4401-B3A0-71843D74F014}&quot; startTime=&quot;0&quot; stepIndex=&quot;0&quot; volume=&quot;1&quot;&gt;&#10;        &lt;audio channels=&quot;1&quot; format=&quot;s16p&quot; sampleRate=&quot;22050&quot;/&gt;&#10;      &lt;/audioTrack&gt;&#10;      &lt;audioTrack muted=&quot;false&quot; name=&quot;S16&quot; resource=&quot;2e896743&quot; slideId=&quot;{BA442D57-DBA7-4C75-8C5F-B06FC2EEEE88}&quot; startTime=&quot;0&quot; stepIndex=&quot;0&quot; volume=&quot;1&quot;&gt;&#10;        &lt;audio channels=&quot;1&quot; format=&quot;s16p&quot; sampleRate=&quot;22050&quot;/&gt;&#10;      &lt;/audioTrack&gt;&#10;      &lt;audioTrack muted=&quot;false&quot; name=&quot;S17&quot; resource=&quot;7a6bcb85&quot; slideId=&quot;{43C371A3-D477-42A2-AD9A-345C241D5BCA}&quot; startTime=&quot;0&quot; stepIndex=&quot;0&quot; volume=&quot;1&quot;&gt;&#10;        &lt;audio channels=&quot;1&quot; format=&quot;s16p&quot; sampleRate=&quot;22050&quot;/&gt;&#10;      &lt;/audioTrack&gt;&#10;      &lt;audioTrack muted=&quot;false&quot; name=&quot;S18&quot; resource=&quot;fc0ac270&quot; slideId=&quot;{CCE41E7E-F158-4979-938C-925F7118F308}&quot; startTime=&quot;0&quot; stepIndex=&quot;0&quot; volume=&quot;1&quot;&gt;&#10;        &lt;audio channels=&quot;1&quot; format=&quot;s16p&quot; sampleRate=&quot;22050&quot;/&gt;&#10;      &lt;/audioTrack&gt;&#10;      &lt;audioTrack muted=&quot;false&quot; name=&quot;S19&quot; resource=&quot;6f8791ac&quot; slideId=&quot;{640CC52B-C905-43B4-B68F-640935FE9181}&quot; startTime=&quot;0&quot; stepIndex=&quot;0&quot; volume=&quot;1&quot;&gt;&#10;        &lt;audio channels=&quot;1&quot; format=&quot;s16p&quot; sampleRate=&quot;22050&quot;/&gt;&#10;      &lt;/audioTrack&gt;&#10;      &lt;audioTrack muted=&quot;false&quot; name=&quot;S20&quot; resource=&quot;fbe9c06b&quot; slideId=&quot;{4406ECAA-D05A-459C-89B8-ABE44665F411}&quot; startTime=&quot;0&quot; stepIndex=&quot;0&quot; volume=&quot;1&quot;&gt;&#10;        &lt;audio channels=&quot;1&quot; format=&quot;s16p&quot; sampleRate=&quot;22050&quot;/&gt;&#10;      &lt;/audioTrack&gt;&#10;      &lt;audioTrack muted=&quot;false&quot; name=&quot;S22&quot; resource=&quot;14ea238e&quot; slideId=&quot;{14FED393-BB87-4879-BD6F-81C52B8832C7}&quot; startTime=&quot;0&quot; volume=&quot;1&quot;&gt;&#10;        &lt;audio channels=&quot;1&quot; format=&quot;s16p&quot; sampleRate=&quot;22050&quot;/&gt;&#10;      &lt;/audioTrack&gt;&#10;      &lt;audioTrack muted=&quot;false&quot; name=&quot;S23&quot; resource=&quot;011df222&quot; slideId=&quot;{DD5A4463-008D-4423-AA93-FF4A9139F165}&quot; startTime=&quot;0&quot; stepIndex=&quot;0&quot; volume=&quot;1&quot;&gt;&#10;        &lt;audio channels=&quot;1&quot; format=&quot;s16p&quot; sampleRate=&quot;22050&quot;/&gt;&#10;      &lt;/audioTrack&gt;&#10;      &lt;audioTrack muted=&quot;false&quot; name=&quot;S24&quot; resource=&quot;ee75f175&quot; slideId=&quot;{C5C68D1A-2898-4175-910A-97664BE81E42}&quot; startTime=&quot;0&quot; stepIndex=&quot;0&quot; volume=&quot;1&quot;&gt;&#10;        &lt;audio channels=&quot;1&quot; format=&quot;s16p&quot; sampleRate=&quot;22050&quot;/&gt;&#10;      &lt;/audioTrack&gt;&#10;      &lt;audioTrack muted=&quot;false&quot; name=&quot;S25&quot; resource=&quot;6d0cb6ca&quot; slideId=&quot;{AF7B024E-4F5F-423C-96DC-340D919F58C6}&quot; startTime=&quot;0&quot; volume=&quot;1&quot;&gt;&#10;        &lt;audio channels=&quot;1&quot; format=&quot;s16p&quot; sampleRate=&quot;22050&quot;/&gt;&#10;      &lt;/audioTrack&gt;&#10;      &lt;audioTrack muted=&quot;false&quot; name=&quot;S26&quot; resource=&quot;968a1ea3&quot; slideId=&quot;{7D342327-6AAE-4BDE-8683-B52BB3D7478B}&quot; startTime=&quot;0&quot; stepIndex=&quot;0&quot; volume=&quot;1&quot;&gt;&#10;        &lt;audio channels=&quot;1&quot; format=&quot;s16p&quot; sampleRate=&quot;22050&quot;/&gt;&#10;      &lt;/audioTrack&gt;&#10;      &lt;audioTrack muted=&quot;false&quot; name=&quot;S27&quot; resource=&quot;76c1a327&quot; slideId=&quot;{285B41F8-09CF-4F05-A3F7-3840C17746DE}&quot; startTime=&quot;0&quot; stepIndex=&quot;0&quot; volume=&quot;1&quot;&gt;&#10;        &lt;audio channels=&quot;1&quot; format=&quot;s16p&quot; sampleRate=&quot;22050&quot;/&gt;&#10;      &lt;/audioTrack&gt;&#10;      &lt;audioTrack muted=&quot;false&quot; name=&quot;S28&quot; resource=&quot;ceac2930&quot; slideId=&quot;{319578DA-D86A-4B02-8173-B624D3011C12}&quot; startTime=&quot;0&quot; stepIndex=&quot;0&quot; volume=&quot;1&quot;&gt;&#10;        &lt;audio channels=&quot;1&quot; format=&quot;s16p&quot; sampleRate=&quot;22050&quot;/&gt;&#10;      &lt;/audioTrack&gt;&#10;    &lt;/audioTracks&gt;&#10;    &lt;videoTracks/&gt;&#10;  &lt;/narration&gt;&#10;&#10;&lt;/presentation2&gt;&#10;"/>
  <p:tag name="ISPRING_SCORM_ENDPOINT" val="&lt;endpoint&gt;&lt;enable&gt;0&lt;/enable&gt;&lt;lrs&gt;http://&lt;/lrs&gt;&lt;auth&gt;0&lt;/auth&gt;&lt;login&gt;&lt;/login&gt;&lt;password&gt;&lt;/password&gt;&lt;key&gt;&lt;/key&gt;&lt;name&gt;&lt;/name&gt;&lt;email&gt;&lt;/email&gt;&lt;/endpoint&gt;&#10;"/>
</p:tagLst>
</file>

<file path=ppt/tags/tag2.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3.333"/>
  <p:tag name="ISPRING_SLIDE_ID_2" val="{DB522417-A28F-49B7-A512-EBD284E98B1D}"/>
  <p:tag name="ISPRING_SLIDE_BRANCHING_PROPERTIES" val="&lt;BranchingProperties&gt;&lt;nextAction&gt;&lt;action&gt;2&lt;/action&gt;&lt;slide&gt;295&lt;/slide&gt;&lt;/nextAction&gt;&lt;prevAction&gt;&lt;action&gt;0&lt;/action&gt;&lt;/prevAction&gt;&lt;lock&gt;0&lt;/lock&gt;&lt;/BranchingProperties&gt;&#10;"/>
</p:tagLst>
</file>

<file path=ppt/tags/tag3.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12.958"/>
  <p:tag name="TIMING" val="|0.455|1.191|1.702|1.761|1.331|1.358|1.234|1.827"/>
  <p:tag name="ISPRING_SLIDE_ID_2" val="{EB375A32-25AD-4FC1-9031-9CC2C68751F0}"/>
  <p:tag name="ISPRING_SLIDE_BRANCHING_PROPERTIES" val="&lt;BranchingProperties&gt;&lt;nextAction&gt;&lt;action&gt;2&lt;/action&gt;&lt;slide&gt;275&lt;/slide&gt;&lt;/nextAction&gt;&lt;prevAction&gt;&lt;action&gt;0&lt;/action&gt;&lt;/prevAction&gt;&lt;lock&gt;0&lt;/lock&gt;&lt;/BranchingProperties&gt;&#10;"/>
</p:tagLst>
</file>

<file path=ppt/tags/tag4.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33.907"/>
  <p:tag name="ISPRING_SLIDE_ID_2" val="{402ABED8-A085-4E8F-A6C5-2801643E5EF7}"/>
  <p:tag name="ISPRING_SLIDE_BRANCHING_PROPERTIES" val="&lt;BranchingProperties&gt;&lt;nextAction&gt;&lt;action&gt;2&lt;/action&gt;&lt;slide&gt;277&lt;/slide&gt;&lt;/nextAction&gt;&lt;prevAction&gt;&lt;action&gt;0&lt;/action&gt;&lt;/prevAction&gt;&lt;lock&gt;0&lt;/lock&gt;&lt;/BranchingProperties&gt;&#10;"/>
</p:tagLst>
</file>

<file path=ppt/tags/tag5.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33.907"/>
  <p:tag name="ISPRING_SLIDE_ID_2" val="{402ABED8-A085-4E8F-A6C5-2801643E5EF7}"/>
  <p:tag name="ISPRING_SLIDE_BRANCHING_PROPERTIES" val="&lt;BranchingProperties&gt;&lt;nextAction&gt;&lt;action&gt;2&lt;/action&gt;&lt;slide&gt;277&lt;/slide&gt;&lt;/nextAction&gt;&lt;prevAction&gt;&lt;action&gt;0&lt;/action&gt;&lt;/prevAction&gt;&lt;lock&gt;0&lt;/lock&gt;&lt;/BranchingProperties&gt;&#10;"/>
</p:tagLst>
</file>

<file path=ppt/tags/tag6.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12.958"/>
  <p:tag name="TIMING" val="|0.455|1.191|1.702|1.761|1.331|1.358|1.234|1.827"/>
  <p:tag name="ISPRING_SLIDE_ID_2" val="{EB375A32-25AD-4FC1-9031-9CC2C68751F0}"/>
  <p:tag name="ISPRING_SLIDE_BRANCHING_PROPERTIES" val="&lt;BranchingProperties&gt;&lt;nextAction&gt;&lt;action&gt;2&lt;/action&gt;&lt;slide&gt;275&lt;/slide&gt;&lt;/nextAction&gt;&lt;prevAction&gt;&lt;action&gt;0&lt;/action&gt;&lt;/prevAction&gt;&lt;lock&gt;0&lt;/lock&gt;&lt;/BranchingProperties&gt;&#10;"/>
</p:tagLst>
</file>

<file path=ppt/tags/tag7.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1.399"/>
  <p:tag name="ISPRING_SLIDE_ID_2" val="{319578DA-D86A-4B02-8173-B624D3011C12}"/>
</p:tagLst>
</file>

<file path=ppt/theme/theme1.xml><?xml version="1.0" encoding="utf-8"?>
<a:theme xmlns:a="http://schemas.openxmlformats.org/drawingml/2006/main" name="1_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6540</TotalTime>
  <Words>1106</Words>
  <Application>Microsoft Office PowerPoint</Application>
  <PresentationFormat>Custom</PresentationFormat>
  <Paragraphs>119</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1_Training</vt:lpstr>
      <vt:lpstr> TUPLES </vt:lpstr>
      <vt:lpstr>PowerPoint Presentation</vt:lpstr>
      <vt:lpstr>Tuples</vt:lpstr>
      <vt:lpstr>Tuples</vt:lpstr>
      <vt:lpstr>PowerPoint Presentation</vt:lpstr>
      <vt:lpstr>Tuples - Immutable</vt:lpstr>
      <vt:lpstr>Sample code 1</vt:lpstr>
      <vt:lpstr>Sample code 1– Alternate Solution</vt:lpstr>
      <vt:lpstr>Set – Data Structure</vt:lpstr>
      <vt:lpstr>In this Module You have learnt to</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09_Arrays_D26</dc:title>
  <dc:creator>krena</dc:creator>
  <cp:lastModifiedBy>simi</cp:lastModifiedBy>
  <cp:revision>531</cp:revision>
  <cp:lastPrinted>2015-06-08T10:07:04Z</cp:lastPrinted>
  <dcterms:created xsi:type="dcterms:W3CDTF">2015-05-07T09:08:42Z</dcterms:created>
  <dcterms:modified xsi:type="dcterms:W3CDTF">2021-02-15T06:48:22Z</dcterms:modified>
</cp:coreProperties>
</file>