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6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261" r:id="rId15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EED"/>
    <a:srgbClr val="2F70BF"/>
    <a:srgbClr val="21518B"/>
    <a:srgbClr val="8DB3E1"/>
    <a:srgbClr val="1B2E45"/>
    <a:srgbClr val="1D4779"/>
    <a:srgbClr val="E1EEF1"/>
    <a:srgbClr val="EBDDFE"/>
    <a:srgbClr val="34411B"/>
    <a:srgbClr val="D4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86299" autoAdjust="0"/>
  </p:normalViewPr>
  <p:slideViewPr>
    <p:cSldViewPr>
      <p:cViewPr>
        <p:scale>
          <a:sx n="70" d="100"/>
          <a:sy n="70" d="100"/>
        </p:scale>
        <p:origin x="-8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0B7552E-E0C1-42CD-8167-32B6322B328D}" type="datetimeFigureOut">
              <a:rPr lang="en-US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D03404B-512C-4E06-8E2E-10B1AA7B9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742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Welcome to the module,</a:t>
            </a:r>
            <a:r>
              <a:rPr lang="en-US" baseline="0" dirty="0" smtClean="0"/>
              <a:t> Dictionary. </a:t>
            </a:r>
            <a:endParaRPr lang="en-US" dirty="0" smtClean="0"/>
          </a:p>
          <a:p>
            <a:endParaRPr lang="en-US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5E15FB2-BE89-4734-ACFA-76ED43105C71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635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removing elements using its key, if the specified key doesn’t exist in the dictionary, we will get KeyError.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we have already removed the key city, the del command here throws an error.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Whenever we are not sure about the existence of the key, but want to remove if it exists, we can use pop function.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the pop function we can pass the required key to be removed, along with None as a second parameter.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None parameter will do nothing if the key does not exist.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will be very useful to avoid any break in the execution of remaining part of the code.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16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iterate over all the elements in the dictionary using items function. </a:t>
            </a:r>
          </a:p>
          <a:p>
            <a:r>
              <a:rPr lang="en-US" dirty="0" smtClean="0"/>
              <a:t>Use items to create a list of tuples. </a:t>
            </a:r>
          </a:p>
          <a:p>
            <a:r>
              <a:rPr lang="en-US" dirty="0" smtClean="0"/>
              <a:t>Each tuple will have a key and its corresponding value. </a:t>
            </a:r>
          </a:p>
          <a:p>
            <a:r>
              <a:rPr lang="en-US" dirty="0" smtClean="0"/>
              <a:t>Remember that the order might be preserved. </a:t>
            </a:r>
          </a:p>
          <a:p>
            <a:r>
              <a:rPr lang="en-US" dirty="0" smtClean="0"/>
              <a:t>For example, here the first element in the list is tuple. </a:t>
            </a:r>
          </a:p>
          <a:p>
            <a:r>
              <a:rPr lang="en-US" dirty="0" smtClean="0"/>
              <a:t>The tuple has two elements. </a:t>
            </a:r>
          </a:p>
          <a:p>
            <a:r>
              <a:rPr lang="en-US" dirty="0" smtClean="0"/>
              <a:t>The first one total experience is the key and the second one 2.5 is the value of the key total experience in the original dictionary. </a:t>
            </a:r>
          </a:p>
          <a:p>
            <a:r>
              <a:rPr lang="en-US" dirty="0" smtClean="0"/>
              <a:t>Likewise for each element in the dictionary, we will have a tuple with two elements. </a:t>
            </a:r>
          </a:p>
          <a:p>
            <a:r>
              <a:rPr lang="en-US" dirty="0" smtClean="0"/>
              <a:t>We can use a for loop to iterate over each element in this list of tuples. </a:t>
            </a:r>
          </a:p>
          <a:p>
            <a:r>
              <a:rPr lang="en-US" dirty="0" smtClean="0"/>
              <a:t>Since each tuple has two elements, we can unpack them using two variables in the for loop.  </a:t>
            </a:r>
          </a:p>
          <a:p>
            <a:r>
              <a:rPr lang="en-US" dirty="0" smtClean="0"/>
              <a:t>Here we are trying to print each key and its value one by one.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36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4"/>
                </a:solidFill>
                <a:latin typeface="Lato" panose="020F0502020204030203" pitchFamily="34" charset="0"/>
              </a:rPr>
              <a:t>Here are sample</a:t>
            </a:r>
            <a:r>
              <a:rPr lang="en-US" sz="1200" baseline="0" dirty="0" smtClean="0">
                <a:solidFill>
                  <a:schemeClr val="accent4"/>
                </a:solidFill>
                <a:latin typeface="Lato" panose="020F0502020204030203" pitchFamily="34" charset="0"/>
              </a:rPr>
              <a:t> codes that tell you how to </a:t>
            </a:r>
            <a:r>
              <a:rPr lang="en-US" sz="1200" dirty="0" smtClean="0">
                <a:solidFill>
                  <a:schemeClr val="accent4"/>
                </a:solidFill>
                <a:latin typeface="Lato" panose="020F0502020204030203" pitchFamily="34" charset="0"/>
              </a:rPr>
              <a:t>Reverse a</a:t>
            </a:r>
            <a:r>
              <a:rPr lang="en-US" sz="1200" baseline="0" dirty="0" smtClean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1200" dirty="0" smtClean="0">
                <a:solidFill>
                  <a:schemeClr val="accent4"/>
                </a:solidFill>
                <a:latin typeface="Lato" panose="020F0502020204030203" pitchFamily="34" charset="0"/>
              </a:rPr>
              <a:t>dictionary,</a:t>
            </a:r>
            <a:r>
              <a:rPr lang="en-US" sz="1200" baseline="0" dirty="0" smtClean="0">
                <a:solidFill>
                  <a:schemeClr val="accent4"/>
                </a:solidFill>
                <a:latin typeface="Lato" panose="020F0502020204030203" pitchFamily="34" charset="0"/>
              </a:rPr>
              <a:t> that </a:t>
            </a:r>
            <a:r>
              <a:rPr lang="en-US" sz="1200" dirty="0" smtClean="0">
                <a:solidFill>
                  <a:schemeClr val="accent4"/>
                </a:solidFill>
                <a:latin typeface="Lato" panose="020F0502020204030203" pitchFamily="34" charset="0"/>
              </a:rPr>
              <a:t>convert keys in to values and vice versa.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1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  <a:r>
              <a:rPr lang="en-US" baseline="0" dirty="0" smtClean="0"/>
              <a:t> completed this session </a:t>
            </a:r>
            <a:r>
              <a:rPr lang="en-US" dirty="0" smtClean="0"/>
              <a:t>you would</a:t>
            </a:r>
            <a:r>
              <a:rPr lang="en-US" baseline="0" dirty="0" smtClean="0"/>
              <a:t> have learnt to 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1200" dirty="0" smtClean="0"/>
              <a:t>Identify Dictionary 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1200" dirty="0" smtClean="0"/>
              <a:t>Implement Dictionary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spc="2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1200" dirty="0" smtClean="0"/>
              <a:t>Apply in-built methods to perform various operations to manipulate data</a:t>
            </a:r>
            <a:endParaRPr lang="en-US" sz="1100" dirty="0" smtClean="0">
              <a:latin typeface="Lato"/>
            </a:endParaRPr>
          </a:p>
          <a:p>
            <a:endParaRPr lang="en-IN" sz="1100" dirty="0">
              <a:solidFill>
                <a:schemeClr val="bg1">
                  <a:lumMod val="50000"/>
                </a:schemeClr>
              </a:solidFill>
              <a:latin typeface="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16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cap="all" dirty="0" smtClean="0">
                <a:solidFill>
                  <a:schemeClr val="accent1"/>
                </a:solidFill>
                <a:latin typeface="Lato Black" panose="020F0A02020204030203" pitchFamily="34" charset="0"/>
              </a:rPr>
              <a:t>THANK you FOR </a:t>
            </a:r>
            <a:r>
              <a:rPr lang="en-US" sz="1200" cap="all" dirty="0" smtClean="0">
                <a:solidFill>
                  <a:schemeClr val="bg1"/>
                </a:solidFill>
                <a:latin typeface="Lato Black" panose="020F0A02020204030203" pitchFamily="34" charset="0"/>
              </a:rPr>
              <a:t>the attention.</a:t>
            </a:r>
            <a:endParaRPr lang="en-US" sz="1200" cap="all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12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4"/>
                </a:solidFill>
                <a:latin typeface="Lato"/>
              </a:rPr>
              <a:t>After completing this module, you will be able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4"/>
                </a:solidFill>
                <a:latin typeface="Lato"/>
              </a:rPr>
              <a:t>Identify Dictionary  data structure, Implement dictionary 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4"/>
                </a:solidFill>
                <a:latin typeface="Lato"/>
              </a:rPr>
              <a:t>apply in-built methods to perform various operations to manipulate data.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Dictionary in python, is an associative array, also known as hashes.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lists, dictionaries are used to store collection of values together.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unlike list, the elements are not stored in any specific order.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Instead, they are stored using their unique names, i.e. using unique keys.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Hence, each element in a dictionary contains a key and a corresponding value to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access the values using their keys instead of position.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order of the elements are not preserved.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values can be of any type.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could be a string, number, Boolean, or even a list or dictionary by itself.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Dictionaries are useful for mappings and configurations.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Dictionaries can be created using curly braces, inside which each element should be separated by comma.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keys and values should be separated by colon as shown in the</a:t>
            </a:r>
            <a:r>
              <a:rPr lang="en-US" baseline="0" dirty="0" smtClean="0"/>
              <a:t> example</a:t>
            </a:r>
            <a:r>
              <a:rPr lang="en-US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Here, we have three elements </a:t>
            </a:r>
            <a:r>
              <a:rPr lang="en-US" dirty="0" err="1" smtClean="0"/>
              <a:t>i.e</a:t>
            </a:r>
            <a:r>
              <a:rPr lang="en-US" dirty="0" smtClean="0"/>
              <a:t> three key –value pairs.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total experience is a key and its value is 2.5.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type of the variable employee is a dict.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size of the dictionary be increased or decreased at any point of time.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3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Let's learn some of the common operations that we do in a dictionary. We can use the regular </a:t>
            </a:r>
            <a:r>
              <a:rPr lang="en-US" dirty="0" err="1" smtClean="0"/>
              <a:t>len</a:t>
            </a:r>
            <a:r>
              <a:rPr lang="en-US" dirty="0" smtClean="0"/>
              <a:t>() function to get the number of elements in a dictionary.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one key-value pair is considered as one element. Here we have three key-value pairs, hence the </a:t>
            </a:r>
            <a:r>
              <a:rPr lang="en-US" dirty="0" err="1" smtClean="0"/>
              <a:t>len</a:t>
            </a:r>
            <a:r>
              <a:rPr lang="en-US" dirty="0" smtClean="0"/>
              <a:t>() function will return 3 as output. We can get all the keys or values alone in a list format using dot keys and dot values functions respectively.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the length of the list in both these cases will always be equal.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in the output, the first output contains the keys: age, </a:t>
            </a:r>
            <a:r>
              <a:rPr lang="en-US" dirty="0" err="1" smtClean="0"/>
              <a:t>total_experience</a:t>
            </a:r>
            <a:r>
              <a:rPr lang="en-US" dirty="0" smtClean="0"/>
              <a:t>, and married.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97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learn how to access the individual elements in a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list we use to access the elements using their position,  that</a:t>
            </a:r>
            <a:r>
              <a:rPr lang="en-US" baseline="0" dirty="0" smtClean="0"/>
              <a:t> is</a:t>
            </a:r>
            <a:r>
              <a:rPr lang="en-US" dirty="0" smtClean="0"/>
              <a:t> their index.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dictionary does not preserve the order in which elements are created, only way to access the values is using their corresponding key.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example, we are trying to access the total experience of the employee using its key.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Square brackets should be used to access the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Inside the square bracket, we can pass the key within quotes.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access only one value at a time using its key.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cannot access a key using its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here, python will search for a key 22 and throws a KeyError.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can recognize that the parameter passed is a value and not a key.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4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mentioned earlier, we can either add or remove elements from an existing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do this, we have to use square bracket along with the dictionary name.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Inside the square bracket, we should pass the new key enclosed in quotes.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Towards the right of the assignment operator, we can declare the value of the new element.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example, we are trying to add a key called city with a value Chennai.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type of the value is not restricted to string or number.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value could be a list or a dictionary by itself.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second and third line, we are trying to insert a list and dictionary respectively.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are passing dictionary as a value, we can call the main dictionary as nested dictionary.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44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access the elements in a nested dictionary, we need to use the properties of the nested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employee of education returns a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which we can further access the value of SSLC using its key.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Whereas employee of language returns a list.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access the elements inside this list, we can use their respective position.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Likewise, depending upon the type of value, we need to change the way we access the elements.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Very often we might want to check if a particular key exist in our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such situations use in operator to check if a key exists in the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output will be of type Boolean,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key exists, the statement will return True, else if the key doesn’t exist, it will return False.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63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Earlier we learned how to add a new element in the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lets learn how to remove an existing element from dictionary using its key.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del command we can specify the element’s key to remove it from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Remember that del command returns None, but it will alter the original dictionary.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Hence we need not save the results back to any new or same variable.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3404B-512C-4E06-8E2E-10B1AA7B9EA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5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Documents and Settings\sudha\Desktop\globe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13" y="2"/>
            <a:ext cx="122338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2362201"/>
            <a:ext cx="8240299" cy="1470026"/>
          </a:xfrm>
        </p:spPr>
        <p:txBody>
          <a:bodyPr anchor="t"/>
          <a:lstStyle>
            <a:lvl1pPr algn="r">
              <a:defRPr sz="4800" b="1" cap="small" baseline="0">
                <a:solidFill>
                  <a:srgbClr val="0033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AACC06-0C7B-41E7-8514-9134E187D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59536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590801"/>
            <a:ext cx="5791200" cy="1819278"/>
          </a:xfrm>
        </p:spPr>
        <p:txBody>
          <a:bodyPr anchor="b"/>
          <a:lstStyle>
            <a:lvl1pPr algn="l">
              <a:defRPr sz="4000" b="1" cap="small" baseline="0">
                <a:solidFill>
                  <a:srgbClr val="0033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042400" y="5334000"/>
            <a:ext cx="2844800" cy="9906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7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69632"/>
            <a:ext cx="10769600" cy="1143000"/>
          </a:xfrm>
        </p:spPr>
        <p:txBody>
          <a:bodyPr/>
          <a:lstStyle>
            <a:lvl1pPr algn="l">
              <a:defRPr lang="en-US" sz="4000" b="1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57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7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8"/>
            <a:ext cx="5386917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72" y="1535113"/>
            <a:ext cx="5389033" cy="63976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72" y="2174878"/>
            <a:ext cx="5389033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0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4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1219201"/>
            <a:ext cx="6815667" cy="490696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4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8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 b="1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2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2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15502" y="304091"/>
            <a:ext cx="10770297" cy="11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5502" y="1599417"/>
            <a:ext cx="10770297" cy="452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32AF1A-B1D5-476C-B624-E99897974FC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63" y="304091"/>
            <a:ext cx="859536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</p:sldLayoutIdLst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4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7528" y="2857500"/>
            <a:ext cx="4024064" cy="914400"/>
          </a:xfrm>
        </p:spPr>
        <p:txBody>
          <a:bodyPr/>
          <a:lstStyle/>
          <a:p>
            <a:r>
              <a:rPr lang="en-IN" sz="4000" dirty="0" smtClean="0"/>
              <a:t> </a:t>
            </a:r>
            <a:r>
              <a:rPr lang="en-US" sz="4000" spc="50" dirty="0" smtClean="0"/>
              <a:t>DICTIONARY</a:t>
            </a:r>
            <a:r>
              <a:rPr lang="en-IN" sz="4000" dirty="0"/>
              <a:t/>
            </a:r>
            <a:br>
              <a:rPr lang="en-IN" sz="4000" dirty="0"/>
            </a:br>
            <a:endParaRPr lang="en-US" sz="4000" spc="5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4867"/>
            <a:ext cx="10769600" cy="1143000"/>
          </a:xfrm>
        </p:spPr>
        <p:txBody>
          <a:bodyPr/>
          <a:lstStyle/>
          <a:p>
            <a:r>
              <a:rPr lang="en-IN" dirty="0" smtClean="0"/>
              <a:t>Removing Element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8BDE5C6-7529-4ADA-B068-7D59F67AB651}"/>
              </a:ext>
            </a:extLst>
          </p:cNvPr>
          <p:cNvGrpSpPr/>
          <p:nvPr/>
        </p:nvGrpSpPr>
        <p:grpSpPr>
          <a:xfrm>
            <a:off x="817520" y="4253178"/>
            <a:ext cx="8878880" cy="882428"/>
            <a:chOff x="590972" y="3060102"/>
            <a:chExt cx="5567328" cy="66182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90972" y="3060102"/>
              <a:ext cx="5567328" cy="642000"/>
            </a:xfrm>
            <a:custGeom>
              <a:avLst/>
              <a:gdLst>
                <a:gd name="connsiteX0" fmla="*/ 0 w 3312920"/>
                <a:gd name="connsiteY0" fmla="*/ 0 h 488949"/>
                <a:gd name="connsiteX1" fmla="*/ 3312920 w 3312920"/>
                <a:gd name="connsiteY1" fmla="*/ 0 h 488949"/>
                <a:gd name="connsiteX2" fmla="*/ 2884295 w 3312920"/>
                <a:gd name="connsiteY2" fmla="*/ 488949 h 488949"/>
                <a:gd name="connsiteX3" fmla="*/ 0 w 3312920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2920" h="488949">
                  <a:moveTo>
                    <a:pt x="0" y="0"/>
                  </a:moveTo>
                  <a:lnTo>
                    <a:pt x="3312920" y="0"/>
                  </a:lnTo>
                  <a:lnTo>
                    <a:pt x="2884295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783519" y="3106841"/>
              <a:ext cx="322695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4319" y="3098675"/>
              <a:ext cx="4232911" cy="6232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  <a:ea typeface="Roboto light" panose="02000000000000000000" pitchFamily="2" charset="0"/>
                </a:rPr>
                <a:t>Use “.pop()” to remove an element using its key along with None. This is useful when we are not sure about the existence of a key in the dictionary. If the key is not there, pop command doesn’t throw error 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1" y="5148110"/>
            <a:ext cx="7655303" cy="100424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6E4D27A-0CCD-464F-9566-3127ADD7650C}"/>
              </a:ext>
            </a:extLst>
          </p:cNvPr>
          <p:cNvGrpSpPr/>
          <p:nvPr/>
        </p:nvGrpSpPr>
        <p:grpSpPr>
          <a:xfrm>
            <a:off x="817520" y="1443659"/>
            <a:ext cx="6941096" cy="678000"/>
            <a:chOff x="610187" y="1123037"/>
            <a:chExt cx="5205822" cy="5085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Freeform 14"/>
            <p:cNvSpPr/>
            <p:nvPr/>
          </p:nvSpPr>
          <p:spPr>
            <a:xfrm>
              <a:off x="610187" y="1123037"/>
              <a:ext cx="5205822" cy="488949"/>
            </a:xfrm>
            <a:custGeom>
              <a:avLst/>
              <a:gdLst>
                <a:gd name="connsiteX0" fmla="*/ 0 w 2981353"/>
                <a:gd name="connsiteY0" fmla="*/ 0 h 488949"/>
                <a:gd name="connsiteX1" fmla="*/ 2981353 w 2981353"/>
                <a:gd name="connsiteY1" fmla="*/ 0 h 488949"/>
                <a:gd name="connsiteX2" fmla="*/ 2552728 w 2981353"/>
                <a:gd name="connsiteY2" fmla="*/ 488949 h 488949"/>
                <a:gd name="connsiteX3" fmla="*/ 0 w 2981353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1353" h="488949">
                  <a:moveTo>
                    <a:pt x="0" y="0"/>
                  </a:moveTo>
                  <a:lnTo>
                    <a:pt x="2981353" y="0"/>
                  </a:lnTo>
                  <a:lnTo>
                    <a:pt x="2552728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823277" y="1216112"/>
              <a:ext cx="322695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24346" y="1216039"/>
              <a:ext cx="3772105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  <a:ea typeface="Roboto light" panose="02000000000000000000" pitchFamily="2" charset="0"/>
                </a:rPr>
                <a:t>We will get “KeyError” if the key does not exist in the dictionary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20" y="2203472"/>
            <a:ext cx="7692464" cy="179652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77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22" y="24867"/>
            <a:ext cx="10769600" cy="1143000"/>
          </a:xfrm>
        </p:spPr>
        <p:txBody>
          <a:bodyPr/>
          <a:lstStyle/>
          <a:p>
            <a:r>
              <a:rPr lang="en-IN" dirty="0" smtClean="0"/>
              <a:t>Iterations Over Elements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03016" y="1724036"/>
            <a:ext cx="7179000" cy="224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+mn-lt"/>
              </a:rPr>
              <a:t>Use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“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items()” to create a list of tuples. Each tuple will have the key and value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1594513"/>
            <a:ext cx="477053" cy="477053"/>
            <a:chOff x="593725" y="1566222"/>
            <a:chExt cx="357790" cy="3577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593725" y="1566222"/>
              <a:ext cx="357790" cy="357790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965" y="1642205"/>
              <a:ext cx="219213" cy="2077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cap="all" spc="27" dirty="0">
                  <a:latin typeface="+mn-lt"/>
                </a:rPr>
                <a:t>01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03016" y="3775787"/>
            <a:ext cx="7179000" cy="224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733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+mn-lt"/>
              </a:rPr>
              <a:t>Use a for loop to iterate over each of the element in the previous output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0696" y="3619148"/>
            <a:ext cx="477053" cy="477053"/>
            <a:chOff x="593725" y="2329939"/>
            <a:chExt cx="357790" cy="35779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593725" y="2329939"/>
              <a:ext cx="357790" cy="357790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1965" y="2427081"/>
              <a:ext cx="181310" cy="2077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cap="all" spc="27" dirty="0">
                  <a:latin typeface="+mn-lt"/>
                </a:rPr>
                <a:t>02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16" y="2129043"/>
            <a:ext cx="7166052" cy="115594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016" y="4096201"/>
            <a:ext cx="7166052" cy="2285127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2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41"/>
            <a:ext cx="10769600" cy="1143000"/>
          </a:xfrm>
        </p:spPr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3C1E644-CC98-46F5-BF7F-967974F9745F}"/>
              </a:ext>
            </a:extLst>
          </p:cNvPr>
          <p:cNvGrpSpPr/>
          <p:nvPr/>
        </p:nvGrpSpPr>
        <p:grpSpPr>
          <a:xfrm>
            <a:off x="609600" y="1524001"/>
            <a:ext cx="9058300" cy="1208606"/>
            <a:chOff x="619130" y="1362758"/>
            <a:chExt cx="6185251" cy="906454"/>
          </a:xfrm>
        </p:grpSpPr>
        <p:sp>
          <p:nvSpPr>
            <p:cNvPr id="5" name="TextBox 4"/>
            <p:cNvSpPr txBox="1"/>
            <p:nvPr/>
          </p:nvSpPr>
          <p:spPr>
            <a:xfrm>
              <a:off x="1161779" y="1461299"/>
              <a:ext cx="5642602" cy="8079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733"/>
                </a:lnSpc>
                <a:spcAft>
                  <a:spcPts val="800"/>
                </a:spcAft>
              </a:pPr>
              <a:r>
                <a:rPr lang="en-US" b="1" dirty="0">
                  <a:latin typeface="+mn-lt"/>
                </a:rPr>
                <a:t>Problem: Reverse the following dictionary. i.e. convert keys in to values and vice versa</a:t>
              </a:r>
            </a:p>
            <a:p>
              <a:pPr indent="-380990" algn="just">
                <a:lnSpc>
                  <a:spcPts val="1733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sz="1600" b="1" dirty="0">
                <a:latin typeface="+mn-lt"/>
              </a:endParaRPr>
            </a:p>
            <a:p>
              <a:pPr indent="-380990" algn="just">
                <a:lnSpc>
                  <a:spcPts val="1733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sz="1600" b="1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9130" y="1362758"/>
              <a:ext cx="357790" cy="357790"/>
              <a:chOff x="619130" y="1479721"/>
              <a:chExt cx="357790" cy="35779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19130" y="1479721"/>
                <a:ext cx="357790" cy="357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6890" y="1566284"/>
                <a:ext cx="250450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cap="all" spc="27" dirty="0">
                    <a:latin typeface="+mn-lt"/>
                  </a:rPr>
                  <a:t>p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03BBDA1-EB89-47C3-8BA0-C1674779E9CF}"/>
              </a:ext>
            </a:extLst>
          </p:cNvPr>
          <p:cNvGrpSpPr/>
          <p:nvPr/>
        </p:nvGrpSpPr>
        <p:grpSpPr>
          <a:xfrm>
            <a:off x="609600" y="2986280"/>
            <a:ext cx="3983257" cy="610423"/>
            <a:chOff x="619129" y="2459474"/>
            <a:chExt cx="2987443" cy="457818"/>
          </a:xfrm>
        </p:grpSpPr>
        <p:sp>
          <p:nvSpPr>
            <p:cNvPr id="10" name="TextBox 9"/>
            <p:cNvSpPr txBox="1"/>
            <p:nvPr/>
          </p:nvSpPr>
          <p:spPr>
            <a:xfrm>
              <a:off x="1161778" y="2546036"/>
              <a:ext cx="2444794" cy="3712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</a:rPr>
                <a:t>Solution:</a:t>
              </a:r>
            </a:p>
            <a:p>
              <a:pPr algn="just">
                <a:lnSpc>
                  <a:spcPts val="1733"/>
                </a:lnSpc>
                <a:spcAft>
                  <a:spcPts val="800"/>
                </a:spcAft>
              </a:pPr>
              <a:endParaRPr lang="en-US" sz="1600" b="1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19129" y="2459474"/>
              <a:ext cx="357790" cy="357790"/>
              <a:chOff x="583829" y="2257447"/>
              <a:chExt cx="357790" cy="35779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83829" y="2257447"/>
                <a:ext cx="357790" cy="357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1589" y="2344009"/>
                <a:ext cx="263015" cy="207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cap="all" spc="27" dirty="0">
                    <a:latin typeface="+mn-lt"/>
                  </a:rPr>
                  <a:t>s</a:t>
                </a: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46" y="2132157"/>
            <a:ext cx="8243800" cy="60045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354" y="3589843"/>
            <a:ext cx="8243800" cy="185538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0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79376" y="18757"/>
            <a:ext cx="10769600" cy="1143000"/>
          </a:xfrm>
        </p:spPr>
        <p:txBody>
          <a:bodyPr/>
          <a:lstStyle/>
          <a:p>
            <a:r>
              <a:rPr altLang="en-US" dirty="0"/>
              <a:t>In this Module You </a:t>
            </a:r>
            <a:r>
              <a:rPr altLang="en-US" dirty="0" smtClean="0"/>
              <a:t>have learnt</a:t>
            </a:r>
            <a:endParaRPr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0" y="1752600"/>
            <a:ext cx="2216054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7561" y="1752600"/>
            <a:ext cx="7232656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Identify Dictionary 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 Dictionary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spc="2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Apply  in-built </a:t>
            </a:r>
            <a:r>
              <a:rPr lang="en-US" sz="2000" dirty="0"/>
              <a:t>methods to perform various operations to manipulate data</a:t>
            </a:r>
            <a:endParaRPr lang="en-US" sz="1800" dirty="0">
              <a:latin typeface="Lato"/>
            </a:endParaRPr>
          </a:p>
          <a:p>
            <a:endParaRPr lang="en-IN" sz="1800" dirty="0">
              <a:solidFill>
                <a:schemeClr val="bg1">
                  <a:lumMod val="50000"/>
                </a:schemeClr>
              </a:solidFill>
              <a:latin typeface="Lato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0176" y="3068960"/>
            <a:ext cx="2724160" cy="1819278"/>
          </a:xfrm>
        </p:spPr>
        <p:txBody>
          <a:bodyPr/>
          <a:lstStyle/>
          <a:p>
            <a:pPr>
              <a:defRPr/>
            </a:pPr>
            <a:r>
              <a:rPr lang="en-US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THANK </a:t>
            </a:r>
            <a:r>
              <a:rPr lang="en-US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you</a:t>
            </a:r>
            <a:endParaRPr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3" name="s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1295400" y="2923496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686800" cy="3768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Identify </a:t>
            </a:r>
            <a:r>
              <a:rPr lang="en-US" sz="2000" dirty="0"/>
              <a:t>Dictionary 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Implement Dictionary data 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spc="2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Apply in-built </a:t>
            </a:r>
            <a:r>
              <a:rPr lang="en-US" sz="2000" dirty="0"/>
              <a:t>methods to perform various operations to manipulate </a:t>
            </a:r>
            <a:r>
              <a:rPr lang="en-US" sz="2000" dirty="0" smtClean="0"/>
              <a:t>data</a:t>
            </a:r>
            <a:endParaRPr lang="en-US" sz="1800" dirty="0" smtClean="0">
              <a:latin typeface="Lato"/>
            </a:endParaRPr>
          </a:p>
          <a:p>
            <a:endParaRPr lang="en-IN" sz="1800" dirty="0">
              <a:solidFill>
                <a:schemeClr val="bg1">
                  <a:lumMod val="50000"/>
                </a:schemeClr>
              </a:solidFill>
              <a:latin typeface="Lato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44" name="Picture 3" descr="C:\Documents and Settings\sudha\Desktop\Imagesos\objec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530">
            <a:off x="8739706" y="1753177"/>
            <a:ext cx="1862070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9376" y="11219"/>
            <a:ext cx="10769600" cy="1143000"/>
          </a:xfrm>
        </p:spPr>
        <p:txBody>
          <a:bodyPr/>
          <a:lstStyle/>
          <a:p>
            <a:r>
              <a:rPr altLang="en-US" dirty="0"/>
              <a:t>In this Module You will learn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769600" cy="1143000"/>
          </a:xfrm>
        </p:spPr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C5D07FE-71B8-4659-9FA6-DA0704ACE032}"/>
              </a:ext>
            </a:extLst>
          </p:cNvPr>
          <p:cNvGrpSpPr/>
          <p:nvPr/>
        </p:nvGrpSpPr>
        <p:grpSpPr>
          <a:xfrm>
            <a:off x="685800" y="1658319"/>
            <a:ext cx="4571999" cy="536700"/>
            <a:chOff x="631453" y="1144303"/>
            <a:chExt cx="2981353" cy="48894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631453" y="1144303"/>
              <a:ext cx="2981353" cy="488949"/>
            </a:xfrm>
            <a:custGeom>
              <a:avLst/>
              <a:gdLst>
                <a:gd name="connsiteX0" fmla="*/ 0 w 2981353"/>
                <a:gd name="connsiteY0" fmla="*/ 0 h 488949"/>
                <a:gd name="connsiteX1" fmla="*/ 2981353 w 2981353"/>
                <a:gd name="connsiteY1" fmla="*/ 0 h 488949"/>
                <a:gd name="connsiteX2" fmla="*/ 2552728 w 2981353"/>
                <a:gd name="connsiteY2" fmla="*/ 488949 h 488949"/>
                <a:gd name="connsiteX3" fmla="*/ 0 w 2981353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1353" h="488949">
                  <a:moveTo>
                    <a:pt x="0" y="0"/>
                  </a:moveTo>
                  <a:lnTo>
                    <a:pt x="2981353" y="0"/>
                  </a:lnTo>
                  <a:lnTo>
                    <a:pt x="2552728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844543" y="1237378"/>
              <a:ext cx="322695" cy="2523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5613" y="1299092"/>
              <a:ext cx="1995690" cy="1606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200"/>
                </a:lnSpc>
                <a:spcAft>
                  <a:spcPts val="600"/>
                </a:spcAft>
              </a:pPr>
              <a:r>
                <a:rPr lang="en-US" dirty="0">
                  <a:latin typeface="+mn-lt"/>
                  <a:ea typeface="Roboto light" panose="02000000000000000000" pitchFamily="2" charset="0"/>
                </a:rPr>
                <a:t>An associative array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819A96-AE9F-49B1-A403-655032E953A8}"/>
              </a:ext>
            </a:extLst>
          </p:cNvPr>
          <p:cNvGrpSpPr/>
          <p:nvPr/>
        </p:nvGrpSpPr>
        <p:grpSpPr>
          <a:xfrm>
            <a:off x="685799" y="2143482"/>
            <a:ext cx="5638799" cy="536700"/>
            <a:chOff x="631453" y="1629466"/>
            <a:chExt cx="3312920" cy="4889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1453" y="1629466"/>
              <a:ext cx="3312920" cy="488949"/>
            </a:xfrm>
            <a:custGeom>
              <a:avLst/>
              <a:gdLst>
                <a:gd name="connsiteX0" fmla="*/ 0 w 3312920"/>
                <a:gd name="connsiteY0" fmla="*/ 0 h 488949"/>
                <a:gd name="connsiteX1" fmla="*/ 3312920 w 3312920"/>
                <a:gd name="connsiteY1" fmla="*/ 0 h 488949"/>
                <a:gd name="connsiteX2" fmla="*/ 2884295 w 3312920"/>
                <a:gd name="connsiteY2" fmla="*/ 488949 h 488949"/>
                <a:gd name="connsiteX3" fmla="*/ 0 w 3312920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2920" h="488949">
                  <a:moveTo>
                    <a:pt x="0" y="0"/>
                  </a:moveTo>
                  <a:lnTo>
                    <a:pt x="3312920" y="0"/>
                  </a:lnTo>
                  <a:lnTo>
                    <a:pt x="2884295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826644" y="1755255"/>
              <a:ext cx="322695" cy="2523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5867" y="1759297"/>
              <a:ext cx="2462788" cy="1606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200"/>
                </a:lnSpc>
                <a:spcAft>
                  <a:spcPts val="600"/>
                </a:spcAft>
              </a:pPr>
              <a:r>
                <a:rPr lang="en-US" dirty="0">
                  <a:latin typeface="+mn-lt"/>
                  <a:ea typeface="Roboto light" panose="02000000000000000000" pitchFamily="2" charset="0"/>
                </a:rPr>
                <a:t>A value in the dictionary has a name (or Key)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42410ED-433A-4B83-A79E-A39900159F95}"/>
              </a:ext>
            </a:extLst>
          </p:cNvPr>
          <p:cNvGrpSpPr/>
          <p:nvPr/>
        </p:nvGrpSpPr>
        <p:grpSpPr>
          <a:xfrm>
            <a:off x="685799" y="2628104"/>
            <a:ext cx="7162800" cy="696457"/>
            <a:chOff x="631453" y="2114629"/>
            <a:chExt cx="3644487" cy="6344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31453" y="2114629"/>
              <a:ext cx="3644487" cy="488949"/>
            </a:xfrm>
            <a:custGeom>
              <a:avLst/>
              <a:gdLst>
                <a:gd name="connsiteX0" fmla="*/ 0 w 3644487"/>
                <a:gd name="connsiteY0" fmla="*/ 0 h 488949"/>
                <a:gd name="connsiteX1" fmla="*/ 3644487 w 3644487"/>
                <a:gd name="connsiteY1" fmla="*/ 0 h 488949"/>
                <a:gd name="connsiteX2" fmla="*/ 3215862 w 3644487"/>
                <a:gd name="connsiteY2" fmla="*/ 488949 h 488949"/>
                <a:gd name="connsiteX3" fmla="*/ 0 w 3644487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487" h="488949">
                  <a:moveTo>
                    <a:pt x="0" y="0"/>
                  </a:moveTo>
                  <a:lnTo>
                    <a:pt x="3644487" y="0"/>
                  </a:lnTo>
                  <a:lnTo>
                    <a:pt x="3215862" y="488949"/>
                  </a:lnTo>
                  <a:lnTo>
                    <a:pt x="0" y="48894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800639" y="2213767"/>
              <a:ext cx="322695" cy="224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+mn-lt"/>
                  <a:ea typeface="Roboto" panose="02000000000000000000" pitchFamily="2" charset="0"/>
                </a:rPr>
                <a:t>03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7577" y="2188335"/>
              <a:ext cx="2751880" cy="5607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200"/>
                </a:lnSpc>
                <a:spcAft>
                  <a:spcPts val="600"/>
                </a:spcAft>
              </a:pPr>
              <a:r>
                <a:rPr lang="en-US" dirty="0">
                  <a:latin typeface="+mn-lt"/>
                  <a:ea typeface="Roboto light" panose="02000000000000000000" pitchFamily="2" charset="0"/>
                </a:rPr>
                <a:t>Each element in a dictionary contains a key and value. </a:t>
              </a:r>
              <a:endParaRPr lang="en-US" dirty="0" smtClean="0">
                <a:latin typeface="+mn-lt"/>
                <a:ea typeface="Roboto light" panose="02000000000000000000" pitchFamily="2" charset="0"/>
              </a:endParaRPr>
            </a:p>
            <a:p>
              <a:pPr>
                <a:lnSpc>
                  <a:spcPts val="1200"/>
                </a:lnSpc>
                <a:spcAft>
                  <a:spcPts val="600"/>
                </a:spcAft>
              </a:pPr>
              <a:r>
                <a:rPr lang="en-US" dirty="0" smtClean="0">
                  <a:latin typeface="+mn-lt"/>
                  <a:ea typeface="Roboto light" panose="02000000000000000000" pitchFamily="2" charset="0"/>
                </a:rPr>
                <a:t>Elements in a </a:t>
              </a:r>
              <a:r>
                <a:rPr lang="en-US" dirty="0">
                  <a:latin typeface="+mn-lt"/>
                  <a:ea typeface="Roboto light" panose="02000000000000000000" pitchFamily="2" charset="0"/>
                </a:rPr>
                <a:t>dictionary are not ordered </a:t>
              </a:r>
            </a:p>
            <a:p>
              <a:pPr>
                <a:lnSpc>
                  <a:spcPts val="1200"/>
                </a:lnSpc>
                <a:spcAft>
                  <a:spcPts val="600"/>
                </a:spcAft>
              </a:pPr>
              <a:endParaRPr lang="en-US" sz="1600" dirty="0">
                <a:latin typeface="+mn-lt"/>
                <a:ea typeface="Roboto light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A38355-1BE5-4A29-81F1-DCC2BB2818A3}"/>
              </a:ext>
            </a:extLst>
          </p:cNvPr>
          <p:cNvGrpSpPr/>
          <p:nvPr/>
        </p:nvGrpSpPr>
        <p:grpSpPr>
          <a:xfrm>
            <a:off x="685798" y="3126174"/>
            <a:ext cx="8077201" cy="926727"/>
            <a:chOff x="631453" y="2599793"/>
            <a:chExt cx="4356846" cy="4889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Freeform 16"/>
            <p:cNvSpPr/>
            <p:nvPr/>
          </p:nvSpPr>
          <p:spPr>
            <a:xfrm>
              <a:off x="631453" y="2599793"/>
              <a:ext cx="4356846" cy="488949"/>
            </a:xfrm>
            <a:custGeom>
              <a:avLst/>
              <a:gdLst>
                <a:gd name="connsiteX0" fmla="*/ 0 w 3976053"/>
                <a:gd name="connsiteY0" fmla="*/ 0 h 488949"/>
                <a:gd name="connsiteX1" fmla="*/ 3976053 w 3976053"/>
                <a:gd name="connsiteY1" fmla="*/ 0 h 488949"/>
                <a:gd name="connsiteX2" fmla="*/ 3547428 w 3976053"/>
                <a:gd name="connsiteY2" fmla="*/ 488949 h 488949"/>
                <a:gd name="connsiteX3" fmla="*/ 0 w 3976053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053" h="488949">
                  <a:moveTo>
                    <a:pt x="0" y="0"/>
                  </a:moveTo>
                  <a:lnTo>
                    <a:pt x="3976053" y="0"/>
                  </a:lnTo>
                  <a:lnTo>
                    <a:pt x="3547428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799926" y="2673107"/>
              <a:ext cx="322695" cy="16254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+mn-lt"/>
                  <a:ea typeface="Roboto" panose="02000000000000000000" pitchFamily="2" charset="0"/>
                </a:rPr>
                <a:t>04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0090" y="2620046"/>
              <a:ext cx="3384005" cy="4157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+mn-lt"/>
                  <a:ea typeface="Roboto light" panose="02000000000000000000" pitchFamily="2" charset="0"/>
                </a:rPr>
                <a:t>The values can be of any type. It could be a string, number, </a:t>
              </a:r>
              <a:r>
                <a:rPr lang="en-US" dirty="0" smtClean="0">
                  <a:latin typeface="+mn-lt"/>
                  <a:ea typeface="Roboto light" panose="02000000000000000000" pitchFamily="2" charset="0"/>
                </a:rPr>
                <a:t>Boolean Dictionaries </a:t>
              </a:r>
              <a:r>
                <a:rPr lang="en-US" dirty="0">
                  <a:latin typeface="+mn-lt"/>
                  <a:ea typeface="Roboto light" panose="02000000000000000000" pitchFamily="2" charset="0"/>
                </a:rPr>
                <a:t>are useful for mappings and  configurations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4" y="4437112"/>
            <a:ext cx="8642437" cy="103553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99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7450"/>
            <a:ext cx="10769600" cy="1143000"/>
          </a:xfrm>
        </p:spPr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2ED23EC-2AE6-4BC1-AB08-0F1C061A49C0}"/>
              </a:ext>
            </a:extLst>
          </p:cNvPr>
          <p:cNvGrpSpPr/>
          <p:nvPr/>
        </p:nvGrpSpPr>
        <p:grpSpPr>
          <a:xfrm>
            <a:off x="809910" y="3701158"/>
            <a:ext cx="6372040" cy="727358"/>
            <a:chOff x="594391" y="2488078"/>
            <a:chExt cx="1984248" cy="1371600"/>
          </a:xfrm>
          <a:solidFill>
            <a:schemeClr val="tx2"/>
          </a:solidFill>
        </p:grpSpPr>
        <p:sp>
          <p:nvSpPr>
            <p:cNvPr id="15" name="Rectangle 14"/>
            <p:cNvSpPr/>
            <p:nvPr/>
          </p:nvSpPr>
          <p:spPr>
            <a:xfrm>
              <a:off x="594391" y="2488078"/>
              <a:ext cx="1984248" cy="13716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4396" y="2867691"/>
              <a:ext cx="1169611" cy="789672"/>
              <a:chOff x="2627467" y="1922132"/>
              <a:chExt cx="1169611" cy="789672"/>
            </a:xfrm>
            <a:grpFill/>
          </p:grpSpPr>
          <p:sp>
            <p:nvSpPr>
              <p:cNvPr id="17" name="TextBox 16"/>
              <p:cNvSpPr txBox="1"/>
              <p:nvPr/>
            </p:nvSpPr>
            <p:spPr>
              <a:xfrm>
                <a:off x="2627467" y="1922132"/>
                <a:ext cx="1007377" cy="209348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eaLnBrk="0" hangingPunct="0">
                  <a:spcBef>
                    <a:spcPct val="20000"/>
                  </a:spcBef>
                </a:pPr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Accessing all the keys and values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29018" y="2641954"/>
                <a:ext cx="468060" cy="69850"/>
                <a:chOff x="3353879" y="2641954"/>
                <a:chExt cx="468060" cy="69850"/>
              </a:xfrm>
              <a:grpFill/>
            </p:grpSpPr>
            <p:sp>
              <p:nvSpPr>
                <p:cNvPr id="19" name="Oval 18"/>
                <p:cNvSpPr/>
                <p:nvPr/>
              </p:nvSpPr>
              <p:spPr>
                <a:xfrm>
                  <a:off x="3353879" y="2641954"/>
                  <a:ext cx="69850" cy="698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453432" y="2641954"/>
                  <a:ext cx="69850" cy="698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552985" y="2641954"/>
                  <a:ext cx="69850" cy="698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652538" y="2641954"/>
                  <a:ext cx="69850" cy="698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752089" y="2641954"/>
                  <a:ext cx="69850" cy="698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7" y="4419804"/>
            <a:ext cx="6433318" cy="13134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49" y="2227500"/>
            <a:ext cx="6424871" cy="103738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751249" y="1479065"/>
            <a:ext cx="6441006" cy="653791"/>
            <a:chOff x="1744066" y="1434872"/>
            <a:chExt cx="2115069" cy="1814831"/>
          </a:xfrm>
          <a:solidFill>
            <a:schemeClr val="tx2"/>
          </a:solidFill>
        </p:grpSpPr>
        <p:sp>
          <p:nvSpPr>
            <p:cNvPr id="5" name="Rectangle 4"/>
            <p:cNvSpPr/>
            <p:nvPr/>
          </p:nvSpPr>
          <p:spPr>
            <a:xfrm>
              <a:off x="1744066" y="1434872"/>
              <a:ext cx="2115069" cy="1814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03709" y="1769821"/>
              <a:ext cx="1560640" cy="57246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 eaLnBrk="0" hangingPunct="0">
                <a:spcBef>
                  <a:spcPct val="2000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Length of dictionary -&gt; No. of key value </a:t>
              </a:r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pairs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  <a:p>
              <a:pPr marL="342900" indent="-342900" eaLnBrk="0" hangingPunct="0">
                <a:spcBef>
                  <a:spcPct val="20000"/>
                </a:spcBef>
              </a:pP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2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2405"/>
            <a:ext cx="10769600" cy="1143000"/>
          </a:xfrm>
        </p:spPr>
        <p:txBody>
          <a:bodyPr/>
          <a:lstStyle/>
          <a:p>
            <a:r>
              <a:rPr lang="en-US" dirty="0" smtClean="0"/>
              <a:t>Accessing Dictionary Elements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87610" y="3487578"/>
            <a:ext cx="408425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cannot access a key using its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23" y="2060848"/>
            <a:ext cx="6336704" cy="936104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10" y="3933056"/>
            <a:ext cx="6408712" cy="173897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5" name="TextBox 14"/>
          <p:cNvSpPr txBox="1"/>
          <p:nvPr/>
        </p:nvSpPr>
        <p:spPr>
          <a:xfrm>
            <a:off x="695400" y="1612053"/>
            <a:ext cx="4968552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We can access a value using corresponding key</a:t>
            </a:r>
          </a:p>
        </p:txBody>
      </p:sp>
    </p:spTree>
    <p:extLst>
      <p:ext uri="{BB962C8B-B14F-4D97-AF65-F5344CB8AC3E}">
        <p14:creationId xmlns:p14="http://schemas.microsoft.com/office/powerpoint/2010/main" val="1452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769600" cy="1143000"/>
          </a:xfrm>
        </p:spPr>
        <p:txBody>
          <a:bodyPr/>
          <a:lstStyle/>
          <a:p>
            <a:r>
              <a:rPr lang="en-IN" dirty="0" smtClean="0"/>
              <a:t>Adding New Elements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80" y="2708920"/>
            <a:ext cx="8365478" cy="230616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838200" y="1628800"/>
            <a:ext cx="6120680" cy="9002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ts val="1700"/>
              </a:lnSpc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Syntax:</a:t>
            </a:r>
          </a:p>
          <a:p>
            <a:pPr marL="0" lvl="1">
              <a:lnSpc>
                <a:spcPts val="1700"/>
              </a:lnSpc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variable_name</a:t>
            </a:r>
            <a:r>
              <a:rPr lang="en-US" dirty="0" smtClean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[&lt;</a:t>
            </a:r>
            <a:r>
              <a:rPr lang="en-US" dirty="0" err="1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new_key_name</a:t>
            </a:r>
            <a:r>
              <a:rPr lang="en-US" dirty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&gt;] = &lt;</a:t>
            </a:r>
            <a:r>
              <a:rPr lang="en-US" dirty="0" err="1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new_value</a:t>
            </a:r>
            <a:r>
              <a:rPr lang="en-US" dirty="0">
                <a:solidFill>
                  <a:schemeClr val="bg1"/>
                </a:solidFill>
                <a:ea typeface="Roboto" panose="02000000000000000000" pitchFamily="2" charset="0"/>
                <a:cs typeface="Open Sans" panose="020B0606030504020204" pitchFamily="34" charset="0"/>
              </a:rPr>
              <a:t>&gt;</a:t>
            </a:r>
          </a:p>
          <a:p>
            <a:pPr>
              <a:lnSpc>
                <a:spcPts val="1700"/>
              </a:lnSpc>
              <a:spcAft>
                <a:spcPts val="600"/>
              </a:spcAft>
            </a:pPr>
            <a:endParaRPr lang="en-US" sz="1600" b="1" cap="all" spc="20" dirty="0"/>
          </a:p>
        </p:txBody>
      </p:sp>
    </p:spTree>
    <p:extLst>
      <p:ext uri="{BB962C8B-B14F-4D97-AF65-F5344CB8AC3E}">
        <p14:creationId xmlns:p14="http://schemas.microsoft.com/office/powerpoint/2010/main" val="20992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85800" y="1534428"/>
            <a:ext cx="5338192" cy="476773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0"/>
            <a:ext cx="10769600" cy="1143000"/>
          </a:xfrm>
        </p:spPr>
        <p:txBody>
          <a:bodyPr/>
          <a:lstStyle/>
          <a:p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48602" y="1634316"/>
            <a:ext cx="3275189" cy="276999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Accessing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two level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dictionary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2811" y="3787548"/>
            <a:ext cx="16544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Accessing all the keys and values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26483"/>
            <a:ext cx="5410199" cy="108542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02" y="3485189"/>
            <a:ext cx="5328591" cy="105057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0"/>
            <a:ext cx="10769600" cy="1143000"/>
          </a:xfrm>
        </p:spPr>
        <p:txBody>
          <a:bodyPr/>
          <a:lstStyle/>
          <a:p>
            <a:r>
              <a:rPr lang="en-IN" dirty="0" smtClean="0"/>
              <a:t>Existence Of Keys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8384" y="1953117"/>
            <a:ext cx="536554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Use “in” operator to check if a key exists in dictionary. The output will be of type Boolean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429" y="5661247"/>
            <a:ext cx="38115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spc="27" dirty="0">
                <a:latin typeface="+mn-lt"/>
              </a:rPr>
              <a:t>“</a:t>
            </a:r>
            <a:r>
              <a:rPr lang="en-US" dirty="0">
                <a:latin typeface="+mn-lt"/>
              </a:rPr>
              <a:t>False” if key doesn’t exist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5" y="2748325"/>
            <a:ext cx="5365548" cy="850034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4623132"/>
            <a:ext cx="5154517" cy="82209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628383" y="1468327"/>
            <a:ext cx="1826595" cy="26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cap="all" spc="27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keys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458" y="3812750"/>
            <a:ext cx="38115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spc="27" dirty="0" smtClean="0">
                <a:latin typeface="+mn-lt"/>
              </a:rPr>
              <a:t>“</a:t>
            </a:r>
            <a:r>
              <a:rPr lang="en-US" dirty="0" smtClean="0">
                <a:latin typeface="+mn-lt"/>
              </a:rPr>
              <a:t>True” </a:t>
            </a:r>
            <a:r>
              <a:rPr lang="en-US" dirty="0">
                <a:latin typeface="+mn-lt"/>
              </a:rPr>
              <a:t>if key </a:t>
            </a:r>
            <a:r>
              <a:rPr lang="en-US" dirty="0" smtClean="0">
                <a:latin typeface="+mn-lt"/>
              </a:rPr>
              <a:t>exists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6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769600" cy="1143000"/>
          </a:xfrm>
        </p:spPr>
        <p:txBody>
          <a:bodyPr/>
          <a:lstStyle/>
          <a:p>
            <a:r>
              <a:rPr lang="en-IN" dirty="0" smtClean="0"/>
              <a:t>Removing Element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3C3DED2-1093-4677-B749-1D082947663F}"/>
              </a:ext>
            </a:extLst>
          </p:cNvPr>
          <p:cNvGrpSpPr/>
          <p:nvPr/>
        </p:nvGrpSpPr>
        <p:grpSpPr>
          <a:xfrm>
            <a:off x="631032" y="1800326"/>
            <a:ext cx="6357942" cy="739784"/>
            <a:chOff x="610187" y="1537724"/>
            <a:chExt cx="2981353" cy="5548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610187" y="1537724"/>
              <a:ext cx="2981353" cy="488949"/>
            </a:xfrm>
            <a:custGeom>
              <a:avLst/>
              <a:gdLst>
                <a:gd name="connsiteX0" fmla="*/ 0 w 2981353"/>
                <a:gd name="connsiteY0" fmla="*/ 0 h 488949"/>
                <a:gd name="connsiteX1" fmla="*/ 2981353 w 2981353"/>
                <a:gd name="connsiteY1" fmla="*/ 0 h 488949"/>
                <a:gd name="connsiteX2" fmla="*/ 2552728 w 2981353"/>
                <a:gd name="connsiteY2" fmla="*/ 488949 h 488949"/>
                <a:gd name="connsiteX3" fmla="*/ 0 w 2981353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1353" h="488949">
                  <a:moveTo>
                    <a:pt x="0" y="0"/>
                  </a:moveTo>
                  <a:lnTo>
                    <a:pt x="2981353" y="0"/>
                  </a:lnTo>
                  <a:lnTo>
                    <a:pt x="2552728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836891" y="1689865"/>
              <a:ext cx="322695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8943" y="1677063"/>
              <a:ext cx="2144193" cy="4154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  <a:ea typeface="Roboto light" panose="02000000000000000000" pitchFamily="2" charset="0"/>
                </a:rPr>
                <a:t>Remove element from dictionary using its key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381BBA8-4134-4BED-BEB9-69A4F35676C2}"/>
              </a:ext>
            </a:extLst>
          </p:cNvPr>
          <p:cNvGrpSpPr/>
          <p:nvPr/>
        </p:nvGrpSpPr>
        <p:grpSpPr>
          <a:xfrm>
            <a:off x="628181" y="2452258"/>
            <a:ext cx="6858010" cy="651932"/>
            <a:chOff x="610187" y="2022887"/>
            <a:chExt cx="3312920" cy="48894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10187" y="2022887"/>
              <a:ext cx="3312920" cy="488949"/>
            </a:xfrm>
            <a:custGeom>
              <a:avLst/>
              <a:gdLst>
                <a:gd name="connsiteX0" fmla="*/ 0 w 3312920"/>
                <a:gd name="connsiteY0" fmla="*/ 0 h 488949"/>
                <a:gd name="connsiteX1" fmla="*/ 3312920 w 3312920"/>
                <a:gd name="connsiteY1" fmla="*/ 0 h 488949"/>
                <a:gd name="connsiteX2" fmla="*/ 2884295 w 3312920"/>
                <a:gd name="connsiteY2" fmla="*/ 488949 h 488949"/>
                <a:gd name="connsiteX3" fmla="*/ 0 w 3312920"/>
                <a:gd name="connsiteY3" fmla="*/ 488949 h 48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2920" h="488949">
                  <a:moveTo>
                    <a:pt x="0" y="0"/>
                  </a:moveTo>
                  <a:lnTo>
                    <a:pt x="3312920" y="0"/>
                  </a:lnTo>
                  <a:lnTo>
                    <a:pt x="2884295" y="488949"/>
                  </a:lnTo>
                  <a:lnTo>
                    <a:pt x="0" y="488949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840832" y="2081235"/>
              <a:ext cx="322695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latin typeface="+mn-lt"/>
                  <a:ea typeface="Roboto" panose="02000000000000000000" pitchFamily="2" charset="0"/>
                </a:rPr>
                <a:t>02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8796" y="2059588"/>
              <a:ext cx="2471353" cy="4154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  <a:ea typeface="Roboto light" panose="02000000000000000000" pitchFamily="2" charset="0"/>
                </a:rPr>
                <a:t>Remember that del command doesn’t return anything and it will alter the original dictionary. 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6" y="3559571"/>
            <a:ext cx="8345288" cy="19576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510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6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FOLDER_UPDATED" val="1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KuNhUu0TMlRzQQAAF8SAAAdAAAAdW5pdmVyc2FsL2NvbW1vbl9tZXNzYWdlcy5sbmetWG1v2zYQ/l6g/4EQUGADurQd0KIYEge0xDhCZMqV6DjZMAiMxNhEJNHTi9Ps037Nfth+yY6UnNhtCklJgDgwKd9zx3t57qjD469ZijaiKKXKj6wPB+8tJPJYJTJfHllzdvLLZwuVFc8TnqpcHFm5stDx6PWrw5Tny5ovBXx//Qqhw0yUJSzLkV49rJFMjqzZOLL96QzTy8jzJ340difWyFbZmud3yFNL9dOvnz5//fDx08+H71q5PjDhFHvePhAySB/f9wCiLPC9CNCIF1FywayR/j9Mzp8zz6XEGrVfhknPAnJujfT/Trl5EBDKotBzHRK5YUR9ZnzhEUYca3SparTiG4EqhTZS3KJqJSCOlSwEKlOZmAexgo28Fl3KHH+KXRoFJGSBazPXp9YoVEVx99bA8rpaqQLUlSiRJb9KRWJ0QsaY5+tClKCaV5BRCP6qlYRfqozL/KBb9YJ6PnYiPJtFUxKGeALOZfeHAqQ9+FtZreBZItRbUHGbp4on6LoQAOiHiK/XqYybX8pwXWgLZym/67QiwAuXTiLm+14YEepsd6wRyRPkFFwfdiBKgEMSAEDBS1E8QTYyuW7EEU7TYQin7uTUgw/TJpzK5SqFTzXUjhmBTJiJvEsKMpUEkONhuPADRzsNVCGO1rwsb1WR7GXpbjy7gF1q+1AINtsBZxpjCwz5IYG9ikLEVReYh+fUPo3GjMLXMQHnerzO41VPOaiQR5N0NyVriNVu4nXmf4sWjf0LKHFgJH+IhH8GRHQ2ROKShEAeJOySofjcnWBNBZp8tsywZZ6Y60JP7xCPY5DTId1IVZewo10C/GA4qDwYpiYkX+aQSi72fkBwDSpE3KyWciPAjiIRRaci4FybODqzv8zd36MT7HrEiSDVgYAiZpqB1pjxO5SrCvFkw/NYoCsRcx3TO3iWyMQ807ln9P9Vy78Rr1q+fdNSNXXIxZuh9uyx+yNm1SXYVFUiW1ddqrXDWvOfYoWusx+a0OfoT9Mf2oTiwPVfJjKlzOq0aQPPjs+9ZUNj1GnEMz3VP1ovbUnY8P3YBcIaS9VfgsCcoXsajAZpfymXnoCiWdM2oK+4+fUAndRvAahCT8U4B1ftmXCu6b6//IKMQ5dBz1iIq1JWnQOZqcYmQI+HNoYJOBWVeCjGK3GtYPZLBd80cxl0RhPpzoDujH17rYK5zAOTKQAu25GqRKnMwP6kB+Z8SrYeaAh+7yQLVaeJKd5U3hiSB9/Wmfh+oLwuVGZ2U15uk7dpMsfPsaI5XNAonQ0YSe7rr3d8dsrv6VEKCQ5gCLExtfXkYutaTXsKQQloV3gs3A4+UAsZr+IVNNNrVedJT6DmFuOQEwxg7ZlDwYt49d8///bE+MaSZhe1u78NAtEjGbAguQf7g6pKlH92gTA83pcziz5S7a1vK9fzEshcyMIXuV3xprVkKoOtg269kORt0DBj2D6dQh2EJu1VXcDoNgRhioMz4DJzM7BGU17cABEypdJBKMbVOgGrYdofLt51lcpcDJF9XivRB2buLMKOY95CQPHBJfOm6ZkJ3HLi9nVEqpa9wexTTIFnv8ETiayGAgaE3L9l0Ddpc2v14FoMCdSjKk1r27IYEEWzfqCJzfed7n5VmldBh+923gz9D1BLAwQUAAIACACrjYVLLbmuBDIDAACWDAAAJwAAAHVuaXZlcnNhbC9mbGFzaF9wdWJsaXNoaW5nX3NldHRpbmdzLnhtbNVXW2/aMBR+51dYmfpY0gu9DAWqqoCG1gIqbGufKhMfiFXHzmIHSp/2a/bD9kt2HAMFtevSC9L2gMDn8p37sQlO7mJBJpBqrmTN2y3veARkqBiX45r3ZdDaPvaINlQyKpSEmieVR07qpSDJhoLrqA/GoKgmCCN1NTE1LzImqfr+dDotc52klqtEZhBfl0MV+0kKGqSB1E8EneGXmSWgvTlCAQD8xErO1eqlEiGBQ7pQLBNAOEPPJbdBUdESVEee78SGNLwdpyqT7EwJlZJ0PKx5Hw5PK4f7+wsZB9XgMUibE11HoiWbKmWMWy+o6PN7IBHwcYTuHlU8MuXMRDVvr2JRUNp/jJJju9CpRTlTmANp5vAxGMqooe7o7Bm4M3pBcCQ2kzTm4QA5xMZf8xqDm0/Xveblebvz+WbQ7Z4P2j3nRK7jr+ME/rqhAB1SWRrC0k5AjaFhhH6jzogKDYG/SlqIjZRcc86eyVAJzH2uhW0UD4F1aAwr1ejfctlCyV2PjDAQMat53QQk6VOJHcANFTxcAuhsqA03eeVbc+nTlFNBEA9bFMhF33twwWUojGiqYdW1BUfbvIf1byoTjMxURgS/BWIUwRxkMf6KgKwWiIxSFedUbCFDtOBoccJhCuwkz+sc8E+GrtFEnKEm9msiwDgL3zN+T4YwUiniAp1gdyOda4dffhFwQrV+AKULH7f65+1G86bdaTSvtmyAlE2oDF8IjkWHODEbwaczIpVZ6GE6QpppyIvCOMt5RWIrv74MmseZcGV+72KsQG+wJJux8pLC/NWDwmYjOskH0Q5XDo0jyLEkDhMZIa4MLjMoChhSSZQUM0JDXG3ajvWEq0wjxQ2wg9av99DpEy7z0xjXG1pMGaSFIHd29/YrB4dHxx+rZf/Xj5/bzyrNl35PUGvObf2zZ9f+cvU/3oaBbzf104vbpNm/u7d7l82vRXLbaV4NCpW12S8E1y0i1f1cROrSXTS9lUumkAu4mMZu0HA1CR5zA+w92+wVrfLmO9712mZaZYNxv3VE/puw3Wn5bFx7Jwb+kw9Zy4m55DEmw67H5eu3flDZwZfnk6xSCdHW/0vUS78BUEsDBBQAAgAIAKuNhUuPpNBQ6gIAAHwKAAAhAAAAdW5pdmVyc2FsL2ZsYXNoX3NraW5fc2V0dGluZ3MueG1sjVbRbuIwEHy/r0C59+YgAVopIEFKpEq9a3Wt+m7Cklg4dmQ79Pj7s2OncYCUtKqEZ2fs9Xp2aSQOmC5/jEZRWnEOVL5DURIkYVRWHOJKSFYsPMkr8HxDY4TxN5AS00xopMFGeLfwtpWUjN6ljEq11x1lvEDEW/5MkiR8XEd+zbylYkfgQzV7lEJ7THx/PwviIRJ7xjqczceTPkHKihLR0zPL2N0WpYeMs4ruTGrqp0+Wn0rgBNODzmg1+zWe9jEJFvJJQtHJKVnFm/lkmKTkIATolObTMJisb6oI2gJpTpqOwzC4H6hpj/r+9meyIxZY1rLpRv/2yUqUQbfIs1U4C4J+PlW7n7/KfLP6XiDhn1TUcBJMJ+NeKkEn4N3NH5N4vnroVbCyKs+yWScPSX/6nGW6oF1NuAoe+h/xS0MY2qn2q6/8OJ8mNwX6Qvqgmy1iy3NhDPvR7ftItytn5FXX9Wwg6EffEljquRH5zcrERM4+Xyqp+gOWe0SEIrhQS3pVSb+iSjTbdLGW9xc+Md05JAu0jA9GqgJik69D7OItP47X9ahw8/vCnAQ5HC3oZNiCLfOPKusF0wFb5hvBO3ih5HRBP48YTfPEa2Qf8/vqqyhQpJZNvZpVE9UnPevGFc7RFmg4BdvBUuh03nEB+tUiv8ZMSv5FThFFR5whiRn9rXnbU30ZEflnAeu0676KJJYErtmtzlENafe96nXXjTbataP5UmgvZ9YjqWb4wkNSojQv1JeS8EZWt/DqfczX4aVEj0nFB/5E92yoqED8APydMTL4HMokDCYz01x99Mh3qhD51+sc2U2uPQCtii3wjXo3DI1xupjh5TjLifqTHxg+YdcV9ASNUuZqO4rwly8dwJoAEE/zxrVmYSJFRSQmcISm9x2gvnDfzSKhXNpnuJV8hr10LWeRQZ60o6K1isvrBq4IPlRerDt03MAA20u0FfXNOp1/ay4340x7zyUZwHqps7WKX9ZQgfq/zv9QSwMEFAACAAgAq42FS0OtHccfAwAAJwwAACYAAAB1bml2ZXJzYWwvaHRtbF9wdWJsaXNoaW5nX3NldHRpbmdzLnhtbN1WzW4aMRC+8xTWVjmGzQ9NUrRLFAWiRE0ABdomp8isB9aK196ubQg59Wn6YH2Szq6BgELTTRRUqQe0eDzzzTc/Hjs4fkgEGUOmuZKht1vd8QjISDEuR6H3pX+2feQRbahkVCgJoSeVR44blSC1A8F13ANjUFUThJG6nprQi41J674/mUyqXKdZvquENYivq5FK/DQDDdJA5qeCTvFjpilob4ZQAgB/iZIzs0alQkjgkK4UswIIZ8hc8jwoKs5NIjzfaQ1odD/KlJXsVAmVkWw0CL0PBye1g/39uY5DavIEZJ4S3UBhLjZ1yhjPSVDR449AYuCjGNke1jwy4czEobdXy1FQ23+OUmC7yGmOcqowBdLM4BMwlFFD3dL5M/Bg9FzgRGwqacKjPu6QPPzQa/bvzm+7revLi/bnu36nc9m/6DoShY2/ihP4q44CJKRsFsHCT0CNoVGMvNFmSIWGwF8WzdWGSq6Qy9dkoASmvrDCLkoGwNo0QZLdM+mRITIX09DrpCBJj0qsODdU8Ghhoe1AG26KSp/NtE8yTgXBamJLArnqeU8+XUqimGYalrnMd3Se6KjxTVnByFRZIvg9EKMIBm0T/BcDWa4IGWYqKaSCakO04OhxzGEC7LhI5AzwT45u0UVi0RL7MxVgnIfvlj+SAQxVhrhAx9jNKOfa4VdfBZxSrZ9A6ZzjVu/yotm6u2g3WzdbeYCUjamMXgmOVYYkNRvBp1MilZnbYToiajUURWGcFXtlYqu+vQyaJ1a4Mr93MZagN1iSzXh5TWH+yqC025iOi4OYH64CGo8gx5I4TNyIcJpwaaEsYEQlUVJMCY1wlun8WI+5shol7gA7aP12hs6ecFmsRni5oMeMQVYKcmd3b7/28eDw6FO96v/68XP7RaPZlO8KmrtzY/70xTm/mPXPp2Hg56N5/aQ2mX02qAf/blJ3r1tfy2Sz3brplypkq1cKrlNGq/O5jNa1u1q6S9dKKQo4ikbuaOEwEjzhBth7NtYbmmPtNc5f7A7XT5tpjg1GuvYY/CeRutXi+bfy3gv8tQ/SCspXH/eNym9QSwMEFAACAAgAq42FS6bCKiijAQAAAQYAAB8AAAB1bml2ZXJzYWwvaHRtbF9za2luX3NldHRpbmdzLmpzjZRNb4IwGMfvfgrCrosZ77oboCRLPCzZbssOFSsSS0vawnTG7z7LfGlLmYML/fPj/7yUp4eRdbrs3LaerUP33K1f1XWnQaFx2sBHVUcDeiV0m6FyBd/LCqISQ1tD2sunV/l4I0zGNu5Ml/s3YcskP5uIN2uAmIzXBgtq0JhBaw3al0HbmQJ/K5Wdq/qtSGrzsuGc4HFOMIeYjzGhFegY+yHLMn+WyAVqMGkhvYOuQQ4V03QyCb10iLw5Jn4YOa7M5aSqAd4vSEHGS5BvC0oavLrGP10yvdnXkJ42fHsOG4dPTiADqGT8hcNKD5zF6Txyh8maQsbgOW4U+J6bGGEElhBJvoHj+97kD1Qx7hek0W3JSn6hg7m4ZboGBex1KYz90PNUDJ+8DN2M5nGf43DHfwnf9QLXUQgE9pD2rGZZGsVTBSR1U/dDJtk0U1OjpBAd6aF+7E3Vnl9RRMCqxMWlilkUZEZOJCtsh37JW6HnXVNGiGgjtDFMZDV0cPxj6rlxcJkWdWGaeWQSsUkcPqt0sb2KSj5cP0jE+sP6vJeNbjc6/gBQSwMEFAACAAgArI2FS1gFLWtiDwAAeRwAABcAAAB1bml2ZXJzYWwvdW5pdmVyc2FsLnBuZ+1ZaVhT57beHjhiSwn12BY1DHo9LbVakCIQCEMdWuoAThyRGY2CCElA2EAICQpttTWB69EjKENaUaZAIgYIJpCI1qQ2QKoMAWIINYYAmyQNcTMFyN2Be8/9fZ/7lx/72c/35d17rfWu91t7rSc/HA0Ntnt387sAANgd+Gb/cQCwcgSAv9DXrUV26g7iI5HbmvTjwXsBVrfjOLKwTtwTsgcAGotsF07/FVm/k/pNRDoAoJ5arjViYs1ZAHBEHdi/Jyw7VqtQslMSY8QGIzsbt7CeTdvc+77XNx/0/LT1TJ2127qf3rHe+qlX1S8//vNu9tag3Ze3vBv7+/lL99Zf/XbzfmvrqO27P6j9oH77m/iPQ4oaj3YN6Ef9r2jqqRpZxdzbsnaT3/MdZGk93HmnebrzDhzrSWbYMseVPu6LsglohnIR7iPrMGlmMdEKAAbOv93XvN/r2YL+YKp/hrlcGw8AlyhhUbQ81w7Dr8/cmz3/AgBlX3uJDqT6T4/dz0Riv7QvLDm6RhoBbliDBHasIe2Py1gi0RXBOd6NVO31QXZHNlrbAMD72zAIemMHsvHLOhQAbPk6FWHFIx8xe3U9QuWXtBFkfWYVugpdha5CV6Gr0FXoKnQVugpdha5C/7/Q0ScTeW4s5Oe//V/flF43kj2JnmE7t6pCmOThuX/2lROXvutzjZ1Rycp5caB5gtq/qO23Ai6pSors+TgOFKHQTKntX/FkabiuKJxoVtcizefpn+NG2wtUL9gUAlwblJNATmSHg3kQNQuyAh6fdqOob8i0B8YofWm4hiPcCs4dTb3TBuKJoKcx/ZQ4so2Youc/ai+Q8XlKxTxwpHCuU+YRezPU5FZlWpMaDR6f2WhqhJ47EMjn+CzOnWo0ub9POjXgOjGDKuREXgSFfHjN1Es9rR+vf5ieEQQUMkNTXy22aJpNdzmsKGWEz2hbDWPc40is1slRUe63gwf7/hIufOvOLI0z5Pc56JeuZOZo+kvjcr4gCHSVeaZwV67xR4cAzS9xQiM9PETTqpsX20cPDsPgEin3z4C8TLXmz1GZsinnzWthjFdm8VxmO/2+rvEYzrxwhGr+TdtVRL/DFdGSmmONAzEa5rnexXpTQFze4SMibCW/7do4FXAMb2cOaQu6CwiUREWJ8R61RZHD+H4Ec9/vPPkFXRqtyH5axAr4PapuV62HBIK2PLxbiVqYaKFOXBEks6+eDoI9mdoYOa+F4kSTwWB8ILXi/pl72HXK3UoWt7HJ4grkLdL2+TfT7pyc4Z+5x2LDtWo3MbGUTWAShATu6G2x04mplKWjkrFbAekIY9WBkFKb132NUL7sT2xwIWxyzFfdnHjcICD4cdrCEq9nkWbOMORng+B0ptXkHA9NnbJhlakZeYHp1r2X5zBbEONVSaX15JTeAd/A5Io7XB1RoScNR7INrfVHa8W/t8xNJHedgG69V6ibK/n9c3I//QBiHBL9PUOyFvP9fGsXyYTQSGi3OFAVGNnXYBJYiy9P/1CQFi8PKe3bNDa35YZqHFUvlj4wRfTzQ+BmqvO2MO8ubtLQJ5AzWtJoXKxnG5tIis8OfvZJSxd3nIebqCh6R/EQeeG3hEFOZud99xYdWc+Uz2W9+Bw9srEbcj8s5cEVIK67cp4jVMzr96U61mAfT/Zu0hhelIdMvDc99Z6/uMfplNTmTwnjnINt6agc9k4odUZX2xWels3xoMJacqAb5Q+Fe1TA29vyk/ZKsqnW/iH/nJTnYTGsLdkm/nr8ll1qzTUGNYsv9SXyQAZijnklkEzm22WCXfm4uSc8qGlfBpReowM4nnm0c4hA2/0xb1p5VtAcQJ3j5H6Rj+vBqWrfd8wSwqK++6ag3L70pcv25tNYvfdydPh+RXGIqWo5xqalKykFEdyUS/vumX8bhu9FmS3yr2PMbc1bPLocXvRm4TevQtATO7MosXnFRdFpOWC8MNcmqVj5Rwn+DlEm39gS4B1qwjo+ZRljmCOzvWhqDjxW4CKcimbr+VkYwcJSVGhVH+yVUOENWRJYf0JSa3pIcGlKUvYiaS181Gb3vdh5vvMADTTq6qK8H29FzW1obT7C17jHZt+VFyvnqhLjbgvKvGnjHF6DYfHiUlopDPriSwmLlmBE3qd0SrEfzeTL7qmv6lJKRbAxM9rvDaj+T6XmfUeboY8xoj1nfBpoAzXyTaMFhwuZqMfi6QYrvQH1ZUy4jXnbvCguq06/470JTRNeENLjJ3dGe1FQ9wyYWj00v94HNI8qrWpNkTJ8KbH1ZIcHakxS5TkPH2OSGKkGxvAL3W4kf7eM7BNYtd+Ii6S0mi6RQInL2ZRI6kC0UkYZi72Z1YdIqGmCs6AQJIQbA/NqKMMlsWwryTiMmnW0lYzfnx5UlU+pk59mL9YUabtl+rvytRxCp7fRu0TG7P+ZhWZ/p5o6HoJmbzA+fzQvYDG1Dwgpteoij+q0oeUw6wqe4dOO2pSrRtgnbNoOlaL2+h5e3Dmxpa0lnVJuL4DiBaZNvbAR+1doVO6NT5LjKsN20uToFycmqDJtUZJR9cCt6NeB3cqjXKxyuhGUihvTdxptQxOHXTpvXX/5Odlbyu9VLD0oIy4Njd8KSBb7U8mqZ7hhb/h12tDYGKLZzfZmyElLTXBRxfOHm1mLM9lXyJOmr1N7k/dSgkbZ5zdyjxUfcgqzby6ql9dDLgtjUazOKJkMBKcSorlFBGwnz0Pe2eHBll399lwq7dLGC5EN4Q09mO1ebrKFD6NBUmfQ3vqWIzGBb5wKf3a2VUwP7E8F0hTGtDKwzqFsyDfTeNNvh5fe/kJ1JPaNTmtA1K1e4JA2HcLlzDT3WMrHJvfWfe2f0hxu9gi+tNQQOm7hH3VpDwJQZcHxtIJJtbrRzJD+JlN/4WYP+x2XyZJ/ayWUtd3edtZFkVkC4lpqwdp1Gy/vavmK0iDBKcRqkiIRp/isW4R1xk2mPOoq+l+vtEbDlJEst+0YuI5qrtSN7lg+dqdjRS9LhinaDAlSQvw+3HyljD5h4U0RmBAnKVA25rE5epBkHRwTZ6RJjND+GDcw6mmJd+hZ+objqukTrniEIBp+1/D1TewkKL/yydl6zRR88VV/LvYQrgK3Nni8RfxJvtXVZEZRMUOp2HQ7IoTNiVZ9l9gT+HPUdD3akybX0cYVslDuZIRPQrgCi4WWWSC4cNhzAMl7OtlIpdZYjZOE3LJYUVNaf571Yad6qT57kilHWaSIQ/fONBNgikIPdngwG414+vntuPJia7Habvekn/Z95FNMWolcxuUlC/AmSxUldO4i8D2rsuKwyxzE9A7ydNtOQt3D4EoG2K9VI1xUE2Qaqu4SdgbkV1bRs3bccvFpgPq1eWJx3YWFWUw/i+1RviIQGv6oUibgC9iL861CyUjNnMbwdLadHjFjeNPYhnAQ8BFP2/jDyMCIUpgtm3AiUlQTdtzhi//isapA3CVXpMDjXFuhweq0T84r5KL7y7x0msruq3ON/01M6VxKePsD2q81bJDkmze+LGzqpNYibDmKGpzaK/PLZsmuDAlBfWqnKmFbmEgGup7NfIG/YnnYF/Mb5rY3S+mFEbXmJOLaeo5BbWVEuXcQPWdnhhy3oeNFTUnNg9ZxGTUJZpVSE+DhUkbav7jmUc5Jdu5zuqtxnf0AixxYyBVIBjpYnt0LN0EiutjC4+HEtjE7Y1MaibRYb3Gbc41U2nctNYbFhnSHkPrdw9OUuyfNePGHXDETUwMzUhsFSIr26TzmIYxN8dvTfI2AXiFwl1tR1mciSuza4JBSGVjhzVZitnNz6Y4S7MnUXtxP8o/k6wq/M1PHdjCV8/Rixv6vstBPg2NNb2+QLgxv7lF89CdekV7TO8g0+Mc5OMGvPTJFcDNZkj22UtqxGrqNET0dspLtrhce0KgW4TCyiKJaKlgqNuBtkLR9qir/MW1LwDSJo9bSKTNVG8L4Yy0dSExdA2uNoOKd1vUfHvLC//LMMRKmxIRDgcJtGZ0jNQxKwFoevpE+cipb4iKkwjZCgUnzQfK/naqmFVnRNTna/cmJWJrDnZ9fV/LLl5XPOfCsC1PZFDZTzRcsH77pY/KEYbcV3vY5qswqDNLjWT60nCuBpuy23fLTDrKdGNZ3BErCzPCi4UbRQRDnQ1IbBYmg3pRHbZ5fsMXgAt+2MKICoCSldC17qS+OwHA3jVX47Cv/YVNicn/tp4PqycMWQX2y4gLz3D07RZvi4RoU/NiJeGHGVxPC1SGngwQqTQQCt4NlLb5H3dRGTcT56jrkjPacWT2DfFcQF5onY1JT4ULZ4inylxKYjf119ILCeM5Fouk83n7jKJEidWn8DHxE9SBQydk3loWyd1nHDtCZygxjlqVX4iun2zKF6RUZEJKismA4vDbUdKxuT+rh2KWXDuzADMmRaK9RgXBh0NXxp37Q6O8yX17dELu0oKc8yS2zU6zxDocq3E0lDPcD/26OLFZSLuGy3yYzsGMzvt35K33Y2MvwwEGWOdBa/OaZe+7SBvFum5pzvsprDJNCmxtt5lmlsPoD4qYNZ9s+7fuCd076yv6Sqlb6NsvEMN6N0lg6j0ez41lcSODe4bHe8UjI/9iukVLdGJ7iFonmkAJ5JOeL6UTZQa7Awt/FTtl1ZJJ4jvEsfiAZFOi2/QPGoiVWvWp92uw3fYP9TvHpzbq5h0Vvo/SgvJlGGPScsRqZRS2afVnB/AXikHhWKWOHVy+avfsHsZjuC891x5NgDZ4ft1k42yF2ySi2D4VM6rfz9w3cttFglt9V9eQY6sGjyJncwXDK2t2Gu2HcR9IVtw4y9j/6KNOX4M/W6/4eGolMD4mGPc3Q93xoQ1bZgv61Ap9yscdWQARlZMJ5+4RHgoApqfClc7zRSThLc0EEBOzq/aHQ+DcnvrNPhfj3OvhAWdMQFnNwojP6iSDRRJ3x8sEvxokSvYj0cYItMFL7eqeTC4ujT1ORTmlOK0GluDZf5W+az3tFnuI75s3XoYdcRH9elwUunkXaa1EG968AcATMrzy25phQaiC7k7sn2n2CVO80psmJQcY3leFeRQPIIAhbi9e6mPjCiPY/+qNCl6J19SxmkmIjAIxgV0bA0/BYXssGZCRETWUnR5+iQH9Q/wMAHm91JtJtmWZyPWMdAKReFUepntQtUaDrVMsfYz01ouwFJbegcikgs5axHgDiXfo+KjZTkGKlNAfyIilG9OIWBBdS93HddtZCVMOSC4plCIr4uMMyewIHvgrdz9obn/9fUEsDBBQAAgAIAKyNhUsFoh2bSgAAAGoAAAAbAAAAdW5pdmVyc2FsL3VuaXZlcnNhbC5wbmcueG1ss7GvyM1RKEstKs7Mz7NVMtQzULK34+WyKShKLctMLVeoAIoBBSFASaESyDVCcMszU0oybJXMzZHEMlIz0zNKbJVMzS3hgvpAIwFQSwECAAAUAAIACABElFdHI7RO+/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+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="/>
  <p:tag name="ISPRING_SCORM_RATE_SLIDES" val="0"/>
  <p:tag name="ISPRING_ULTRA_SCORM_COURSE_ID" val="3DC5003E-FE14-4619-8618-439D90897FC3"/>
  <p:tag name="ISPRING_FIRST_PUBLISH" val="1"/>
  <p:tag name="ISPRING_PRESENTATION_TITLE" val="09_Arrays_D26"/>
  <p:tag name="ISPRING_PROJECT_VERSION" val="9"/>
  <p:tag name="ISPRING_LMS_API_VERSION" val="SCORM 1.2"/>
  <p:tag name="ISPRING_CMI5_LAUNCH_METHOD" val="any window"/>
  <p:tag name="ISPRING_SCORM_PASSING_SCORE" val="80.000000"/>
  <p:tag name="ISPRING_CURRENT_PLAYER_ID" val="universal"/>
  <p:tag name="ISPRINGCLOUDFOLDERID" val="1"/>
  <p:tag name="ISPRINGONLINEFOLDERID" val="1"/>
  <p:tag name="ISPRING_UUID" val="{E974DB03-1111-4B4D-ABCD-A0996982F471}"/>
  <p:tag name="ISPRING_PRESENTATION_COURSE_TITLE" val="09_Arrays_D26"/>
  <p:tag name="ISPRING_RESOURCE_FOLDER" val="E:\Keerthika\Propel 2019\Java\Arrays\Arrays"/>
  <p:tag name="ISPRING_PRESENTATION_PATH" val="E:\Keerthika\Propel 2019\Java\Arrays\Arrays.pptx"/>
  <p:tag name="ISPRING_SCREEN_RECS_UPDATED" val="E:\Keerthika\Propel 2019\Java\Arrays\Arrays"/>
  <p:tag name="ISPRING_PLAYERS_CUSTOMIZATION_2" val="UEsDBBQAAgAIADsHY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AhYolQ+mVGv8gFAAATFgAAHQAAAHVuaXZlcnNhbC9jb21tb25fbWVzc2FnZXMubG5nrVjdbts2FL4f0HcgBBTYgC5tB7QohsQFJTGxEFlSJTpuNgwCIzE2EUn09OPEu9rT7MH2JDukZMduV0hKehFDonK+c0h+3zmHPP34kGdow8tKyOLMeHvyxkC8SGQqiuWZMafnP38wUFWzImWZLPiZUUgDfZy8+OE0Y8WyYUsOzy9+QOg051UFr9VEvT2+I5GeGYEZY8siUeSYLokDF1+TMI4s4uHQ8WPPp3E0DwI/pMQ2JnTFUSXyJmM1xIREhQpZo6pZr2VZ8xSJAtXwLyxJwIO4EZmotyiXKT993fnsDyG6dLwY3Kvn3bDjOvQ6nvk2MSakYDcZhJGUnBeo5Czl5XN8eH44w24Hbovq+egLTAlghpetHyskMGDHC4dOjYkFmGqp7kW9QiJal7CbiG9Y1rRr2u13nzsTW5cx9WMcBLE5p9T3YhebxDUmJkvu+qwtfxZg7zp2/Qs/Np0LCEvma1ZskSuX8sdf3n94ePvu/U+jYCJYRfcYCGmkd28GAHk09N0Y0Igbe+QzNSbqd5ydP6eu48Eudg/jrIOQXBkT9dtrNw9D4oEwXMcmsRNplai1cIlWybVs0IptOKol2gh+rzXBi1qUHCWyqOFRfVKPomh6mWX7Mww0CklEQ8eiju8Zk0iW5fZVK7amXskSHFYobdmbaq+KV+r7uuQVeGzZJZVAQbapzJkoTvpdLzzXx7am2Qz4jS9geel+WoB0BK9JvREpl6/AxX2RSZaiW5ASEn6E2HqdiaRLHR3zg4xte6MI8cLxLoDuvhuBbO3diEoGKbJLpiY7EiXEEQkBoGQVL59gG2u2a3OEs2wcwtS5mLrwR1UIU7FcZfBXj40jIMCEgPfmCuAq5PQAR9HCD221aOAKMbRmVXUvy/SIp4f72QfseJYPUrDoAbgqEXtg4IeAilWWPKn7wSBKrPndKQumCgSMqU4HSlR5U9Ugm3yd8ZrraIWaCks0pW74rQSFZZxtWu6D9yoDMvbS3MVzz5rGJt0nUZc1RbIaaAfi/F99HKqhAZoccr43pg4tNv3PkF8gHfpjLPxLyIKXYyyuSQSLTKI+Gw9fORdY7xJkvl1S2qW9hKkck227FkCxaSNkU8GIWhJITXpHqpNxbiLyaQ4sdrD7jezaou76j6XYQPEGAvKy1xEkfIvYSlSf5s5v8Tl2XF2rv6Qe2+peh6UbViQcyJYwtadb+JaKVH9TtNf+/2zEX4jVbVToZVcnPJt8fjk2nqPS8g1FsLrm+bruc60WrAv/KVEoiX8zhCFTf5r/fSv6XXbmoHl99v4cNclj9qg3iGeu1PDd+t6RRG2pMR1IWKaQwy0ItDiqnEJXkg23mqpAtbOp6O/QH+0c7xxsgrbSQSl0itsRsXp+B+BJ9FSMaAq7oiOPoDnKoW4Nt72CWR+Ff6VKzHD7BTEjh0KdWvCbStS9nnUGGFyRdQJ4eik+6HKPyhN1qAshewC43B8+M5FD/OkAzPmM7FagLSpHM1nIJkt1wsjEnS4ssLZNzr/un29LmevRjFU7wbSF7eNzomgnF7ZOgxEd2F7zg/fnQPJP36WI4BAaHwt7luqWLJUfsoFGIB+1FC6Nds0W6ChndbKCAn4rmyIdCNQe22xyjgGsm3PEWZms/v37n4EYX0TSjqJu9NdRIKoNhMxL9mC/e7Lm1R+jQdRM9hiRpljNH+p+oLmpiRTF/vk5tH+3t30WFJvHIeuXIVbdCXtnN/DATR0QwHc5x7K2kuYyh6GTfr9U3W1pvmBKsTWdgQQjrTjZlNCpjkHYMc7y5yGcAzvxWgAEXQcVdcYReWBKcmNQ1X0RJGd9sjMmM1beQWanUmajYtMbqBRVj5vT49VJU2eiGBX58+qqmjB1ghjbtr5HgpXMRHLXNh4pnFKT7kIpk8vBYNYUe1A4vsDjqajHAoaE7O+J1E2IvnVwJVOXsAPSjK7Vu7QMma99f8x7m69L9/6t0te3p68PbnP/A1BLAwQUAAIACAAhYolQc2py5qUAAACCAQAALgAAAHVuaXZlcnNhbC9wbGF5YmFja19hbmRfbmF2aWdhdGlvbl9zZXR0aW5ncy54bWx1kEEKgzAQRfeewhsIXYdA16VFqBcYcSoDSSYko+DtTURtadNl3vt/woyKKEJujLqqawWT8FMgiJYwoWre72wjzHh1ZEGIXcKCcc+VTG4YZt8GjOhkU/oFJqb8Dz8+bw0s56B4xAumXOjIor6UCpvJJQczjRvrFo/akCXBQTVfPEfRQW/whkvPEIbHGdiX/qtzNy03WbzzgNoHtl5U84GqdLLj7itQSwMEFAACAAgAIWKJUBfhkL2uAwAARhIAACcAAAB1bml2ZXJzYWwvZmxhc2hfcHVibGlzaGluZ19zZXR0aW5ncy54bWztWNtu2kwQvucpVq56WZy06SkyRG0wKioBFLuHXEWLd8Gr7MH17kLpVZ+mD9Yn6awXCDRp6rRB7f+rSAh7dubbmdlvZrCjo4+CoxktNVOyFew39wJEZaYIk9NW8CbtPngWIG2wJJgrSVuBVAE6ajeiwo4503lCjQFVjQBG6sPCtILcmOIwDOfzeZPponSrilsD+LqZKREWJdVUGlqGBccL+DGLgupgiVADAL5CyaVZu9FAKPJIJ4pYThEj4LlkLijMuxzrPAi92hhnF9NSWUmOFVclKqfjVnCvW31WOh6qwwSVLie6DUInNoeYEOa8wDxhnyjKKZvm4O7TgwDNGTF5K3h44FBAO7yKUmH70LFDOVaQA2mW8IIaTLDB/tbvZ+hHo1cCLyILiQXLUlhBLv5W0EnPk36vE58PhmmcnL9KT/reh1sYpfH7tJbRq7NRfNrvDV6fp8NhP+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+f98FiMkMy+yW4MApKgqzE3y8QFKZlR2kI8NW0+pQCCPVWp3Ymr9+DGtawznf0Wls4WsmLMd3Cb9OyAb0Do98N7vc5uB/6kHtbXM8qwrdFW8FDSXO4EgyP0vckrtkctkIa0BmWCIl+QLhDHqzdo1jxpTVIPEtwjusf91Hbw9Ere6m0EBhx5LQshbk3v7DRwePnzx99vywGX79/OXBjUbLqTXi2G3nx9bxjXPrim1XlcLxh2zY3zQsa5j3Bml8+uI47b3tpWfXAFQhXe33Uehm0fWjyc26v3YyjU7jt3XOdgCZqEWrOKkFN6yjNXxdR+vUj9LRxhit5QK0xqkvdWiOnAkGTNgZzf8bVP3tf1Ge67uh6v8477/bIv6l/c/Qfaet+c4Sv525JD7pvRz2O/86xp/KoL9bP3xvPW1H4bUvHtyKYJIJSKv7j7Z+W9F+fLAHz+/XLjUagLb97qfd+AZQSwMEFAACAAgAIWKJULkGdZF9AwAAqAwAACEAAAB1bml2ZXJzYWwvZmxhc2hfc2tpbl9zZXR0aW5ncy54bWyVV11P4zoQfd9fUeW+U+gHsFJaqS2ttFruLloQ724ztBaOHdmTsv33dxw7idMmkEuFVM+c45nxHI8hNu9cDo6gDVdyFo2i+bfBIN7lWoPEF0gzwRAGWa5hlRtU6SxCnUM0dDAllH4GRC73xlpK24Ans2ibIyp5tVMSaa8rqXTKRDT/53Y8mYzG8bBAfsVSlFpfzhvbQR1mc79Y3zz0ofgY68339fV1F2Gn0ozJ06Paq6st273vtcplYuMUP120wykDLbh8J+RqcXt9M+1CCm7wB0LayGmzWK3vRv0omQZjwKZ0N52MR8svWYJtQZSRpjeTyfi+J6cO9Xn1Z7QjNxwL2nRtP120jO3h/xwyNYZ2PyfcrRefExD+ou370n46oYKdQDc3Hz/YTydDZXl2ls1y833TKd9Mq7090PMKHu6mmy85QrGErl9/gi3IBrKCvL+/Ha+6GEbwhNqgdOKk+GkL/FleqMh/DYdEbO+2VuLJNuFseliFbAXM7ZCJh+XK+cxBffzOkS4TzN+YMAQITTXoiSp8Yrkpt2naatwf+OAyCUDeUCNelchTWLl8A2DTXuNXq2UxVwJoZQry03C8wAXGGvmLTvUCGRhr5LNt1m8pThfwc4/jlHJYMt/Lzw+fvCAZLcvjKlel10Z6tJfcBKG9ocSkKoF5oaoXnoJtWjwsbC6l4UVOsWRHvmdIT9O/Frc9FcWYeHjm8EJrl1WMHAW0qW2ncm0oGXK/+mq9sFo8juLeDbPAR3jDEt001k2xj0Uo1WLdFLr3HtuCVAfn1gOkt2QWpUy/g35RSpho4HmzqNjHPcuXFDuu6TEF/UO+qb4kqRB6R1DuEvaFM0S2O6SUU2eE6lRdc9t7GPu4bc2VeboFvSZNcChF2bQ53IHvD4J+8ZXDByRNQofTMfFA20nGK80HBi8CYHp3KG+EWzhPmgvkAo5QjpXAUBTcVVls6Aa01WsF1pRlYOmlST+GaqmEuKajhfBKebUznKeH7pFtTVFaY6x8NfPLWWn1GoKcwYupsTX52w6R2tU4UZajekam0beoXvvy2REWkqfFHCIHVrJp8ziOUCrzB1M4y4Qv7HUK9umqNqsqbPF0Uey0nY/aKIXnfNS+0BWdC57aP9XCSVvYvwVvwU84bRXTya8K0ngcWtyOTWXS61kMbhr5aYbxMDC5/lSdoO/0H8r8P1BLAwQUAAIACAAhYolQ2e0o1KkDAADQEQAAJgAAAHVuaXZlcnNhbC9odG1sX3B1Ymxpc2hpbmdfc2V0dGluZ3MueG1s7VjdbhpHFL7nKUZb5TJskrpNai1YqVlkFAzIu03jK2vYGdhR5mc7PxBylafpg/VJemYHMMTEXUcmVaoiWbBn5nznnG++OceQnH0QHC2oNkzJTvS8/SxCVBaKMDnvRL/l/aevImQslgRzJWknkipCZ91WUrkpZ6bMqLWw1SCAkea0sp2otLY6jePlctlmptJ+VXFnAd+0CyXiSlNDpaU6rjhewZtdVdREa4QGAPAnlFy7dVsthJKAdKmI4xQxAplL5ovC/MIKHsVh1xQX7+daOUnOFVca6fm0E/3Qr1+bPQGpxwSVnhLTBaM321NMCPNJYJ6xjxSVlM1LyPblSYSWjNiyE7048SiwO76LUmOHyrFHOVdAgbRreEEtJtji8BjiWfrBmo0hmMhKYsGKHFaQL78T9fKbbDjopTejcZ5mNxf55TDk8ACnPH2XN3K6uJ6kV8PB6M1NPh4P88Hk1gtK3ss4ifdLSqB05XRBtxUl2FpclMAQ+MwwNzSJd02bbcxLBReWLYB9+hkhM8d55qpKadu12tE6jV3jNr0vwCQzJfdY9s9oqjhoqE4KroOYUjLCAjiY9GWEZkAMX3WicUUlyrAE6TKLOSu2HsZNjWW2lmx/vfu1ZpgjkCXcLYous+g2ZiilKLE2dDeXzYrxiim6vyvHCVophzh7T5FVCDh1Aj6VFO1KC820ErWVY2OR4QwiLhhdUnJWE7QG/FKgawghHHjCRas4tSHCH459RFM6UxpwKV7AtQQ7MwG//SDgChtzC4o3OT4JqhyMeum7J75ATBZYFg8EBxFRUdmj4OMVkspu/ICOAjtD60MhjNRrTWprf/0xbHUM5/xIp7GHb5hwHD8m/JaQHegjHvlxojzk4P8xg8ZhS7yoL7q/vDU0XHEGR1KE4eGX/Ecm152vAWSBJVKSrxAuoBkb3zgWTDkDltAiQsLm63MM/iDU+mkOcxgiakJ1I8hnz1/8ePLTzy9f/XLajv/69OfTe53WY2rCsQ8X5tT5vYPqjm9faeH1Q3b875uODdwHozy9en2eD94O8usDAHVJd/t9Evvhc3gW+eH2+Sia/nuzaHKVvm1ymiOovZGQ0qwR3LjJrvGbJruuwvCc7AzORilAM5yHyw3tkDPB4OyPJuzvQ5wH/1Fi96oz6Pk44vwPM32wDfzP9LfStDnUclFGBfNO36j3Phrp+6xl6eXg1/Gwd1T6WDP+vgvNPi594Wn77Xnv63ISH/zloAX2/V9huq2/AVBLAwQUAAIACAAhYolQJ1ZZ+a0BAABPBgAAHwAAAHVuaXZlcnNhbC9odG1sX3NraW5fc2V0dGluZ3MuanONlF1vgjAUhu/9FYbdLkYF/NidH5As8WLJdrfsokBFYmlJW5nO+N9nkWlbDlN6Q18e3vac9pxjp3t+nNjpvnSP1Xs1fzPnlYaVJvkOP5s6adFzpTuCZAn+yHJMMoodCyn/fr3KpxsBGTu0Mo0O78pWaH4OU1/WiAgdLwALDmgC0EpA+wa0PaD9GIHVQV0C0rIc7aRktBczKjGVPcp4jirGeRq5njd09fgsmJWY30HXKMaGaTiZBYNlG3lzDMJp0O/rXMzyAtHDiqWsF6F4m3K2o0ntWj06vTkUmJ/Pe3sBFrNRf+DrAMmEfJU4txcOZ4tgPGwnC46FwPW6Y99zh3MQJijCRPP1B57nTv5BDeNmQBZdZiKTf7QfqKHTBUrxA1k6J/TsBXDjYNbkJN7L+nTmahgEQQfMG1buUg0DZMWuaC45D6ehcYEKzlKVEWB3y7EfgihhKMloepdTm1W29d2YTEbuQgerhtGLGE+ut6KRulsy6pM1yoxZZbYBCjRv6y0PNAYJFrewVl1B/YhAIoXE9nZmi+VVNPYj7Waj5p/dL736we3ED2/cXrlz+gVQSwMEFAACAAgAIWKJUL9megtrAAAAcgAAABwAAAB1bml2ZXJzYWwvbG9jYWxfc2V0dGluZ3MueG1sDcwxDoMwDEDRnVNY3mnLxkBgY2uXwgEs4laRHBsRqyq3J9sfnv4w/bPAj4+STAN2twcC62Yx6Tfgusxtj1CcNJKYckA1hGlsBrGN5M3uFRbYhU4+Fs41nF+Uq1zVkwtHaOFZf5/EEe9jcwFQSwMEFAACAAgAImKJUIguT3/NEAAA8CMAABcAAAB1bml2ZXJzYWwvdW5pdmVyc2FsLnBuZ+1ae1iS5/t/XS1b23BtWS1TNluZs+aqqSWeKstDqaWVeUDq55wrA01FVARs1uhsLsvK1JrnE6SFJAisuaS0SUsOKr6aOUVBwEOAgi/8gLa++32va////pDr4uV93s/7PM993899f5775nrO7Qv2+3DJqiUAAHwY4O8bCgALHAHgndzFi4xPjh0+s9H4Y5ES6rcDoHSuHjM2FsZvD9oOAA25788dfdfYfi/JPyIFAGCtpq8FN7HqWwBYcybAd/uB9Bg5OHAha7ZINDnrvcMVAft8w4VV9zc9XddWe3qD4lrrZfuVHy7d1Ij4+OLR/dfTl65buenXI19d910Xs+HkJxPc/9m774r/lUcfrl9vc/rzFTufR984uIjakpCBm7o5m9WBC8dymDED1bPq0pfbSUzp7elqLwG2M6O4RqoMCxcPXwuPac4cPLOCUkzSzybA9RNkCwDoxLj4qfywT4gZnqExWZOP074DgOwH0jxs8+X8RJJOLD9t1Cd3D/YptmxuhuuNcTA20/tqQoprNNlYt3cAwAMjcAjx1PSlyC+Z3oxSPQ0DPzTeJS7PM6LRy/7lmo/Ydf7Cfz4dSGdk1OoUif8YxRIARveu2lFmHGPT1R8/Mlre51nZ577G1fhoy7HFps6/zcPz8Dw8D8/D8/A8PA/Pw/PwPDwPz8Pz8Dw8D8/D/z/gswi///MnD9p5YG7ETdy0dSTY1PHKulAAyL5g/y/XZIn/7LXcrFGpUwlUGs4xvEJQY6DernCDpoQDvRJAdbooDVNB0qRYAGVQK2eSS80NaIcTIVv5yfcroUeJ3iksGEk5zUlSnYsfGKDIxFVDv1INQme2/kZq7Em3BKQwk8U7qSmyHxYRVQUDUyFVDIMqJdUbDvgE2h7Gcdf1DSQSXxX0Yol7H1/a96xGhbj0BLErUHAcZ9l/XCoZJXoB2acz3y1HrBv0kB55GKXkzjE5BkpaxO3wegkGKkmu9M8IPZ4ydeED4Ovhet8Mjn6F/lumIvHFxpyLb+CxRYRaqWmYhYmqdqYsis2Iu/JHvSHMd8lEd5HOKmmvYeuPusmqPc3wiS9qJDs0HoNZLT8lNzNUpPP+Fna1r+Evq+IGRnJjH8JzGfk6i5Av835yCP0qnK4PWer4S6xqqx7govVvhyj72DHDfjgZKzMsy0vezfPSjQvobFV9bS5pbkguL0rMGrIRTctFhJEtJc0xnTiODkxAzb1aAW8ump7lV3qptAwKVRc72cwjKFTcl+UFMQxtN9dL/aSFflPR1LGVD8XwW1D6qQIUql+P398l9JA1aZvVGYkI5KX9mvsKDRHatpYndHbZ7abuhNL55X1W6aHn8j3y/lJo21X3bp1ewyGpcuBzL9sW/LbTeosLb1CFnYi4G2p5kVZXMvenA24JHEO1o0aKaMUJLJFFFhJlOS1r2GD9NXhK1zCGYV7c6WYSg3aR1nKroq1KLCWG/8JXqab5D8nTJbco1w92UIeF3+iyJHxP+CeMBhzo8R7YzcQUn8aMI91Cdri5eiy0XxtSFk0xLpB9aGcZbEYqa7jfTZZeVKFj1jZ3bG5mZT6T3sniKAThKAIkOA019LTehY2Its81jF0G054FcVa4KO1qXYKCojR0hcYLDUXLcI2vKoik4KBwVMItbY9v+2xqrJKR8bF5etLwGt4DPbRihMpIjW3d+VnolG/7sFRocLQffqb4eJks+yETHR7P1OSEdZYiVqJyUZqtQqdIFc3ugrUbtwKRJt5kVHh1J3OAp2UMNBlOWG+2/qzS+BzchuVxd3IMVkSF9DFH+1owoNsTkmt1lvlfOvOaF5SbJk7q9K9GD2UGCznMY3b2eZsL9EUmKRKPl9Vda+hTN6WMEtkpo7C9CGwankUbveEeRUxvKpkehbVpcvSt3Ib3L8Z2gWmfMmM5K7r8IzAIJM4swTAZNdtcy4Nm3Vzzh0sgeUlipWe5DV70e0p7kGa427XGdH/1+SWWbKQHTtZ5LGdiTqQv7rR2HNAzlenQtlkb0khuNJRLehEimi3izE6LLO+UBy8UpDDGO6rkE7cq6o5JFz72QhI4IXT+ShdQqycZutxGIthTMm8WHLtDOtGkS7+/Jg7FIXuLI6kuvzMU3e51qia2d/QhAgejoxpG/+DW3ufhrxqXVXMMwgiUEW7gAXMExQttb6Sp6T19ZZ3ZcLsDyV7goxnic9LMVq/L/tvU+Mkyv0D0FW9d/EC3j5CTMJSZPsJ2vY2NQg7I566bTRsk7HxVgf6jAX3ATU0pjO/BpZenjdN2RtJFwXHy8QJs9j3nSqMrwCqdZQ2Hj1seQvRiesXSth/JL1fnhfI40LYMUc5c7+7xaWdVX4y4q7cttSsfApi/lheaXFuknkuyiRFXuqDp9YxcN0SoWhXlbSAatUyA8sNk94Q4AulhHQ0jU8fmihp5+L2Ql3waxOE5sjfexVjQtVO2QACi9xTtp/I+6xuRH3l24IPV7EBsIa9s/HIQThy3oZLoXFESYFxOsNDaUdfGcu0Dvynv1MvFP7r7K13LjG7UOpYYisiGxl8QxVr9hBZp0rRyXDa0z3ZvPkSUw3DfG5cbt5UQ0VGLbdGz4M/2mr3tsn8P6hgFfdTt900JzFDemPtnoNVPMsat77xHkV3j4mzr5Qn9jBAXXmMTVwbgN+Kqv48wUlNJ69pdgT2auAQWBXCsFB5FJ4RfqYurz5Bqac6Hp+XURnlH1BDYxs71lMTyTTzafhNcFyp8FIeLijgV2hGhNkZRJaxXxKjPUakCdyLDH92zPwkdrNPiHvt67jaFTZSEr9wFsv0EWttqkkjldFaql5ckVOsiRUW3MBlb7OPkD9oHYfLnbGS3HJHz4hJLXOnJ30jadhtj6B1r68dOj8tK03xpYVEIDq2r22qVlMFgsYUaXU/nGzNUx9Xfv6Mj1JysuPvi0odWjwhr4mxvXx97+gPNtodekBDVCCuW3Um7dL/CUcbAPmcqeLeUzzMflylkRMh9cYz4egoj3z8CpeEeqxcRCEWR5DgWY39HDTYSJdMpDj4otGMyq3TMtvVknbD6DYPVwTaHvLvLto6S0xZsux7unjbRHu0Jw76MkT1kKyzHrQFQS5Vpwr/A3FLw0eRgKCZ/iZE7rQPLFbiNJLDJABNqnPZeDqLzkzVxJVGarGhEPfa7qsKK1exlSJsXvdlpiZ+OtvXbBnPE3K0PMEp2mpnVnFzb9V/uh+Zon9RgH2Co2Hu8KIQeY5tmdnay5VIs6njLC1Ym1gbsnviozyFUncNr3DFIET5KWeEou3ZT4YPjKCau5fdiRJwCiF2P7nG/009HcptUYQUfO2J//p71TmPwqnps9672BuxhNeFbAjJXcFfRUNhdEAZT8nz/2gAFnnDRdAv+3SN0Tua+45bdQeFm4Tq82u5i8Rpal4l1ImJtFz1pVPocJwuDUqpMbNRVvfXmosAxUxh65TWWPHw4BqhchdtTbceFHJEmrih/q4cPKKemUheM79S5HmNB36PFonMVurkPuNGBZXz37pCag931qt5d7Xdb5ZnoFI04sXeRMheJ0yHrvv6Sq6bRBW+2+MNGflR5ePd9DY+00RNa+/8WLzItHuwnyM2bhPCwrvMEXXlWOgB+QzbDdAHrJ+xVE0sqPnHUzF6IYXoGqoflDmcx5/M997X3wkQWJ36/P66p1yO7DiwTaGS+Ya/qY4Z/so8zsGEzoky5/XC3+wbVDD+1I8jhtXBlORNqOj6nZR3ucOeitOad5930OoZkKLO4JHNtXI9bNyg3M/b9ujicUA6Kgs1kxipDqem+/MulbBRCn5y+eypJ0mSWGFMKc2fQSWBqBdXGxu4HHXHd8Or4JtH2FM9EkcXkoJgCs0oVnUr15GmOiVS67bh41pIDHUhL9jl65rU9F/Ih6yuq9sAVjlzhIPuiC2GsqUFyPl9141oKS2o2W/tGlpKgZGaKmP1Y1bMtPI+fKbViRka2AWX0TRs1tkmeT7PwbCpVmIJxg65J8nwwVfeXzANLBbzDAwWR3rITI5Hx5Wn2WN15umJDnJtakaQVd+PO4qv4Iq0+SftXaJbDxkXbidWSLDdwE9nyjyKjW6JTlJnZyOP4A131cavZ9inBBcsd49AFoqeVTEorrf/QhrrDcjVJcjYfW9J+9Ea/n9kTHQ5kH7iY9boUztIfme5w5sydpRJVteFKkkFHrVzqlBRpCquG5BOSCLVm1g7/HsPshkbLx3HQBFI6RDG1wxBnaLHuD9JWOS1kHGPYxrwRuhfOZHirIAYKfG0OJbfQdjbkBPa8jmXkjO4ETynYrAgx2IoeSn4IVcsFRDz0gU4uST2Xl7yyQKfdRoOJ5C6G82cIGeTcIaPCdhIX0jZJ7BtLLzWmYZbU/snLuGjyk4aOBCorzdOY1kyndrxDrMF7XYc2BpNt+stdbyQMtSQ+QJhzikL+j6RLYpB4wkZgji41nXat96TcOwXCy5cVFPZvFpkeN9d7HkgDH5gkvr0mtF0b7Vd99VNuUw7ZJLSb7SiF95jfdK//UKYUwNM79aIWMr2oa+3uwB56nlHoJpiGd4Y/B04JYxsonJAyvvIPYvJ4HzX9TWb7G2JgtrM2hKTt8t6T11UwAHFJEmkCaua5QEDSdUz4anmGKR6Nd405Wpw7PHHtVO9h4aKsCETzMP/TYvO2vclpMUMs1aeKCv5KCo2+I/mKUYR2Q5ryQ6M/9i6XO2Ax7psmP2L15E0daipZVjtAZf6mRKfKDPluLqH9e0EeHa/ED+AhVwozJmZm3I9KnEksRltNvAx47olS/Iz3+gq7e7SCvm2j9WZsU1UhyWyXgFGT137xJo5kFfRibFeaabek+A9+9zZzz9H6ZBEWDU9MSTmESaklZ9pGJB0gFygNZNJJFROl7ZI/svV4jyHpQKbyuMgiVjXdejx+yR4CKj4To5UdJP931stD9y1bX17INkbrO/+oH9zSdeIBoqoUDo3Gj012dRjmnA1aqTdxMMTzZ4rY2SBzMEBSul4LT7BSvFVq3T8y27+nMDKVb2Cxf3M0qPXeVdb3Ep2IF/Mahy51HL2zgVzAUT1Fnfh7hFdWHKLBsEyav6rUBi8hekhDFZYe1f/s7VPmQ8Wz+x4rCfoVvZI/twlWgt0IzdD+gmTvlwFr/5E8LwLFLOmW9eRTyTPNyxI1rwJEpvFNhV5pvDyh59+KkObt0OygImfaey7cucVuvUrZuoeQ1F/y+UiAiqTvQp0occaZqkl4z1HR5oQe8Ibt33Pnp2Mm178d5RG+f7pYZojTUwpuVY7Ir78HeOx9W1cYC78AtvXLkzUlpbpZmCf0usvBQJ+FQo0VE9gIZJNlJ7MUsrvGcjAQBUUa4K+TY2jFTBWp3VioBmT8AKpbC+Ezv1hSvAunyp0JY/GfvkDF4OU02bHjvbcqo5YDE0kEPRU6p75xevrG6sXvc7mxWr8wxTLHMatDXjAcNPHdLj+C1/BVYzUlMHHR/Q0ZQ1NFyiyJdmOMyyUfCwAzZckBDQ6Vb6vfZ1eTovFjisw+FjOsLJ9v6WRM1LPSp0ElUSMwEnAKVHkOh0WCwt8XAPfm2v28/hyHbgqc1l/1iehv59IKFF5ccLjTXO9/8S+V/hQ/hecp6gcAYOLhwRIP1a/vOz94e7aENdXu9J+zJSpOBWfm1QX5wjfHUgKQlDXlXzmzXociPgcAn0jVE0aLnSN2tl/Dxqnmpnn0LRYAcDvKdMLFpqC21mD5p3XGnZvPq+8YuwMBu4J9KTuO/PC/UEsDBBQAAgAIACJiiVBknszgSwAAAGoAAAAbAAAAdW5pdmVyc2FsL3VuaXZlcnNhbC5wbmcueG1ss7GvyM1RKEstKs7Mz7NVMtQzULK34+WyKShKLctMLVeoAIoBBSFASaESyDVCcMszU0oybJXMLUwRYhmpmekZJbZKphaWcEF9oJEAUEsBAgAAFAACAAgAOwdjUDZhWAJHAwAA4QkAABQAAAAAAAAAAQAAAAAAAAAAAHVuaXZlcnNhbC9wbGF5ZXIueG1sUEsBAgAAFAACAAgAIWKJUPplRr/IBQAAExYAAB0AAAAAAAAAAQAAAAAAeQMAAHVuaXZlcnNhbC9jb21tb25fbWVzc2FnZXMubG5nUEsBAgAAFAACAAgAIWKJUHNqcualAAAAggEAAC4AAAAAAAAAAQAAAAAAfAkAAHVuaXZlcnNhbC9wbGF5YmFja19hbmRfbmF2aWdhdGlvbl9zZXR0aW5ncy54bWxQSwECAAAUAAIACAAhYolQF+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=="/>
  <p:tag name="ISPRING_OUTPUT_FOLDER" val="[[&quot;:\u001E\uFFFD6{A76AED66-ACD3-48C1-8DE6-1B16CF597372}&quot;,&quot;E:\\Keerthika\\Propel 2019\\Java\\Array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FLASHSPRING_ZOOM_TAG" val="57"/>
  <p:tag name="ISPRING_PRESENTATION_INFO_2" val="&lt;?xml version=&quot;1.0&quot; encoding=&quot;UTF-8&quot; standalone=&quot;no&quot; ?&gt;&#10;&lt;presentation2&gt;&#10;&#10;  &lt;slides&gt;&#10;    &lt;slide id=&quot;{DB522417-A28F-49B7-A512-EBD284E98B1D}&quot; pptId=&quot;256&quot;/&gt;&#10;    &lt;slide id=&quot;{26DCA775-C7F8-4632-BA09-9BFB0A0E47F1}&quot; pptId=&quot;295&quot;/&gt;&#10;    &lt;slide id=&quot;{2E67F5C3-2D9F-4115-8333-6B0C1C825E60}&quot; pptId=&quot;321&quot;/&gt;&#10;    &lt;slide id=&quot;{EB375A32-25AD-4FC1-9031-9CC2C68751F0}&quot; pptId=&quot;302&quot;/&gt;&#10;    &lt;slide id=&quot;{402ABED8-A085-4E8F-A6C5-2801643E5EF7}&quot; pptId=&quot;275&quot;/&gt;&#10;    &lt;slide id=&quot;{8FA59327-1493-44AA-B697-E4620789B619}&quot; pptId=&quot;276&quot;/&gt;&#10;    &lt;slide id=&quot;{98FF9F85-2257-4658-8C3B-3D8AE9608859}&quot; pptId=&quot;277&quot;/&gt;&#10;    &lt;slide id=&quot;{9AAF4F88-5D91-4C9B-862A-07EC277387EB}&quot; pptId=&quot;278&quot;/&gt;&#10;    &lt;slide id=&quot;{462795A1-00C7-4DD8-9F3B-132A42A4B4E7}&quot; pptId=&quot;279&quot;/&gt;&#10;    &lt;slide id=&quot;{400EFC79-2544-4574-B0B1-CFF98C58FB6E}&quot; pptId=&quot;280&quot;/&gt;&#10;    &lt;slide id=&quot;{E0DDE03B-34F2-4F82-9144-990C708E4D6C}&quot; pptId=&quot;283&quot;/&gt;&#10;    &lt;slide id=&quot;{FA85E5BD-6954-4FD2-96C9-00A3441E6A72}&quot; pptId=&quot;281&quot;/&gt;&#10;    &lt;slide id=&quot;{2CA6E6AA-3B5B-4D66-A3D9-1B103D05F076}&quot; pptId=&quot;325&quot;/&gt;&#10;    &lt;slide id=&quot;{5257AF2A-7F9C-4A85-B6DF-EB73E3D1E4E3}&quot; pptId=&quot;326&quot;/&gt;&#10;    &lt;slide id=&quot;{1A3819E9-021C-4401-B3A0-71843D74F014}&quot; pptId=&quot;327&quot;/&gt;&#10;    &lt;slide id=&quot;{BA442D57-DBA7-4C75-8C5F-B06FC2EEEE88}&quot; pptId=&quot;328&quot;/&gt;&#10;    &lt;slide id=&quot;{43C371A3-D477-42A2-AD9A-345C241D5BCA}&quot; pptId=&quot;329&quot;/&gt;&#10;    &lt;slide id=&quot;{CCE41E7E-F158-4979-938C-925F7118F308}&quot; pptId=&quot;287&quot;/&gt;&#10;    &lt;slide id=&quot;{640CC52B-C905-43B4-B68F-640935FE9181}&quot; pptId=&quot;288&quot;/&gt;&#10;    &lt;slide id=&quot;{4406ECAA-D05A-459C-89B8-ABE44665F411}&quot; pptId=&quot;289&quot;/&gt;&#10;    &lt;slide id=&quot;{14FED393-BB87-4879-BD6F-81C52B8832C7}&quot; pptId=&quot;290&quot;/&gt;&#10;    &lt;slide id=&quot;{DD5A4463-008D-4423-AA93-FF4A9139F165}&quot; pptId=&quot;330&quot;/&gt;&#10;    &lt;slide id=&quot;{C5C68D1A-2898-4175-910A-97664BE81E42}&quot; pptId=&quot;331&quot;/&gt;&#10;    &lt;slide id=&quot;{AF7B024E-4F5F-423C-96DC-340D919F58C6}&quot; pptId=&quot;332&quot;/&gt;&#10;    &lt;slide id=&quot;{7D342327-6AAE-4BDE-8683-B52BB3D7478B}&quot; pptId=&quot;333&quot;/&gt;&#10;    &lt;slide id=&quot;{1BD94E0E-004C-4D1A-858E-DAB8410C705D}&quot; pptId=&quot;303&quot;/&gt;&#10;    &lt;slide id=&quot;{285B41F8-09CF-4F05-A3F7-3840C17746DE}&quot; pptId=&quot;260&quot;/&gt;&#10;    &lt;slide id=&quot;{319578DA-D86A-4B02-8173-B624D3011C12}&quot; pptId=&quot;261&quot;/&gt;&#10;  &lt;/slides&gt;&#10;&#10;  &lt;narration&gt;&#10;    &lt;audioTracks&gt;&#10;      &lt;audioTrack muted=&quot;false&quot; name=&quot;S1&quot; resource=&quot;5905fc01&quot; slideId=&quot;{DB522417-A28F-49B7-A512-EBD284E98B1D}&quot; startTime=&quot;0&quot; stepIndex=&quot;0&quot; volume=&quot;1&quot;&gt;&#10;        &lt;audio channels=&quot;1&quot; format=&quot;s16p&quot; sampleRate=&quot;22050&quot;/&gt;&#10;      &lt;/audioTrack&gt;&#10;      &lt;audioTrack muted=&quot;false&quot; name=&quot;S2&quot; resource=&quot;17b672d9&quot; slideId=&quot;{26DCA775-C7F8-4632-BA09-9BFB0A0E47F1}&quot; startTime=&quot;0&quot; stepIndex=&quot;0&quot; volume=&quot;1&quot;&gt;&#10;        &lt;audio channels=&quot;1&quot; format=&quot;s16p&quot; sampleRate=&quot;22050&quot;/&gt;&#10;      &lt;/audioTrack&gt;&#10;      &lt;audioTrack muted=&quot;false&quot; name=&quot;S3&quot; resource=&quot;04cb38b7&quot; slideId=&quot;{2E67F5C3-2D9F-4115-8333-6B0C1C825E60}&quot; startTime=&quot;0&quot; stepIndex=&quot;0&quot; volume=&quot;1&quot;&gt;&#10;        &lt;audio channels=&quot;1&quot; format=&quot;s16p&quot; sampleRate=&quot;22050&quot;/&gt;&#10;      &lt;/audioTrack&gt;&#10;      &lt;audioTrack muted=&quot;false&quot; name=&quot;S4&quot; resource=&quot;0788d7ac&quot; slideId=&quot;{EB375A32-25AD-4FC1-9031-9CC2C68751F0}&quot; startTime=&quot;0&quot; stepIndex=&quot;0&quot; volume=&quot;1&quot;&gt;&#10;        &lt;audio channels=&quot;1&quot; format=&quot;s16p&quot; sampleRate=&quot;22050&quot;/&gt;&#10;      &lt;/audioTrack&gt;&#10;      &lt;audioTrack muted=&quot;false&quot; name=&quot;S5&quot; resource=&quot;4c26cd56&quot; slideId=&quot;{402ABED8-A085-4E8F-A6C5-2801643E5EF7}&quot; startTime=&quot;0&quot; stepIndex=&quot;0&quot; volume=&quot;1&quot;&gt;&#10;        &lt;audio channels=&quot;1&quot; format=&quot;s16p&quot; sampleRate=&quot;22050&quot;/&gt;&#10;      &lt;/audioTrack&gt;&#10;      &lt;audioTrack muted=&quot;false&quot; name=&quot;S6&quot; resource=&quot;2218a8e4&quot; slideId=&quot;{8FA59327-1493-44AA-B697-E4620789B619}&quot; startTime=&quot;0&quot; stepIndex=&quot;0&quot; volume=&quot;1&quot;&gt;&#10;        &lt;audio channels=&quot;1&quot; format=&quot;s16p&quot; sampleRate=&quot;22050&quot;/&gt;&#10;      &lt;/audioTrack&gt;&#10;      &lt;audioTrack muted=&quot;false&quot; name=&quot;S7&quot; resource=&quot;bd59c96c&quot; slideId=&quot;{98FF9F85-2257-4658-8C3B-3D8AE9608859}&quot; startTime=&quot;0&quot; stepIndex=&quot;0&quot; volume=&quot;1&quot;&gt;&#10;        &lt;audio channels=&quot;1&quot; format=&quot;s16p&quot; sampleRate=&quot;22050&quot;/&gt;&#10;      &lt;/audioTrack&gt;&#10;      &lt;audioTrack muted=&quot;false&quot; name=&quot;S8&quot; resource=&quot;47064c9d&quot; slideId=&quot;{9AAF4F88-5D91-4C9B-862A-07EC277387EB}&quot; startTime=&quot;0&quot; stepIndex=&quot;0&quot; volume=&quot;1&quot;&gt;&#10;        &lt;audio channels=&quot;1&quot; format=&quot;s16p&quot; sampleRate=&quot;22050&quot;/&gt;&#10;      &lt;/audioTrack&gt;&#10;      &lt;audioTrack muted=&quot;false&quot; name=&quot;S9&quot; resource=&quot;19af9a5c&quot; slideId=&quot;{462795A1-00C7-4DD8-9F3B-132A42A4B4E7}&quot; startTime=&quot;0&quot; stepIndex=&quot;0&quot; volume=&quot;1&quot;&gt;&#10;        &lt;audio channels=&quot;1&quot; format=&quot;s16p&quot; sampleRate=&quot;22050&quot;/&gt;&#10;      &lt;/audioTrack&gt;&#10;      &lt;audioTrack muted=&quot;false&quot; name=&quot;S10&quot; resource=&quot;ab157101&quot; slideId=&quot;{400EFC79-2544-4574-B0B1-CFF98C58FB6E}&quot; startTime=&quot;0&quot; stepIndex=&quot;0&quot; volume=&quot;1&quot;&gt;&#10;        &lt;audio channels=&quot;1&quot; format=&quot;s16p&quot; sampleRate=&quot;22050&quot;/&gt;&#10;      &lt;/audioTrack&gt;&#10;      &lt;audioTrack muted=&quot;false&quot; name=&quot;S11&quot; resource=&quot;4e3d1c0e&quot; slideId=&quot;{E0DDE03B-34F2-4F82-9144-990C708E4D6C}&quot; startTime=&quot;0&quot; stepIndex=&quot;0&quot; volume=&quot;1&quot;&gt;&#10;        &lt;audio channels=&quot;1&quot; format=&quot;s16p&quot; sampleRate=&quot;22050&quot;/&gt;&#10;      &lt;/audioTrack&gt;&#10;      &lt;audioTrack muted=&quot;false&quot; name=&quot;S12&quot; resource=&quot;1d803922&quot; slideId=&quot;{FA85E5BD-6954-4FD2-96C9-00A3441E6A72}&quot; startTime=&quot;0&quot; stepIndex=&quot;0&quot; volume=&quot;1&quot;&gt;&#10;        &lt;audio channels=&quot;1&quot; format=&quot;s16p&quot; sampleRate=&quot;22050&quot;/&gt;&#10;      &lt;/audioTrack&gt;&#10;      &lt;audioTrack muted=&quot;false&quot; name=&quot;S13&quot; resource=&quot;dfba7fb4&quot; slideId=&quot;{2CA6E6AA-3B5B-4D66-A3D9-1B103D05F076}&quot; startTime=&quot;0&quot; stepIndex=&quot;0&quot; volume=&quot;1&quot;&gt;&#10;        &lt;audio channels=&quot;1&quot; format=&quot;s16p&quot; sampleRate=&quot;22050&quot;/&gt;&#10;      &lt;/audioTrack&gt;&#10;      &lt;audioTrack muted=&quot;false&quot; name=&quot;S14&quot; resource=&quot;790d324f&quot; slideId=&quot;{5257AF2A-7F9C-4A85-B6DF-EB73E3D1E4E3}&quot; startTime=&quot;0&quot; stepIndex=&quot;0&quot; volume=&quot;1&quot;&gt;&#10;        &lt;audio channels=&quot;1&quot; format=&quot;s16p&quot; sampleRate=&quot;22050&quot;/&gt;&#10;      &lt;/audioTrack&gt;&#10;      &lt;audioTrack muted=&quot;false&quot; name=&quot;S15&quot; resource=&quot;7b042187&quot; slideId=&quot;{1A3819E9-021C-4401-B3A0-71843D74F014}&quot; startTime=&quot;0&quot; stepIndex=&quot;0&quot; volume=&quot;1&quot;&gt;&#10;        &lt;audio channels=&quot;1&quot; format=&quot;s16p&quot; sampleRate=&quot;22050&quot;/&gt;&#10;      &lt;/audioTrack&gt;&#10;      &lt;audioTrack muted=&quot;false&quot; name=&quot;S16&quot; resource=&quot;2e896743&quot; slideId=&quot;{BA442D57-DBA7-4C75-8C5F-B06FC2EEEE88}&quot; startTime=&quot;0&quot; stepIndex=&quot;0&quot; volume=&quot;1&quot;&gt;&#10;        &lt;audio channels=&quot;1&quot; format=&quot;s16p&quot; sampleRate=&quot;22050&quot;/&gt;&#10;      &lt;/audioTrack&gt;&#10;      &lt;audioTrack muted=&quot;false&quot; name=&quot;S17&quot; resource=&quot;7a6bcb85&quot; slideId=&quot;{43C371A3-D477-42A2-AD9A-345C241D5BCA}&quot; startTime=&quot;0&quot; stepIndex=&quot;0&quot; volume=&quot;1&quot;&gt;&#10;        &lt;audio channels=&quot;1&quot; format=&quot;s16p&quot; sampleRate=&quot;22050&quot;/&gt;&#10;      &lt;/audioTrack&gt;&#10;      &lt;audioTrack muted=&quot;false&quot; name=&quot;S18&quot; resource=&quot;fc0ac270&quot; slideId=&quot;{CCE41E7E-F158-4979-938C-925F7118F308}&quot; startTime=&quot;0&quot; stepIndex=&quot;0&quot; volume=&quot;1&quot;&gt;&#10;        &lt;audio channels=&quot;1&quot; format=&quot;s16p&quot; sampleRate=&quot;22050&quot;/&gt;&#10;      &lt;/audioTrack&gt;&#10;      &lt;audioTrack muted=&quot;false&quot; name=&quot;S19&quot; resource=&quot;6f8791ac&quot; slideId=&quot;{640CC52B-C905-43B4-B68F-640935FE9181}&quot; startTime=&quot;0&quot; stepIndex=&quot;0&quot; volume=&quot;1&quot;&gt;&#10;        &lt;audio channels=&quot;1&quot; format=&quot;s16p&quot; sampleRate=&quot;22050&quot;/&gt;&#10;      &lt;/audioTrack&gt;&#10;      &lt;audioTrack muted=&quot;false&quot; name=&quot;S20&quot; resource=&quot;fbe9c06b&quot; slideId=&quot;{4406ECAA-D05A-459C-89B8-ABE44665F411}&quot; startTime=&quot;0&quot; stepIndex=&quot;0&quot; volume=&quot;1&quot;&gt;&#10;        &lt;audio channels=&quot;1&quot; format=&quot;s16p&quot; sampleRate=&quot;22050&quot;/&gt;&#10;      &lt;/audioTrack&gt;&#10;      &lt;audioTrack muted=&quot;false&quot; name=&quot;S22&quot; resource=&quot;14ea238e&quot; slideId=&quot;{14FED393-BB87-4879-BD6F-81C52B8832C7}&quot; startTime=&quot;0&quot; volume=&quot;1&quot;&gt;&#10;        &lt;audio channels=&quot;1&quot; format=&quot;s16p&quot; sampleRate=&quot;22050&quot;/&gt;&#10;      &lt;/audioTrack&gt;&#10;      &lt;audioTrack muted=&quot;false&quot; name=&quot;S23&quot; resource=&quot;011df222&quot; slideId=&quot;{DD5A4463-008D-4423-AA93-FF4A9139F165}&quot; startTime=&quot;0&quot; stepIndex=&quot;0&quot; volume=&quot;1&quot;&gt;&#10;        &lt;audio channels=&quot;1&quot; format=&quot;s16p&quot; sampleRate=&quot;22050&quot;/&gt;&#10;      &lt;/audioTrack&gt;&#10;      &lt;audioTrack muted=&quot;false&quot; name=&quot;S24&quot; resource=&quot;ee75f175&quot; slideId=&quot;{C5C68D1A-2898-4175-910A-97664BE81E42}&quot; startTime=&quot;0&quot; stepIndex=&quot;0&quot; volume=&quot;1&quot;&gt;&#10;        &lt;audio channels=&quot;1&quot; format=&quot;s16p&quot; sampleRate=&quot;22050&quot;/&gt;&#10;      &lt;/audioTrack&gt;&#10;      &lt;audioTrack muted=&quot;false&quot; name=&quot;S25&quot; resource=&quot;6d0cb6ca&quot; slideId=&quot;{AF7B024E-4F5F-423C-96DC-340D919F58C6}&quot; startTime=&quot;0&quot; volume=&quot;1&quot;&gt;&#10;        &lt;audio channels=&quot;1&quot; format=&quot;s16p&quot; sampleRate=&quot;22050&quot;/&gt;&#10;      &lt;/audioTrack&gt;&#10;      &lt;audioTrack muted=&quot;false&quot; name=&quot;S26&quot; resource=&quot;968a1ea3&quot; slideId=&quot;{7D342327-6AAE-4BDE-8683-B52BB3D7478B}&quot; startTime=&quot;0&quot; stepIndex=&quot;0&quot; volume=&quot;1&quot;&gt;&#10;        &lt;audio channels=&quot;1&quot; format=&quot;s16p&quot; sampleRate=&quot;22050&quot;/&gt;&#10;      &lt;/audioTrack&gt;&#10;      &lt;audioTrack muted=&quot;false&quot; name=&quot;S27&quot; resource=&quot;76c1a327&quot; slideId=&quot;{285B41F8-09CF-4F05-A3F7-3840C17746DE}&quot; startTime=&quot;0&quot; stepIndex=&quot;0&quot; volume=&quot;1&quot;&gt;&#10;        &lt;audio channels=&quot;1&quot; format=&quot;s16p&quot; sampleRate=&quot;22050&quot;/&gt;&#10;      &lt;/audioTrack&gt;&#10;      &lt;audioTrack muted=&quot;false&quot; name=&quot;S28&quot; resource=&quot;ceac2930&quot; slideId=&quot;{319578DA-D86A-4B02-8173-B624D3011C12}&quot; startTime=&quot;0&quot; stepIndex=&quot;0&quot; volume=&quot;1&quot;&gt;&#10;        &lt;audio channels=&quot;1&quot; format=&quot;s16p&quot; sampleRate=&quot;22050&quot;/&gt;&#10;      &lt;/audioTrack&gt;&#10;    &lt;/audioTracks&gt;&#10;    &lt;videoTracks/&gt;&#10;  &lt;/narration&gt;&#10;&#10;&lt;/presentation2&gt;&#10;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3.333"/>
  <p:tag name="ISPRING_SLIDE_ID_2" val="{DB522417-A28F-49B7-A512-EBD284E98B1D}"/>
  <p:tag name="ISPRING_SLIDE_BRANCHING_PROPERTIES" val="&lt;BranchingProperties&gt;&lt;nextAction&gt;&lt;action&gt;2&lt;/action&gt;&lt;slide&gt;295&lt;/slide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2.958"/>
  <p:tag name="TIMING" val="|0.455|1.191|1.702|1.761|1.331|1.358|1.234|1.827"/>
  <p:tag name="ISPRING_SLIDE_ID_2" val="{EB375A32-25AD-4FC1-9031-9CC2C68751F0}"/>
  <p:tag name="ISPRING_SLIDE_BRANCHING_PROPERTIES" val="&lt;BranchingProperties&gt;&lt;nextAction&gt;&lt;action&gt;2&lt;/action&gt;&lt;slide&gt;275&lt;/slide&gt;&lt;/nextAction&gt;&lt;prevAction&gt;&lt;action&gt;0&lt;/action&gt;&lt;/prevAction&gt;&lt;lock&gt;0&lt;/lock&gt;&lt;/BranchingProperties&gt;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2.958"/>
  <p:tag name="TIMING" val="|0.455|1.191|1.702|1.761|1.331|1.358|1.234|1.827"/>
  <p:tag name="ISPRING_SLIDE_ID_2" val="{EB375A32-25AD-4FC1-9031-9CC2C68751F0}"/>
  <p:tag name="ISPRING_SLIDE_BRANCHING_PROPERTIES" val="&lt;BranchingProperties&gt;&lt;nextAction&gt;&lt;action&gt;2&lt;/action&gt;&lt;slide&gt;275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.399"/>
  <p:tag name="ISPRING_SLIDE_ID_2" val="{319578DA-D86A-4B02-8173-B624D3011C12}"/>
</p:tagLst>
</file>

<file path=ppt/theme/theme1.xml><?xml version="1.0" encoding="utf-8"?>
<a:theme xmlns:a="http://schemas.openxmlformats.org/drawingml/2006/main" name="1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6602</TotalTime>
  <Words>1592</Words>
  <Application>Microsoft Office PowerPoint</Application>
  <PresentationFormat>Custom</PresentationFormat>
  <Paragraphs>162</Paragraphs>
  <Slides>14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1_Training</vt:lpstr>
      <vt:lpstr> DICTIONARY </vt:lpstr>
      <vt:lpstr>In this Module You will learn</vt:lpstr>
      <vt:lpstr>Dictionary</vt:lpstr>
      <vt:lpstr>Dictionary</vt:lpstr>
      <vt:lpstr>Accessing Dictionary Elements</vt:lpstr>
      <vt:lpstr>Adding New Elements</vt:lpstr>
      <vt:lpstr>Dictionary</vt:lpstr>
      <vt:lpstr>Existence Of Keys</vt:lpstr>
      <vt:lpstr>Removing Element</vt:lpstr>
      <vt:lpstr>Removing Element</vt:lpstr>
      <vt:lpstr>Iterations Over Elements</vt:lpstr>
      <vt:lpstr>Example </vt:lpstr>
      <vt:lpstr>In this Module You have learnt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09_Arrays_D26</dc:title>
  <dc:creator>krena</dc:creator>
  <cp:lastModifiedBy>simi</cp:lastModifiedBy>
  <cp:revision>542</cp:revision>
  <cp:lastPrinted>2015-06-08T10:07:04Z</cp:lastPrinted>
  <dcterms:created xsi:type="dcterms:W3CDTF">2015-05-07T09:08:42Z</dcterms:created>
  <dcterms:modified xsi:type="dcterms:W3CDTF">2021-02-15T06:48:15Z</dcterms:modified>
</cp:coreProperties>
</file>