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jpeg"/>
  <Override PartName="/ppt/media/image6.jpg" ContentType="image/jpeg"/>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14" r:id="rId1"/>
  </p:sldMasterIdLst>
  <p:notesMasterIdLst>
    <p:notesMasterId r:id="rId14"/>
  </p:notesMasterIdLst>
  <p:sldIdLst>
    <p:sldId id="271" r:id="rId2"/>
    <p:sldId id="272" r:id="rId3"/>
    <p:sldId id="257" r:id="rId4"/>
    <p:sldId id="259" r:id="rId5"/>
    <p:sldId id="260" r:id="rId6"/>
    <p:sldId id="261" r:id="rId7"/>
    <p:sldId id="262" r:id="rId8"/>
    <p:sldId id="265" r:id="rId9"/>
    <p:sldId id="269" r:id="rId10"/>
    <p:sldId id="273" r:id="rId11"/>
    <p:sldId id="270" r:id="rId12"/>
    <p:sldId id="266" r:id="rId13"/>
  </p:sldIdLst>
  <p:sldSz cx="109728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U6zXwSVMHHHwG30uI2Fv14DQ1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188" y="60"/>
      </p:cViewPr>
      <p:guideLst>
        <p:guide orient="horz" pos="2304"/>
        <p:guide pos="34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6592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318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80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789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08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95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5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75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39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50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50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39730" y="1544322"/>
            <a:ext cx="7945162" cy="3551553"/>
          </a:xfrm>
        </p:spPr>
        <p:txBody>
          <a:bodyPr anchor="b"/>
          <a:lstStyle>
            <a:lvl1pPr>
              <a:defRPr sz="7680"/>
            </a:lvl1pPr>
          </a:lstStyle>
          <a:p>
            <a:r>
              <a:rPr lang="en-US"/>
              <a:t>Click to edit Master title style</a:t>
            </a:r>
            <a:endParaRPr lang="en-US" dirty="0"/>
          </a:p>
        </p:txBody>
      </p:sp>
      <p:sp>
        <p:nvSpPr>
          <p:cNvPr id="3" name="Subtitle 2"/>
          <p:cNvSpPr>
            <a:spLocks noGrp="1"/>
          </p:cNvSpPr>
          <p:nvPr>
            <p:ph type="subTitle" idx="1"/>
          </p:nvPr>
        </p:nvSpPr>
        <p:spPr>
          <a:xfrm>
            <a:off x="1039730" y="5095872"/>
            <a:ext cx="7945162" cy="918848"/>
          </a:xfrm>
        </p:spPr>
        <p:txBody>
          <a:bodyPr anchor="t"/>
          <a:lstStyle>
            <a:lvl1pPr marL="0" indent="0" algn="l">
              <a:buNone/>
              <a:defRPr cap="all">
                <a:solidFill>
                  <a:schemeClr val="accent1">
                    <a:lumMod val="60000"/>
                    <a:lumOff val="40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96DDBB-626B-4E62-AB4A-68DE1640F4F9}"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34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32" y="5120626"/>
            <a:ext cx="7945160" cy="604521"/>
          </a:xfrm>
        </p:spPr>
        <p:txBody>
          <a:bodyPr anchor="b">
            <a:normAutofit/>
          </a:bodyPr>
          <a:lstStyle>
            <a:lvl1pPr algn="l">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9730" y="731521"/>
            <a:ext cx="7945162" cy="38833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039732" y="5725147"/>
            <a:ext cx="7945159" cy="526626"/>
          </a:xfrm>
        </p:spPr>
        <p:txBody>
          <a:bodyPr>
            <a:normAutofit/>
          </a:bodyPr>
          <a:lstStyle>
            <a:lvl1pPr marL="0" indent="0">
              <a:buNone/>
              <a:defRPr sz="128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38C33610-0287-4631-9326-CB252B999218}"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378627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30" y="1544320"/>
            <a:ext cx="7945162" cy="2113280"/>
          </a:xfrm>
        </p:spPr>
        <p:txBody>
          <a:bodyPr/>
          <a:lstStyle>
            <a:lvl1pPr>
              <a:defRPr sz="5120"/>
            </a:lvl1pPr>
          </a:lstStyle>
          <a:p>
            <a:r>
              <a:rPr lang="en-US"/>
              <a:t>Click to edit Master title style</a:t>
            </a:r>
            <a:endParaRPr lang="en-US" dirty="0"/>
          </a:p>
        </p:txBody>
      </p:sp>
      <p:sp>
        <p:nvSpPr>
          <p:cNvPr id="8" name="Text Placeholder 3"/>
          <p:cNvSpPr>
            <a:spLocks noGrp="1"/>
          </p:cNvSpPr>
          <p:nvPr>
            <p:ph type="body" sz="half" idx="2"/>
          </p:nvPr>
        </p:nvSpPr>
        <p:spPr>
          <a:xfrm>
            <a:off x="1039730" y="3901440"/>
            <a:ext cx="7945162" cy="251968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208934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690" y="1544320"/>
            <a:ext cx="7201259" cy="2478266"/>
          </a:xfrm>
        </p:spPr>
        <p:txBody>
          <a:bodyPr/>
          <a:lstStyle>
            <a:lvl1pPr>
              <a:defRPr sz="5120"/>
            </a:lvl1pPr>
          </a:lstStyle>
          <a:p>
            <a:r>
              <a:rPr lang="en-US"/>
              <a:t>Click to edit Master title style</a:t>
            </a:r>
            <a:endParaRPr lang="en-US" dirty="0"/>
          </a:p>
        </p:txBody>
      </p:sp>
      <p:sp>
        <p:nvSpPr>
          <p:cNvPr id="14" name="Text Placeholder 3"/>
          <p:cNvSpPr>
            <a:spLocks noGrp="1"/>
          </p:cNvSpPr>
          <p:nvPr>
            <p:ph type="body" sz="half" idx="13"/>
          </p:nvPr>
        </p:nvSpPr>
        <p:spPr>
          <a:xfrm>
            <a:off x="1737813" y="4022585"/>
            <a:ext cx="6553391" cy="364986"/>
          </a:xfrm>
        </p:spPr>
        <p:txBody>
          <a:bodyPr anchor="t">
            <a:normAutofit/>
          </a:bodyPr>
          <a:lstStyle>
            <a:lvl1pPr marL="0" indent="0">
              <a:buNone/>
              <a:defRPr lang="en-US" sz="1493" b="0" i="0" kern="1200" cap="small" dirty="0">
                <a:solidFill>
                  <a:schemeClr val="accent1">
                    <a:lumMod val="60000"/>
                    <a:lumOff val="40000"/>
                  </a:schemeClr>
                </a:solidFill>
                <a:latin typeface="+mj-lt"/>
                <a:ea typeface="+mj-ea"/>
                <a:cs typeface="+mj-cs"/>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0" name="Text Placeholder 3"/>
          <p:cNvSpPr>
            <a:spLocks noGrp="1"/>
          </p:cNvSpPr>
          <p:nvPr>
            <p:ph type="body" sz="half" idx="2"/>
          </p:nvPr>
        </p:nvSpPr>
        <p:spPr>
          <a:xfrm>
            <a:off x="1039730" y="4640701"/>
            <a:ext cx="7945162" cy="178816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08677" y="1036004"/>
            <a:ext cx="721909" cy="2095061"/>
          </a:xfrm>
          <a:prstGeom prst="rect">
            <a:avLst/>
          </a:prstGeom>
          <a:noFill/>
        </p:spPr>
        <p:txBody>
          <a:bodyPr wrap="square" rtlCol="0">
            <a:spAutoFit/>
          </a:bodyPr>
          <a:lstStyle/>
          <a:p>
            <a:pPr algn="r"/>
            <a:r>
              <a:rPr lang="en-US" sz="13014" b="0" i="0" dirty="0">
                <a:solidFill>
                  <a:schemeClr val="accent1">
                    <a:lumMod val="60000"/>
                    <a:lumOff val="40000"/>
                  </a:schemeClr>
                </a:solidFill>
                <a:latin typeface="Arial"/>
                <a:ea typeface="+mj-ea"/>
                <a:cs typeface="+mj-cs"/>
              </a:rPr>
              <a:t>“</a:t>
            </a:r>
          </a:p>
        </p:txBody>
      </p:sp>
      <p:sp>
        <p:nvSpPr>
          <p:cNvPr id="11" name="TextBox 10"/>
          <p:cNvSpPr txBox="1"/>
          <p:nvPr/>
        </p:nvSpPr>
        <p:spPr>
          <a:xfrm>
            <a:off x="8399629" y="2788040"/>
            <a:ext cx="721909" cy="2095061"/>
          </a:xfrm>
          <a:prstGeom prst="rect">
            <a:avLst/>
          </a:prstGeom>
          <a:noFill/>
        </p:spPr>
        <p:txBody>
          <a:bodyPr wrap="square" rtlCol="0">
            <a:spAutoFit/>
          </a:bodyPr>
          <a:lstStyle/>
          <a:p>
            <a:pPr algn="r"/>
            <a:r>
              <a:rPr lang="en-US" sz="13014"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44973583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9730" y="3332481"/>
            <a:ext cx="7945162" cy="1763392"/>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039730" y="5095873"/>
            <a:ext cx="7945162" cy="917760"/>
          </a:xfrm>
        </p:spPr>
        <p:txBody>
          <a:bodyPr anchor="t"/>
          <a:lstStyle>
            <a:lvl1pPr marL="0" indent="0" algn="l">
              <a:buNone/>
              <a:defRPr sz="2133" cap="none">
                <a:solidFill>
                  <a:schemeClr val="accent1">
                    <a:lumMod val="60000"/>
                    <a:lumOff val="4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180680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569801" y="2113280"/>
            <a:ext cx="265287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6" name="Text Placeholder 3"/>
          <p:cNvSpPr>
            <a:spLocks noGrp="1"/>
          </p:cNvSpPr>
          <p:nvPr>
            <p:ph type="body" sz="half" idx="15"/>
          </p:nvPr>
        </p:nvSpPr>
        <p:spPr>
          <a:xfrm>
            <a:off x="587370" y="2844800"/>
            <a:ext cx="2635301"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3496205" y="2113280"/>
            <a:ext cx="2643305"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9" name="Text Placeholder 3"/>
          <p:cNvSpPr>
            <a:spLocks noGrp="1"/>
          </p:cNvSpPr>
          <p:nvPr>
            <p:ph type="body" sz="half" idx="16"/>
          </p:nvPr>
        </p:nvSpPr>
        <p:spPr>
          <a:xfrm>
            <a:off x="3486704" y="2844800"/>
            <a:ext cx="2652805"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6413900" y="2113280"/>
            <a:ext cx="263959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0" name="Text Placeholder 3"/>
          <p:cNvSpPr>
            <a:spLocks noGrp="1"/>
          </p:cNvSpPr>
          <p:nvPr>
            <p:ph type="body" sz="half" idx="17"/>
          </p:nvPr>
        </p:nvSpPr>
        <p:spPr>
          <a:xfrm>
            <a:off x="6413900" y="2844800"/>
            <a:ext cx="2639590"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7" name="Straight Connector 16"/>
          <p:cNvCxnSpPr/>
          <p:nvPr/>
        </p:nvCxnSpPr>
        <p:spPr>
          <a:xfrm>
            <a:off x="33544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67636"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513490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587370" y="4534346"/>
            <a:ext cx="2646734"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9" name="Picture Placeholder 2"/>
          <p:cNvSpPr>
            <a:spLocks noGrp="1" noChangeAspect="1"/>
          </p:cNvSpPr>
          <p:nvPr>
            <p:ph type="pic" idx="21"/>
          </p:nvPr>
        </p:nvSpPr>
        <p:spPr>
          <a:xfrm>
            <a:off x="587370" y="2357120"/>
            <a:ext cx="2646734"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2" name="Text Placeholder 3"/>
          <p:cNvSpPr>
            <a:spLocks noGrp="1"/>
          </p:cNvSpPr>
          <p:nvPr>
            <p:ph type="body" sz="half" idx="18"/>
          </p:nvPr>
        </p:nvSpPr>
        <p:spPr>
          <a:xfrm>
            <a:off x="587370" y="5149027"/>
            <a:ext cx="2646734"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3501351" y="4534346"/>
            <a:ext cx="2638159"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0" name="Picture Placeholder 2"/>
          <p:cNvSpPr>
            <a:spLocks noGrp="1" noChangeAspect="1"/>
          </p:cNvSpPr>
          <p:nvPr>
            <p:ph type="pic" idx="22"/>
          </p:nvPr>
        </p:nvSpPr>
        <p:spPr>
          <a:xfrm>
            <a:off x="3501349" y="2357120"/>
            <a:ext cx="2638159"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3" name="Text Placeholder 3"/>
          <p:cNvSpPr>
            <a:spLocks noGrp="1"/>
          </p:cNvSpPr>
          <p:nvPr>
            <p:ph type="body" sz="half" idx="19"/>
          </p:nvPr>
        </p:nvSpPr>
        <p:spPr>
          <a:xfrm>
            <a:off x="3500131" y="5149026"/>
            <a:ext cx="2641654"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6413900" y="4534346"/>
            <a:ext cx="2639590"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1" name="Picture Placeholder 2"/>
          <p:cNvSpPr>
            <a:spLocks noGrp="1" noChangeAspect="1"/>
          </p:cNvSpPr>
          <p:nvPr>
            <p:ph type="pic" idx="22"/>
          </p:nvPr>
        </p:nvSpPr>
        <p:spPr>
          <a:xfrm>
            <a:off x="6413899" y="2357120"/>
            <a:ext cx="2639590"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4" name="Text Placeholder 3"/>
          <p:cNvSpPr>
            <a:spLocks noGrp="1"/>
          </p:cNvSpPr>
          <p:nvPr>
            <p:ph type="body" sz="half" idx="20"/>
          </p:nvPr>
        </p:nvSpPr>
        <p:spPr>
          <a:xfrm>
            <a:off x="6413790" y="5149023"/>
            <a:ext cx="2643085"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7" name="Straight Connector 16"/>
          <p:cNvCxnSpPr/>
          <p:nvPr/>
        </p:nvCxnSpPr>
        <p:spPr>
          <a:xfrm>
            <a:off x="33544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267636"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C33610-0287-4631-9326-CB252B999218}" type="datetime1">
              <a:rPr lang="en-US" smtClean="0"/>
              <a:t>4/27/2022</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498066"/>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A5407-C818-4690-A07B-6EB4CC55CAB1}"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005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5739" y="458896"/>
            <a:ext cx="1577752" cy="62145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87370" y="824752"/>
            <a:ext cx="6682574" cy="5848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7AED2-BC72-4F62-A3D9-5AB31AFF4ECC}"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135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4322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C3573-EE06-4054-91EC-5A2854271EC3}"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662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9732" y="3052517"/>
            <a:ext cx="7945160" cy="2043357"/>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039730" y="5095873"/>
            <a:ext cx="7945162" cy="917760"/>
          </a:xfrm>
        </p:spPr>
        <p:txBody>
          <a:bodyPr anchor="t"/>
          <a:lstStyle>
            <a:lvl1pPr marL="0" indent="0" algn="l">
              <a:buNone/>
              <a:defRPr sz="2133" cap="all">
                <a:solidFill>
                  <a:schemeClr val="accent1">
                    <a:lumMod val="60000"/>
                    <a:lumOff val="4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6638-1E7D-413F-86C4-854C15B7507A}" type="datetime1">
              <a:rPr lang="en-US" smtClean="0"/>
              <a:t>4/27/2022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769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3240" y="2197948"/>
            <a:ext cx="3957736" cy="447548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371" y="2193167"/>
            <a:ext cx="3957738" cy="448026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269CE-2D6F-4D8A-B5A3-9D92527550FF}"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892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93240" y="2032000"/>
            <a:ext cx="3957734"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993240" y="2682240"/>
            <a:ext cx="3957736"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0372" y="2032000"/>
            <a:ext cx="3957736" cy="614679"/>
          </a:xfrm>
        </p:spPr>
        <p:txBody>
          <a:bodyPr anchor="b">
            <a:noAutofit/>
          </a:bodyPr>
          <a:lstStyle>
            <a:lvl1pPr marL="0" indent="0">
              <a:buNone/>
              <a:defRPr sz="2560" b="0">
                <a:solidFill>
                  <a:schemeClr val="accent1">
                    <a:lumMod val="60000"/>
                    <a:lumOff val="4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5090372" y="2682240"/>
            <a:ext cx="3957736"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F200E-BC15-46A5-B576-9045666BE145}" type="datetime1">
              <a:rPr lang="en-US" smtClean="0"/>
              <a:t>4/27/2022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9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4048A1-DB89-4A42-9054-1DD589C9F359}" type="datetime1">
              <a:rPr lang="en-US" smtClean="0"/>
              <a:t>4/27/2022</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625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D9C1F7-17A7-4C8B-8527-71183054E791}" type="datetime1">
              <a:rPr lang="en-US" smtClean="0"/>
              <a:t>4/27/2022</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053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729" y="1544320"/>
            <a:ext cx="3061754" cy="1544320"/>
          </a:xfrm>
        </p:spPr>
        <p:txBody>
          <a:bodyPr anchor="b"/>
          <a:lstStyle>
            <a:lvl1pPr algn="l">
              <a:defRPr sz="2560" b="0"/>
            </a:lvl1pPr>
          </a:lstStyle>
          <a:p>
            <a:r>
              <a:rPr lang="en-US"/>
              <a:t>Click to edit Master title style</a:t>
            </a:r>
            <a:endParaRPr lang="en-US" dirty="0"/>
          </a:p>
        </p:txBody>
      </p:sp>
      <p:sp>
        <p:nvSpPr>
          <p:cNvPr id="3" name="Content Placeholder 2"/>
          <p:cNvSpPr>
            <a:spLocks noGrp="1"/>
          </p:cNvSpPr>
          <p:nvPr>
            <p:ph idx="1"/>
          </p:nvPr>
        </p:nvSpPr>
        <p:spPr>
          <a:xfrm>
            <a:off x="4307277" y="1544320"/>
            <a:ext cx="4677616" cy="4876800"/>
          </a:xfrm>
        </p:spPr>
        <p:txBody>
          <a:bodyPr anchor="ctr">
            <a:normAutofit/>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731" y="3337900"/>
            <a:ext cx="3061753" cy="3088639"/>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7" name="Date Placeholder 4"/>
          <p:cNvSpPr>
            <a:spLocks noGrp="1"/>
          </p:cNvSpPr>
          <p:nvPr>
            <p:ph type="dt" sz="half" idx="10"/>
          </p:nvPr>
        </p:nvSpPr>
        <p:spPr/>
        <p:txBody>
          <a:bodyPr/>
          <a:lstStyle/>
          <a:p>
            <a:fld id="{1AA88839-793F-4B50-BA2A-D47CB7853C5F}" type="datetime1">
              <a:rPr lang="en-US" smtClean="0"/>
              <a:t>4/27/2022</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164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8787" y="1977805"/>
            <a:ext cx="4584809" cy="1679795"/>
          </a:xfrm>
        </p:spPr>
        <p:txBody>
          <a:bodyPr anchor="b">
            <a:normAutofit/>
          </a:bodyPr>
          <a:lstStyle>
            <a:lvl1pPr algn="l">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56221" y="1219200"/>
            <a:ext cx="2881110"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039729" y="3901440"/>
            <a:ext cx="4577674" cy="1463040"/>
          </a:xfrm>
        </p:spPr>
        <p:txBody>
          <a:bodyPr>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38C33610-0287-4631-9326-CB252B999218}" type="datetime1">
              <a:rPr lang="en-US" smtClean="0"/>
              <a:t>4/27/2022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273341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559318" y="1788160"/>
            <a:ext cx="3383280" cy="300736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827798" y="-487680"/>
            <a:ext cx="1920240" cy="170688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559318" y="6502400"/>
            <a:ext cx="1188720" cy="105664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84786" y="2844800"/>
            <a:ext cx="5029200" cy="44704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007746" y="3088640"/>
            <a:ext cx="2834640" cy="251968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294773" y="0"/>
            <a:ext cx="822960" cy="11727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81652" y="482899"/>
            <a:ext cx="8466456" cy="149389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93240" y="2189787"/>
            <a:ext cx="8053985" cy="4475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9060027" y="1935446"/>
            <a:ext cx="1056639" cy="274391"/>
          </a:xfrm>
          <a:prstGeom prst="rect">
            <a:avLst/>
          </a:prstGeom>
        </p:spPr>
        <p:txBody>
          <a:bodyPr vert="horz" lIns="91440" tIns="45720" rIns="91440" bIns="45720" rtlCol="0" anchor="t"/>
          <a:lstStyle>
            <a:lvl1pPr algn="l">
              <a:defRPr sz="1173" b="0" i="0">
                <a:solidFill>
                  <a:schemeClr val="tx1">
                    <a:tint val="75000"/>
                    <a:alpha val="60000"/>
                  </a:schemeClr>
                </a:solidFill>
              </a:defRPr>
            </a:lvl1pPr>
          </a:lstStyle>
          <a:p>
            <a:fld id="{38C33610-0287-4631-9326-CB252B999218}" type="datetime1">
              <a:rPr lang="en-US" smtClean="0"/>
              <a:t>4/27/2022</a:t>
            </a:fld>
            <a:endParaRPr lang="en-US"/>
          </a:p>
        </p:txBody>
      </p:sp>
      <p:sp>
        <p:nvSpPr>
          <p:cNvPr id="5" name="Footer Placeholder 4"/>
          <p:cNvSpPr>
            <a:spLocks noGrp="1"/>
          </p:cNvSpPr>
          <p:nvPr>
            <p:ph type="ftr" sz="quarter" idx="3"/>
          </p:nvPr>
        </p:nvSpPr>
        <p:spPr>
          <a:xfrm rot="5400000">
            <a:off x="7737322" y="3465685"/>
            <a:ext cx="4117115" cy="274392"/>
          </a:xfrm>
          <a:prstGeom prst="rect">
            <a:avLst/>
          </a:prstGeom>
        </p:spPr>
        <p:txBody>
          <a:bodyPr vert="horz" lIns="91440" tIns="45720" rIns="91440" bIns="45720" rtlCol="0" anchor="b"/>
          <a:lstStyle>
            <a:lvl1pPr algn="l">
              <a:defRPr sz="1173"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9319718" y="315452"/>
            <a:ext cx="754576" cy="818866"/>
          </a:xfrm>
          <a:prstGeom prst="rect">
            <a:avLst/>
          </a:prstGeom>
        </p:spPr>
        <p:txBody>
          <a:bodyPr vert="horz" lIns="91440" tIns="45720" rIns="91440" bIns="45720" rtlCol="0" anchor="b"/>
          <a:lstStyle>
            <a:lvl1pPr algn="ctr">
              <a:defRPr sz="2988"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9155692"/>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Lst>
  <p:hf hdr="0" ftr="0"/>
  <p:txStyles>
    <p:titleStyle>
      <a:lvl1pPr algn="l" defTabSz="487695" rtl="0" eaLnBrk="1" latinLnBrk="0" hangingPunct="1">
        <a:spcBef>
          <a:spcPct val="0"/>
        </a:spcBef>
        <a:buNone/>
        <a:defRPr sz="44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71" indent="-365771"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2133" b="0" i="0" kern="1200">
          <a:solidFill>
            <a:schemeClr val="tx1"/>
          </a:solidFill>
          <a:latin typeface="+mj-lt"/>
          <a:ea typeface="+mj-ea"/>
          <a:cs typeface="+mj-cs"/>
        </a:defRPr>
      </a:lvl1pPr>
      <a:lvl2pPr marL="792505" indent="-304810"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920" b="0" i="0" kern="1200">
          <a:solidFill>
            <a:schemeClr val="tx1"/>
          </a:solidFill>
          <a:latin typeface="+mj-lt"/>
          <a:ea typeface="+mj-ea"/>
          <a:cs typeface="+mj-cs"/>
        </a:defRPr>
      </a:lvl2pPr>
      <a:lvl3pPr marL="1219238"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707" b="0" i="0" kern="1200">
          <a:solidFill>
            <a:schemeClr val="tx1"/>
          </a:solidFill>
          <a:latin typeface="+mj-lt"/>
          <a:ea typeface="+mj-ea"/>
          <a:cs typeface="+mj-cs"/>
        </a:defRPr>
      </a:lvl3pPr>
      <a:lvl4pPr marL="1706933"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4pPr>
      <a:lvl5pPr marL="2194629"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5pPr>
      <a:lvl6pPr marL="2682324"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6pPr>
      <a:lvl7pPr marL="3170019"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7pPr>
      <a:lvl8pPr marL="3657714"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8pPr>
      <a:lvl9pPr marL="4145410" indent="-243848" algn="l" defTabSz="487695" rtl="0" eaLnBrk="1" latinLnBrk="0" hangingPunct="1">
        <a:spcBef>
          <a:spcPts val="1067"/>
        </a:spcBef>
        <a:spcAft>
          <a:spcPts val="0"/>
        </a:spcAft>
        <a:buClr>
          <a:schemeClr val="accent1">
            <a:lumMod val="60000"/>
            <a:lumOff val="40000"/>
          </a:schemeClr>
        </a:buClr>
        <a:buSzPct val="80000"/>
        <a:buFont typeface="Wingdings 3" charset="2"/>
        <a:buChar char=""/>
        <a:defRPr sz="1493" b="0" i="0" kern="1200">
          <a:solidFill>
            <a:schemeClr val="tx1"/>
          </a:solidFill>
          <a:latin typeface="+mj-lt"/>
          <a:ea typeface="+mj-ea"/>
          <a:cs typeface="+mj-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9684" y="508100"/>
            <a:ext cx="7824978" cy="6916417"/>
          </a:xfrm>
          <a:prstGeom prst="rect">
            <a:avLst/>
          </a:prstGeom>
        </p:spPr>
        <p:txBody>
          <a:bodyPr vert="horz" wrap="square" lIns="0" tIns="14514" rIns="0" bIns="0" rtlCol="0">
            <a:spAutoFit/>
          </a:bodyPr>
          <a:lstStyle/>
          <a:p>
            <a:pPr marL="3143637">
              <a:lnSpc>
                <a:spcPts val="3274"/>
              </a:lnSpc>
              <a:spcBef>
                <a:spcPts val="114"/>
              </a:spcBef>
            </a:pPr>
            <a:r>
              <a:rPr sz="2700" b="1" spc="-6" dirty="0">
                <a:latin typeface="Calibri"/>
                <a:cs typeface="Calibri"/>
              </a:rPr>
              <a:t>P.</a:t>
            </a:r>
            <a:r>
              <a:rPr sz="2700" b="1" spc="-40" dirty="0">
                <a:latin typeface="Calibri"/>
                <a:cs typeface="Calibri"/>
              </a:rPr>
              <a:t> </a:t>
            </a:r>
            <a:r>
              <a:rPr sz="2700" b="1" spc="-6" dirty="0">
                <a:latin typeface="Calibri"/>
                <a:cs typeface="Calibri"/>
              </a:rPr>
              <a:t>E.</a:t>
            </a:r>
            <a:r>
              <a:rPr sz="2700" b="1" spc="-34" dirty="0">
                <a:latin typeface="Calibri"/>
                <a:cs typeface="Calibri"/>
              </a:rPr>
              <a:t> </a:t>
            </a:r>
            <a:r>
              <a:rPr sz="2700" b="1" spc="-6" dirty="0">
                <a:latin typeface="Calibri"/>
                <a:cs typeface="Calibri"/>
              </a:rPr>
              <a:t>Society's</a:t>
            </a:r>
            <a:endParaRPr sz="2700" dirty="0">
              <a:latin typeface="Calibri"/>
              <a:cs typeface="Calibri"/>
            </a:endParaRPr>
          </a:p>
          <a:p>
            <a:pPr marL="1226396">
              <a:lnSpc>
                <a:spcPts val="3274"/>
              </a:lnSpc>
            </a:pPr>
            <a:r>
              <a:rPr sz="2700" b="1" spc="-6" dirty="0">
                <a:latin typeface="Calibri"/>
                <a:cs typeface="Calibri"/>
              </a:rPr>
              <a:t>Modern</a:t>
            </a:r>
            <a:r>
              <a:rPr sz="2700" b="1" spc="-23" dirty="0">
                <a:latin typeface="Calibri"/>
                <a:cs typeface="Calibri"/>
              </a:rPr>
              <a:t> </a:t>
            </a:r>
            <a:r>
              <a:rPr sz="2700" b="1" spc="-6" dirty="0">
                <a:latin typeface="Calibri"/>
                <a:cs typeface="Calibri"/>
              </a:rPr>
              <a:t>College</a:t>
            </a:r>
            <a:r>
              <a:rPr sz="2700" b="1" spc="-17" dirty="0">
                <a:latin typeface="Calibri"/>
                <a:cs typeface="Calibri"/>
              </a:rPr>
              <a:t> </a:t>
            </a:r>
            <a:r>
              <a:rPr sz="2700" b="1" spc="-6" dirty="0">
                <a:latin typeface="Calibri"/>
                <a:cs typeface="Calibri"/>
              </a:rPr>
              <a:t>of</a:t>
            </a:r>
            <a:r>
              <a:rPr sz="2700" b="1" spc="-17" dirty="0">
                <a:latin typeface="Calibri"/>
                <a:cs typeface="Calibri"/>
              </a:rPr>
              <a:t> </a:t>
            </a:r>
            <a:r>
              <a:rPr sz="2700" b="1" spc="-6" dirty="0">
                <a:latin typeface="Calibri"/>
                <a:cs typeface="Calibri"/>
              </a:rPr>
              <a:t>Engineering,</a:t>
            </a:r>
            <a:r>
              <a:rPr sz="2700" b="1" spc="-23" dirty="0">
                <a:latin typeface="Calibri"/>
                <a:cs typeface="Calibri"/>
              </a:rPr>
              <a:t> </a:t>
            </a:r>
            <a:r>
              <a:rPr sz="2700" b="1" spc="-6" dirty="0">
                <a:latin typeface="Calibri"/>
                <a:cs typeface="Calibri"/>
              </a:rPr>
              <a:t>Pune</a:t>
            </a:r>
            <a:r>
              <a:rPr sz="2700" b="1" spc="-17" dirty="0">
                <a:latin typeface="Calibri"/>
                <a:cs typeface="Calibri"/>
              </a:rPr>
              <a:t> </a:t>
            </a:r>
            <a:r>
              <a:rPr sz="2700" b="1" spc="-6" dirty="0">
                <a:latin typeface="Calibri"/>
                <a:cs typeface="Calibri"/>
              </a:rPr>
              <a:t>05</a:t>
            </a:r>
            <a:endParaRPr sz="2700" dirty="0">
              <a:latin typeface="Calibri"/>
              <a:cs typeface="Calibri"/>
            </a:endParaRPr>
          </a:p>
          <a:p>
            <a:pPr marL="2946978"/>
            <a:endParaRPr lang="en-US" sz="2600" dirty="0">
              <a:latin typeface="Calibri"/>
              <a:cs typeface="Calibri"/>
            </a:endParaRPr>
          </a:p>
          <a:p>
            <a:pPr marL="2946978"/>
            <a:r>
              <a:rPr sz="2700" b="1" spc="-6" dirty="0">
                <a:latin typeface="Calibri"/>
                <a:cs typeface="Calibri"/>
              </a:rPr>
              <a:t>Department</a:t>
            </a:r>
            <a:r>
              <a:rPr sz="2700" b="1" spc="-29" dirty="0">
                <a:latin typeface="Calibri"/>
                <a:cs typeface="Calibri"/>
              </a:rPr>
              <a:t> </a:t>
            </a:r>
            <a:endParaRPr lang="en-US" sz="2700" b="1" spc="-29" dirty="0">
              <a:latin typeface="Calibri"/>
              <a:cs typeface="Calibri"/>
            </a:endParaRPr>
          </a:p>
          <a:p>
            <a:pPr marL="2946978"/>
            <a:r>
              <a:rPr lang="en-US" sz="2700" b="1" spc="-6" dirty="0">
                <a:latin typeface="Calibri"/>
                <a:cs typeface="Calibri"/>
              </a:rPr>
              <a:t>        </a:t>
            </a:r>
            <a:r>
              <a:rPr sz="2700" b="1" spc="-6" dirty="0">
                <a:latin typeface="Calibri"/>
                <a:cs typeface="Calibri"/>
              </a:rPr>
              <a:t>of</a:t>
            </a:r>
            <a:r>
              <a:rPr sz="2700" b="1" spc="-29" dirty="0">
                <a:latin typeface="Calibri"/>
                <a:cs typeface="Calibri"/>
              </a:rPr>
              <a:t> </a:t>
            </a:r>
            <a:endParaRPr lang="en-US" sz="2700" b="1" spc="-29" dirty="0">
              <a:latin typeface="Calibri"/>
              <a:cs typeface="Calibri"/>
            </a:endParaRPr>
          </a:p>
          <a:p>
            <a:pPr>
              <a:spcBef>
                <a:spcPts val="51"/>
              </a:spcBef>
            </a:pPr>
            <a:r>
              <a:rPr lang="en-US" sz="2800" b="1" spc="-6" dirty="0">
                <a:latin typeface="Calibri"/>
                <a:cs typeface="Calibri"/>
              </a:rPr>
              <a:t>             Artificial Intelligence and Data Science</a:t>
            </a:r>
            <a:endParaRPr lang="en-US" sz="2800" dirty="0">
              <a:latin typeface="Calibri"/>
              <a:cs typeface="Calibri"/>
            </a:endParaRPr>
          </a:p>
          <a:p>
            <a:pPr>
              <a:spcBef>
                <a:spcPts val="51"/>
              </a:spcBef>
            </a:pPr>
            <a:endParaRPr sz="2800" dirty="0">
              <a:latin typeface="Calibri"/>
              <a:cs typeface="Calibri"/>
            </a:endParaRPr>
          </a:p>
          <a:p>
            <a:pPr marL="1486189" marR="1469498" algn="ctr">
              <a:lnSpc>
                <a:spcPct val="115599"/>
              </a:lnSpc>
            </a:pPr>
            <a:r>
              <a:rPr sz="2700" spc="-6" dirty="0">
                <a:latin typeface="Calibri"/>
                <a:cs typeface="Calibri"/>
              </a:rPr>
              <a:t>Savitribai Phule Pune University </a:t>
            </a:r>
            <a:r>
              <a:rPr sz="2700" spc="-611" dirty="0">
                <a:latin typeface="Calibri"/>
                <a:cs typeface="Calibri"/>
              </a:rPr>
              <a:t> </a:t>
            </a:r>
            <a:r>
              <a:rPr sz="2700" spc="-6" dirty="0">
                <a:latin typeface="Calibri"/>
                <a:cs typeface="Calibri"/>
              </a:rPr>
              <a:t>(SPPU)(2021Course)</a:t>
            </a:r>
            <a:endParaRPr sz="2700" dirty="0">
              <a:latin typeface="Calibri"/>
              <a:cs typeface="Calibri"/>
            </a:endParaRPr>
          </a:p>
          <a:p>
            <a:pPr marL="13788" algn="ctr">
              <a:spcBef>
                <a:spcPts val="566"/>
              </a:spcBef>
            </a:pPr>
            <a:r>
              <a:rPr sz="2700" spc="-6" dirty="0">
                <a:latin typeface="Calibri"/>
                <a:cs typeface="Calibri"/>
              </a:rPr>
              <a:t>Academic</a:t>
            </a:r>
            <a:r>
              <a:rPr sz="2700" spc="-40" dirty="0">
                <a:latin typeface="Calibri"/>
                <a:cs typeface="Calibri"/>
              </a:rPr>
              <a:t> </a:t>
            </a:r>
            <a:r>
              <a:rPr sz="2700" spc="-6" dirty="0">
                <a:latin typeface="Calibri"/>
                <a:cs typeface="Calibri"/>
              </a:rPr>
              <a:t>Year</a:t>
            </a:r>
            <a:r>
              <a:rPr sz="2700" dirty="0">
                <a:latin typeface="Calibri"/>
                <a:cs typeface="Calibri"/>
              </a:rPr>
              <a:t> </a:t>
            </a:r>
            <a:r>
              <a:rPr sz="2700" b="1" spc="-6" dirty="0">
                <a:latin typeface="Calibri"/>
                <a:cs typeface="Calibri"/>
              </a:rPr>
              <a:t>2021-2022</a:t>
            </a:r>
            <a:endParaRPr sz="2700" dirty="0">
              <a:latin typeface="Calibri"/>
              <a:cs typeface="Calibri"/>
            </a:endParaRPr>
          </a:p>
          <a:p>
            <a:pPr>
              <a:spcBef>
                <a:spcPts val="23"/>
              </a:spcBef>
            </a:pPr>
            <a:endParaRPr sz="3100" dirty="0">
              <a:latin typeface="Calibri"/>
              <a:cs typeface="Calibri"/>
            </a:endParaRPr>
          </a:p>
          <a:p>
            <a:pPr marL="127719" marR="119010" algn="ctr">
              <a:lnSpc>
                <a:spcPct val="117200"/>
              </a:lnSpc>
              <a:tabLst>
                <a:tab pos="2211867" algn="l"/>
              </a:tabLst>
            </a:pPr>
            <a:r>
              <a:rPr sz="2700" spc="-6" dirty="0">
                <a:latin typeface="Calibri"/>
                <a:cs typeface="Calibri"/>
              </a:rPr>
              <a:t>Second Year of Artificial Intelligence </a:t>
            </a:r>
            <a:r>
              <a:rPr sz="2700" dirty="0">
                <a:latin typeface="Calibri"/>
                <a:cs typeface="Calibri"/>
              </a:rPr>
              <a:t>&amp; </a:t>
            </a:r>
            <a:r>
              <a:rPr sz="2700" spc="-6" dirty="0">
                <a:latin typeface="Calibri"/>
                <a:cs typeface="Calibri"/>
              </a:rPr>
              <a:t>DataScience </a:t>
            </a:r>
            <a:r>
              <a:rPr sz="2700" spc="-606" dirty="0">
                <a:latin typeface="Calibri"/>
                <a:cs typeface="Calibri"/>
              </a:rPr>
              <a:t> </a:t>
            </a:r>
            <a:r>
              <a:rPr sz="2700" spc="-6" dirty="0">
                <a:latin typeface="Calibri"/>
                <a:cs typeface="Calibri"/>
              </a:rPr>
              <a:t>Subject Code	217532</a:t>
            </a:r>
            <a:endParaRPr sz="2700" dirty="0">
              <a:latin typeface="Calibri"/>
              <a:cs typeface="Calibri"/>
            </a:endParaRPr>
          </a:p>
          <a:p>
            <a:pPr algn="ctr">
              <a:spcBef>
                <a:spcPts val="566"/>
              </a:spcBef>
            </a:pPr>
            <a:r>
              <a:rPr sz="2700" spc="-6" dirty="0">
                <a:latin typeface="Calibri"/>
                <a:cs typeface="Calibri"/>
              </a:rPr>
              <a:t>Subject-</a:t>
            </a:r>
            <a:r>
              <a:rPr sz="2700" dirty="0">
                <a:latin typeface="Calibri"/>
                <a:cs typeface="Calibri"/>
              </a:rPr>
              <a:t> </a:t>
            </a:r>
            <a:r>
              <a:rPr sz="2700" b="1" spc="-6" dirty="0">
                <a:latin typeface="Calibri"/>
                <a:cs typeface="Calibri"/>
              </a:rPr>
              <a:t>Data</a:t>
            </a:r>
            <a:r>
              <a:rPr sz="2700" b="1" spc="-23" dirty="0">
                <a:latin typeface="Calibri"/>
                <a:cs typeface="Calibri"/>
              </a:rPr>
              <a:t> </a:t>
            </a:r>
            <a:r>
              <a:rPr sz="2700" b="1" spc="-6" dirty="0">
                <a:latin typeface="Calibri"/>
                <a:cs typeface="Calibri"/>
              </a:rPr>
              <a:t>Structures</a:t>
            </a:r>
            <a:r>
              <a:rPr sz="2700" b="1" spc="-23" dirty="0">
                <a:latin typeface="Calibri"/>
                <a:cs typeface="Calibri"/>
              </a:rPr>
              <a:t> </a:t>
            </a:r>
            <a:r>
              <a:rPr sz="2700" b="1" spc="-6" dirty="0">
                <a:latin typeface="Calibri"/>
                <a:cs typeface="Calibri"/>
              </a:rPr>
              <a:t>and</a:t>
            </a:r>
            <a:r>
              <a:rPr sz="2700" b="1" spc="-17" dirty="0">
                <a:latin typeface="Calibri"/>
                <a:cs typeface="Calibri"/>
              </a:rPr>
              <a:t> </a:t>
            </a:r>
            <a:r>
              <a:rPr sz="2700" b="1" spc="-6" dirty="0">
                <a:latin typeface="Calibri"/>
                <a:cs typeface="Calibri"/>
              </a:rPr>
              <a:t>Algorithms</a:t>
            </a:r>
            <a:r>
              <a:rPr sz="2700" b="1" spc="-23" dirty="0">
                <a:latin typeface="Calibri"/>
                <a:cs typeface="Calibri"/>
              </a:rPr>
              <a:t> </a:t>
            </a:r>
            <a:r>
              <a:rPr sz="2700" b="1" spc="-6" dirty="0">
                <a:latin typeface="Calibri"/>
                <a:cs typeface="Calibri"/>
              </a:rPr>
              <a:t>Laboratory</a:t>
            </a:r>
            <a:endParaRPr sz="2700" dirty="0">
              <a:latin typeface="Calibri"/>
              <a:cs typeface="Calibri"/>
            </a:endParaRPr>
          </a:p>
          <a:p>
            <a:pPr>
              <a:spcBef>
                <a:spcPts val="29"/>
              </a:spcBef>
            </a:pPr>
            <a:endParaRPr sz="3600" dirty="0">
              <a:latin typeface="Calibri"/>
              <a:cs typeface="Calibri"/>
            </a:endParaRPr>
          </a:p>
        </p:txBody>
      </p:sp>
      <p:pic>
        <p:nvPicPr>
          <p:cNvPr id="3" name="object 3"/>
          <p:cNvPicPr/>
          <p:nvPr/>
        </p:nvPicPr>
        <p:blipFill>
          <a:blip r:embed="rId2" cstate="print"/>
          <a:stretch>
            <a:fillRect/>
          </a:stretch>
        </p:blipFill>
        <p:spPr>
          <a:xfrm>
            <a:off x="0" y="0"/>
            <a:ext cx="1635760" cy="1743004"/>
          </a:xfrm>
          <a:prstGeom prst="rect">
            <a:avLst/>
          </a:prstGeom>
        </p:spPr>
      </p:pic>
      <p:pic>
        <p:nvPicPr>
          <p:cNvPr id="4" name="Google Shape;91;p1" descr="G:\Guest Lectures - Seminars - Workshops Conducted\PBS\images.jpg"/>
          <p:cNvPicPr preferRelativeResize="0"/>
          <p:nvPr/>
        </p:nvPicPr>
        <p:blipFill rotWithShape="1">
          <a:blip r:embed="rId3">
            <a:alphaModFix/>
          </a:blip>
          <a:srcRect/>
          <a:stretch/>
        </p:blipFill>
        <p:spPr>
          <a:xfrm>
            <a:off x="9344662" y="1"/>
            <a:ext cx="1628137" cy="1698170"/>
          </a:xfrm>
          <a:prstGeom prst="rect">
            <a:avLst/>
          </a:prstGeom>
          <a:noFill/>
          <a:ln>
            <a:noFill/>
          </a:ln>
        </p:spPr>
      </p:pic>
    </p:spTree>
    <p:extLst>
      <p:ext uri="{BB962C8B-B14F-4D97-AF65-F5344CB8AC3E}">
        <p14:creationId xmlns:p14="http://schemas.microsoft.com/office/powerpoint/2010/main" val="264641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Implementation</a:t>
            </a:r>
            <a:endParaRPr sz="4500" dirty="0">
              <a:solidFill>
                <a:schemeClr val="lt1"/>
              </a:solidFill>
            </a:endParaRPr>
          </a:p>
        </p:txBody>
      </p:sp>
      <p:sp>
        <p:nvSpPr>
          <p:cNvPr id="3" name="Text Placeholder 2"/>
          <p:cNvSpPr>
            <a:spLocks noGrp="1"/>
          </p:cNvSpPr>
          <p:nvPr>
            <p:ph idx="1"/>
          </p:nvPr>
        </p:nvSpPr>
        <p:spPr>
          <a:xfrm>
            <a:off x="413657" y="1384542"/>
            <a:ext cx="9875520" cy="4827694"/>
          </a:xfrm>
        </p:spPr>
        <p:txBody>
          <a:bodyPr>
            <a:normAutofit/>
          </a:bodyPr>
          <a:lstStyle/>
          <a:p>
            <a:pPr marL="0" indent="0" algn="just">
              <a:buNone/>
            </a:pPr>
            <a:r>
              <a:rPr lang="en-US" sz="1800" dirty="0">
                <a:latin typeface="Verdana" panose="020B0604030504040204" pitchFamily="34" charset="0"/>
              </a:rPr>
              <a:t>W</a:t>
            </a:r>
            <a:r>
              <a:rPr lang="en-US" sz="1800" b="0" i="0" dirty="0">
                <a:effectLst/>
                <a:latin typeface="Verdana" panose="020B0604030504040204" pitchFamily="34" charset="0"/>
              </a:rPr>
              <a:t>e are encouraged to incorporate file handling in this project to store all the bus details, and make the project more effective and complete overall. This is a very simple project, IT show the implementation processes and techniques of class and object of the C++ language.</a:t>
            </a:r>
            <a:endParaRPr lang="en-IN" sz="1800"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9" name="Picture 8">
            <a:extLst>
              <a:ext uri="{FF2B5EF4-FFF2-40B4-BE49-F238E27FC236}">
                <a16:creationId xmlns:a16="http://schemas.microsoft.com/office/drawing/2014/main" id="{A1AC32A1-4938-4D1E-A99C-DAE0E2D1FEBE}"/>
              </a:ext>
            </a:extLst>
          </p:cNvPr>
          <p:cNvPicPr>
            <a:picLocks noChangeAspect="1"/>
          </p:cNvPicPr>
          <p:nvPr/>
        </p:nvPicPr>
        <p:blipFill>
          <a:blip r:embed="rId3"/>
          <a:stretch>
            <a:fillRect/>
          </a:stretch>
        </p:blipFill>
        <p:spPr>
          <a:xfrm>
            <a:off x="180629" y="2941504"/>
            <a:ext cx="5305771" cy="3613532"/>
          </a:xfrm>
          <a:prstGeom prst="rect">
            <a:avLst/>
          </a:prstGeom>
        </p:spPr>
      </p:pic>
      <p:pic>
        <p:nvPicPr>
          <p:cNvPr id="11" name="Picture 10">
            <a:extLst>
              <a:ext uri="{FF2B5EF4-FFF2-40B4-BE49-F238E27FC236}">
                <a16:creationId xmlns:a16="http://schemas.microsoft.com/office/drawing/2014/main" id="{371470FF-26BF-4176-A51D-9D58352004BF}"/>
              </a:ext>
            </a:extLst>
          </p:cNvPr>
          <p:cNvPicPr>
            <a:picLocks noChangeAspect="1"/>
          </p:cNvPicPr>
          <p:nvPr/>
        </p:nvPicPr>
        <p:blipFill>
          <a:blip r:embed="rId4"/>
          <a:stretch>
            <a:fillRect/>
          </a:stretch>
        </p:blipFill>
        <p:spPr>
          <a:xfrm>
            <a:off x="5759240" y="2941504"/>
            <a:ext cx="5032932" cy="3613532"/>
          </a:xfrm>
          <a:prstGeom prst="rect">
            <a:avLst/>
          </a:prstGeom>
        </p:spPr>
      </p:pic>
    </p:spTree>
    <p:extLst>
      <p:ext uri="{BB962C8B-B14F-4D97-AF65-F5344CB8AC3E}">
        <p14:creationId xmlns:p14="http://schemas.microsoft.com/office/powerpoint/2010/main" val="263174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76;p11"/>
          <p:cNvSpPr txBox="1">
            <a:spLocks noGrp="1"/>
          </p:cNvSpPr>
          <p:nvPr>
            <p:ph type="title"/>
          </p:nvPr>
        </p:nvSpPr>
        <p:spPr>
          <a:xfrm>
            <a:off x="898506" y="464486"/>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Conclusion</a:t>
            </a:r>
            <a:endParaRPr sz="4500" dirty="0">
              <a:solidFill>
                <a:schemeClr val="lt1"/>
              </a:solidFill>
            </a:endParaRPr>
          </a:p>
        </p:txBody>
      </p:sp>
      <p:sp>
        <p:nvSpPr>
          <p:cNvPr id="3" name="Text Placeholder 2"/>
          <p:cNvSpPr>
            <a:spLocks noGrp="1"/>
          </p:cNvSpPr>
          <p:nvPr>
            <p:ph idx="1"/>
          </p:nvPr>
        </p:nvSpPr>
        <p:spPr>
          <a:xfrm>
            <a:off x="1104741" y="2250638"/>
            <a:ext cx="8053985" cy="1611032"/>
          </a:xfrm>
        </p:spPr>
        <p:txBody>
          <a:bodyPr/>
          <a:lstStyle/>
          <a:p>
            <a:pPr marL="0" indent="0">
              <a:buNone/>
            </a:pPr>
            <a:r>
              <a:rPr lang="en-US" b="0" i="0" dirty="0">
                <a:effectLst/>
                <a:latin typeface="arial" panose="020B0604020202020204" pitchFamily="34" charset="0"/>
              </a:rPr>
              <a:t>Our project online bus reservation system </a:t>
            </a:r>
            <a:r>
              <a:rPr lang="en-US" b="1" i="0" dirty="0">
                <a:effectLst/>
                <a:latin typeface="arial" panose="020B0604020202020204" pitchFamily="34" charset="0"/>
              </a:rPr>
              <a:t>provides an easy way for booking the bus tickets</a:t>
            </a:r>
            <a:r>
              <a:rPr lang="en-US" b="0" i="0" dirty="0">
                <a:effectLst/>
                <a:latin typeface="arial" panose="020B0604020202020204" pitchFamily="34" charset="0"/>
              </a:rPr>
              <a:t>. Also it makes the customer easy to get and reserve bus tickets online instead of queue up to buy bus tickets.</a:t>
            </a:r>
          </a:p>
          <a:p>
            <a:pPr marL="0" indent="0">
              <a:buNone/>
            </a:pP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99835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References </a:t>
            </a:r>
            <a:endParaRPr/>
          </a:p>
        </p:txBody>
      </p:sp>
      <p:sp>
        <p:nvSpPr>
          <p:cNvPr id="177" name="Google Shape;177;p11"/>
          <p:cNvSpPr txBox="1">
            <a:spLocks noGrp="1"/>
          </p:cNvSpPr>
          <p:nvPr>
            <p:ph idx="1"/>
          </p:nvPr>
        </p:nvSpPr>
        <p:spPr>
          <a:prstGeom prst="rect">
            <a:avLst/>
          </a:prstGeom>
          <a:noFill/>
          <a:ln>
            <a:noFill/>
          </a:ln>
        </p:spPr>
        <p:txBody>
          <a:bodyPr spcFirstLastPara="1" wrap="square" lIns="104475" tIns="52225" rIns="104475" bIns="52225" anchor="t" anchorCtr="0">
            <a:normAutofit/>
          </a:bodyPr>
          <a:lstStyle/>
          <a:p>
            <a:pPr marL="514350" lvl="0" indent="-514350" algn="just" rtl="0">
              <a:spcBef>
                <a:spcPts val="499"/>
              </a:spcBef>
              <a:spcAft>
                <a:spcPts val="0"/>
              </a:spcAft>
              <a:buClr>
                <a:schemeClr val="dk1"/>
              </a:buClr>
              <a:buSzPct val="100000"/>
              <a:buFont typeface="+mj-lt"/>
              <a:buAutoNum type="arabicPeriod"/>
            </a:pPr>
            <a:r>
              <a:rPr lang="en-IN" sz="2000" dirty="0">
                <a:latin typeface="Verdana" panose="020B0604030504040204" pitchFamily="34" charset="0"/>
                <a:ea typeface="Verdana" panose="020B0604030504040204" pitchFamily="34" charset="0"/>
              </a:rPr>
              <a:t>Laweb,(2010): "Central Reservation System | Online Hotel Marketing Services, Hong Kong and Philippines Hotel, Spa and Restaurant Software". Iaweb.net. 2010. Retrieved 2012-11-08</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rPr>
              <a:t>Wee K. L. (2007): Bus Reservation System: Faculty of Information and Communications Technology,Universiti technical Malaysia Melaka.</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rPr>
              <a:t>Kevin O. C., (2012): Web-Based Bus Reservation and Ticketing System: College of Computer Studies, Ateneo de Naga University, Naga City, Philippines.</a:t>
            </a:r>
          </a:p>
          <a:p>
            <a:pPr marL="514350" lvl="0" indent="-514350" algn="just" rtl="0">
              <a:spcBef>
                <a:spcPts val="499"/>
              </a:spcBef>
              <a:spcAft>
                <a:spcPts val="0"/>
              </a:spcAft>
              <a:buClr>
                <a:schemeClr val="dk1"/>
              </a:buClr>
              <a:buSzPct val="100000"/>
              <a:buFont typeface="+mj-lt"/>
              <a:buAutoNum type="arabicPeriod"/>
            </a:pPr>
            <a:r>
              <a:rPr lang="en-US" sz="2000" dirty="0">
                <a:latin typeface="Verdana" panose="020B0604030504040204" pitchFamily="34" charset="0"/>
                <a:ea typeface="Verdana" panose="020B0604030504040204" pitchFamily="34" charset="0"/>
                <a:cs typeface="Times New Roman" panose="02020603050405020304" pitchFamily="18" charset="0"/>
              </a:rPr>
              <a:t>Madden A .D., (2000): "A definition of information", </a:t>
            </a:r>
            <a:r>
              <a:rPr lang="en-US" sz="2000" dirty="0" err="1">
                <a:latin typeface="Verdana" panose="020B0604030504040204" pitchFamily="34" charset="0"/>
                <a:ea typeface="Verdana" panose="020B0604030504040204" pitchFamily="34" charset="0"/>
                <a:cs typeface="Times New Roman" panose="02020603050405020304" pitchFamily="18" charset="0"/>
              </a:rPr>
              <a:t>Aslib</a:t>
            </a:r>
            <a:r>
              <a:rPr lang="en-US" sz="2000" dirty="0">
                <a:latin typeface="Verdana" panose="020B0604030504040204" pitchFamily="34" charset="0"/>
                <a:ea typeface="Verdana" panose="020B0604030504040204" pitchFamily="34" charset="0"/>
                <a:cs typeface="Times New Roman" panose="02020603050405020304" pitchFamily="18" charset="0"/>
              </a:rPr>
              <a:t> Proceedings, Vol. 52 Iss: 9, pp.343 – 349</a:t>
            </a:r>
            <a:endParaRPr sz="2000" dirty="0">
              <a:latin typeface="Verdana" panose="020B0604030504040204" pitchFamily="34" charset="0"/>
              <a:ea typeface="Verdana" panose="020B0604030504040204" pitchFamily="34" charset="0"/>
              <a:cs typeface="Times New Roman" panose="02020603050405020304" pitchFamily="18" charset="0"/>
            </a:endParaRPr>
          </a:p>
          <a:p>
            <a:pPr marL="391847" lvl="0" indent="-391847" algn="just" rtl="0">
              <a:spcBef>
                <a:spcPts val="499"/>
              </a:spcBef>
              <a:spcAft>
                <a:spcPts val="0"/>
              </a:spcAft>
              <a:buClr>
                <a:schemeClr val="dk1"/>
              </a:buClr>
              <a:buSzPct val="100000"/>
              <a:buNone/>
            </a:pPr>
            <a:endParaRPr sz="2000" dirty="0">
              <a:latin typeface="Verdana" panose="020B0604030504040204" pitchFamily="34" charset="0"/>
              <a:ea typeface="Verdana" panose="020B0604030504040204" pitchFamily="34" charset="0"/>
            </a:endParaRPr>
          </a:p>
          <a:p>
            <a:pPr marL="391847" lvl="0" indent="-391847" algn="l" rtl="0">
              <a:spcBef>
                <a:spcPts val="499"/>
              </a:spcBef>
              <a:spcAft>
                <a:spcPts val="0"/>
              </a:spcAft>
              <a:buClr>
                <a:schemeClr val="dk1"/>
              </a:buClr>
              <a:buSzPct val="100000"/>
              <a:buNone/>
            </a:pPr>
            <a:endParaRPr sz="2700" dirty="0"/>
          </a:p>
          <a:p>
            <a:pPr marL="391847" lvl="0" indent="-391847" algn="l" rtl="0">
              <a:spcBef>
                <a:spcPts val="499"/>
              </a:spcBef>
              <a:spcAft>
                <a:spcPts val="0"/>
              </a:spcAft>
              <a:buClr>
                <a:schemeClr val="dk1"/>
              </a:buClr>
              <a:buSzPct val="100000"/>
              <a:buNone/>
            </a:pPr>
            <a:endParaRPr sz="2700" dirty="0"/>
          </a:p>
          <a:p>
            <a:pPr marL="391847" lvl="0" indent="-391847" algn="l" rtl="0">
              <a:spcBef>
                <a:spcPts val="499"/>
              </a:spcBef>
              <a:spcAft>
                <a:spcPts val="0"/>
              </a:spcAft>
              <a:buClr>
                <a:schemeClr val="dk1"/>
              </a:buClr>
              <a:buSzPct val="100000"/>
              <a:buNone/>
            </a:pPr>
            <a:endParaRPr sz="27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a:spLocks noGrp="1"/>
          </p:cNvSpPr>
          <p:nvPr>
            <p:ph type="subTitle" idx="1"/>
          </p:nvPr>
        </p:nvSpPr>
        <p:spPr>
          <a:xfrm>
            <a:off x="206284" y="576942"/>
            <a:ext cx="10287000" cy="1828801"/>
          </a:xfrm>
          <a:prstGeom prst="rect">
            <a:avLst/>
          </a:prstGeom>
          <a:noFill/>
          <a:ln>
            <a:noFill/>
          </a:ln>
        </p:spPr>
        <p:txBody>
          <a:bodyPr spcFirstLastPara="1" wrap="square" lIns="104475" tIns="52225" rIns="104475" bIns="52225" anchor="t" anchorCtr="0">
            <a:normAutofit lnSpcReduction="10000"/>
          </a:bodyPr>
          <a:lstStyle/>
          <a:p>
            <a:pPr marL="0" lvl="0" indent="0" algn="ctr" rtl="0">
              <a:spcBef>
                <a:spcPts val="867"/>
              </a:spcBef>
              <a:spcAft>
                <a:spcPts val="0"/>
              </a:spcAft>
              <a:buClr>
                <a:srgbClr val="538CD5"/>
              </a:buClr>
              <a:buSzPct val="100000"/>
              <a:buNone/>
            </a:pPr>
            <a:r>
              <a:rPr lang="en-US" sz="3600" dirty="0">
                <a:solidFill>
                  <a:schemeClr val="tx1"/>
                </a:solidFill>
              </a:rPr>
              <a:t>“Bus administration system”</a:t>
            </a:r>
            <a:endParaRPr sz="3600" dirty="0">
              <a:solidFill>
                <a:schemeClr val="tx1"/>
              </a:solidFill>
            </a:endParaRPr>
          </a:p>
          <a:p>
            <a:pPr marL="0" lvl="0" indent="0" algn="ctr" rtl="0">
              <a:spcBef>
                <a:spcPts val="544"/>
              </a:spcBef>
              <a:spcAft>
                <a:spcPts val="0"/>
              </a:spcAft>
              <a:buClr>
                <a:srgbClr val="C00000"/>
              </a:buClr>
              <a:buSzPct val="100000"/>
              <a:buNone/>
            </a:pPr>
            <a:r>
              <a:rPr lang="en-US" sz="3000" dirty="0">
                <a:solidFill>
                  <a:schemeClr val="tx1"/>
                </a:solidFill>
              </a:rPr>
              <a:t>by</a:t>
            </a:r>
            <a:endParaRPr sz="3000" dirty="0">
              <a:solidFill>
                <a:schemeClr val="tx1"/>
              </a:solidFill>
            </a:endParaRPr>
          </a:p>
          <a:p>
            <a:pPr marL="0" lvl="0" indent="0" algn="ctr" rtl="0">
              <a:spcBef>
                <a:spcPts val="646"/>
              </a:spcBef>
              <a:spcAft>
                <a:spcPts val="0"/>
              </a:spcAft>
              <a:buClr>
                <a:srgbClr val="C00000"/>
              </a:buClr>
              <a:buSzPct val="100000"/>
              <a:buNone/>
            </a:pPr>
            <a:r>
              <a:rPr lang="en-US" sz="3600" dirty="0">
                <a:solidFill>
                  <a:schemeClr val="tx1"/>
                </a:solidFill>
              </a:rPr>
              <a:t>Group No.(A)</a:t>
            </a:r>
          </a:p>
          <a:p>
            <a:pPr marL="0" lvl="0" indent="0" algn="ctr" rtl="0">
              <a:spcBef>
                <a:spcPts val="646"/>
              </a:spcBef>
              <a:spcAft>
                <a:spcPts val="0"/>
              </a:spcAft>
              <a:buClr>
                <a:srgbClr val="C00000"/>
              </a:buClr>
              <a:buSzPct val="100000"/>
              <a:buNone/>
            </a:pPr>
            <a:endParaRPr sz="2000" dirty="0">
              <a:solidFill>
                <a:schemeClr val="accent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0408199"/>
              </p:ext>
            </p:extLst>
          </p:nvPr>
        </p:nvGraphicFramePr>
        <p:xfrm>
          <a:off x="1217756" y="2492830"/>
          <a:ext cx="8537288" cy="2416628"/>
        </p:xfrm>
        <a:graphic>
          <a:graphicData uri="http://schemas.openxmlformats.org/drawingml/2006/table">
            <a:tbl>
              <a:tblPr firstRow="1" bandRow="1">
                <a:tableStyleId>{5C22544A-7EE6-4342-B048-85BDC9FD1C3A}</a:tableStyleId>
              </a:tblPr>
              <a:tblGrid>
                <a:gridCol w="2346593">
                  <a:extLst>
                    <a:ext uri="{9D8B030D-6E8A-4147-A177-3AD203B41FA5}">
                      <a16:colId xmlns:a16="http://schemas.microsoft.com/office/drawing/2014/main" val="20000"/>
                    </a:ext>
                  </a:extLst>
                </a:gridCol>
                <a:gridCol w="1922051">
                  <a:extLst>
                    <a:ext uri="{9D8B030D-6E8A-4147-A177-3AD203B41FA5}">
                      <a16:colId xmlns:a16="http://schemas.microsoft.com/office/drawing/2014/main" val="20001"/>
                    </a:ext>
                  </a:extLst>
                </a:gridCol>
                <a:gridCol w="2134322">
                  <a:extLst>
                    <a:ext uri="{9D8B030D-6E8A-4147-A177-3AD203B41FA5}">
                      <a16:colId xmlns:a16="http://schemas.microsoft.com/office/drawing/2014/main" val="20002"/>
                    </a:ext>
                  </a:extLst>
                </a:gridCol>
                <a:gridCol w="2134322">
                  <a:extLst>
                    <a:ext uri="{9D8B030D-6E8A-4147-A177-3AD203B41FA5}">
                      <a16:colId xmlns:a16="http://schemas.microsoft.com/office/drawing/2014/main" val="20003"/>
                    </a:ext>
                  </a:extLst>
                </a:gridCol>
              </a:tblGrid>
              <a:tr h="767900">
                <a:tc>
                  <a:txBody>
                    <a:bodyPr/>
                    <a:lstStyle/>
                    <a:p>
                      <a:r>
                        <a:rPr lang="en-US" dirty="0"/>
                        <a:t>Group Member</a:t>
                      </a:r>
                      <a:r>
                        <a:rPr lang="en-US" baseline="0" dirty="0"/>
                        <a:t> ID</a:t>
                      </a:r>
                      <a:endParaRPr lang="en-US" dirty="0"/>
                    </a:p>
                  </a:txBody>
                  <a:tcPr/>
                </a:tc>
                <a:tc>
                  <a:txBody>
                    <a:bodyPr/>
                    <a:lstStyle/>
                    <a:p>
                      <a:r>
                        <a:rPr lang="en-US" dirty="0"/>
                        <a:t>SE_Roll_No</a:t>
                      </a:r>
                    </a:p>
                  </a:txBody>
                  <a:tcPr/>
                </a:tc>
                <a:tc>
                  <a:txBody>
                    <a:bodyPr/>
                    <a:lstStyle/>
                    <a:p>
                      <a:r>
                        <a:rPr lang="en-US" dirty="0"/>
                        <a:t>Group Member</a:t>
                      </a:r>
                      <a:r>
                        <a:rPr lang="en-US" baseline="0" dirty="0"/>
                        <a:t> Name</a:t>
                      </a:r>
                      <a:endParaRPr lang="en-US" dirty="0"/>
                    </a:p>
                  </a:txBody>
                  <a:tcPr/>
                </a:tc>
                <a:tc>
                  <a:txBody>
                    <a:bodyPr/>
                    <a:lstStyle/>
                    <a:p>
                      <a:r>
                        <a:rPr lang="en-US" dirty="0"/>
                        <a:t>Batch</a:t>
                      </a:r>
                    </a:p>
                  </a:txBody>
                  <a:tcPr/>
                </a:tc>
                <a:extLst>
                  <a:ext uri="{0D108BD9-81ED-4DB2-BD59-A6C34878D82A}">
                    <a16:rowId xmlns:a16="http://schemas.microsoft.com/office/drawing/2014/main" val="10000"/>
                  </a:ext>
                </a:extLst>
              </a:tr>
              <a:tr h="549576">
                <a:tc>
                  <a:txBody>
                    <a:bodyPr/>
                    <a:lstStyle/>
                    <a:p>
                      <a:r>
                        <a:rPr lang="en-US" dirty="0"/>
                        <a:t>A1</a:t>
                      </a:r>
                    </a:p>
                  </a:txBody>
                  <a:tcPr/>
                </a:tc>
                <a:tc>
                  <a:txBody>
                    <a:bodyPr/>
                    <a:lstStyle/>
                    <a:p>
                      <a:r>
                        <a:rPr lang="en-US" sz="1400" b="0" i="0" u="none" strike="noStrike" cap="none" dirty="0">
                          <a:solidFill>
                            <a:schemeClr val="dk1"/>
                          </a:solidFill>
                          <a:effectLst/>
                          <a:latin typeface="+mn-lt"/>
                          <a:ea typeface="+mn-ea"/>
                          <a:cs typeface="+mn-cs"/>
                          <a:sym typeface="Arial"/>
                        </a:rPr>
                        <a:t>22571</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Shankar Karande</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S3</a:t>
                      </a:r>
                      <a:endParaRPr lang="en-US" dirty="0"/>
                    </a:p>
                  </a:txBody>
                  <a:tcPr/>
                </a:tc>
                <a:extLst>
                  <a:ext uri="{0D108BD9-81ED-4DB2-BD59-A6C34878D82A}">
                    <a16:rowId xmlns:a16="http://schemas.microsoft.com/office/drawing/2014/main" val="10001"/>
                  </a:ext>
                </a:extLst>
              </a:tr>
              <a:tr h="549576">
                <a:tc>
                  <a:txBody>
                    <a:bodyPr/>
                    <a:lstStyle/>
                    <a:p>
                      <a:r>
                        <a:rPr lang="en-US" dirty="0"/>
                        <a:t>A2</a:t>
                      </a:r>
                    </a:p>
                  </a:txBody>
                  <a:tcPr/>
                </a:tc>
                <a:tc>
                  <a:txBody>
                    <a:bodyPr/>
                    <a:lstStyle/>
                    <a:p>
                      <a:r>
                        <a:rPr lang="en-US" sz="1400" b="0" i="0" u="none" strike="noStrike" cap="none" dirty="0">
                          <a:solidFill>
                            <a:schemeClr val="dk1"/>
                          </a:solidFill>
                          <a:effectLst/>
                          <a:latin typeface="+mn-lt"/>
                          <a:ea typeface="+mn-ea"/>
                          <a:cs typeface="+mn-cs"/>
                          <a:sym typeface="Arial"/>
                        </a:rPr>
                        <a:t>22537</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Ashutosh Kokate</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S2</a:t>
                      </a:r>
                      <a:endParaRPr lang="en-US" dirty="0"/>
                    </a:p>
                  </a:txBody>
                  <a:tcPr/>
                </a:tc>
                <a:extLst>
                  <a:ext uri="{0D108BD9-81ED-4DB2-BD59-A6C34878D82A}">
                    <a16:rowId xmlns:a16="http://schemas.microsoft.com/office/drawing/2014/main" val="10002"/>
                  </a:ext>
                </a:extLst>
              </a:tr>
              <a:tr h="549576">
                <a:tc>
                  <a:txBody>
                    <a:bodyPr/>
                    <a:lstStyle/>
                    <a:p>
                      <a:r>
                        <a:rPr lang="en-US" dirty="0"/>
                        <a:t>A3</a:t>
                      </a:r>
                    </a:p>
                  </a:txBody>
                  <a:tcPr/>
                </a:tc>
                <a:tc>
                  <a:txBody>
                    <a:bodyPr/>
                    <a:lstStyle/>
                    <a:p>
                      <a:r>
                        <a:rPr lang="en-US" sz="1400" b="0" i="0" u="none" strike="noStrike" cap="none" dirty="0">
                          <a:solidFill>
                            <a:schemeClr val="dk1"/>
                          </a:solidFill>
                          <a:effectLst/>
                          <a:latin typeface="+mn-lt"/>
                          <a:ea typeface="+mn-ea"/>
                          <a:cs typeface="+mn-cs"/>
                          <a:sym typeface="Arial"/>
                        </a:rPr>
                        <a:t>22544</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Harshal Mahakalkar</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S2</a:t>
                      </a:r>
                      <a:endParaRPr lang="en-US" dirty="0"/>
                    </a:p>
                  </a:txBody>
                  <a:tcPr/>
                </a:tc>
                <a:extLst>
                  <a:ext uri="{0D108BD9-81ED-4DB2-BD59-A6C34878D82A}">
                    <a16:rowId xmlns:a16="http://schemas.microsoft.com/office/drawing/2014/main" val="10003"/>
                  </a:ext>
                </a:extLst>
              </a:tr>
            </a:tbl>
          </a:graphicData>
        </a:graphic>
      </p:graphicFrame>
      <p:sp>
        <p:nvSpPr>
          <p:cNvPr id="4" name="Rectangle 3"/>
          <p:cNvSpPr/>
          <p:nvPr/>
        </p:nvSpPr>
        <p:spPr>
          <a:xfrm>
            <a:off x="2740261" y="5388429"/>
            <a:ext cx="5848076" cy="461665"/>
          </a:xfrm>
          <a:prstGeom prst="rect">
            <a:avLst/>
          </a:prstGeom>
        </p:spPr>
        <p:txBody>
          <a:bodyPr wrap="none">
            <a:spAutoFit/>
          </a:bodyPr>
          <a:lstStyle/>
          <a:p>
            <a:r>
              <a:rPr lang="en-US" sz="2400" dirty="0"/>
              <a:t>DSAL Faculty Name -Prof.Amruta Aphale</a:t>
            </a:r>
          </a:p>
        </p:txBody>
      </p:sp>
    </p:spTree>
    <p:extLst>
      <p:ext uri="{BB962C8B-B14F-4D97-AF65-F5344CB8AC3E}">
        <p14:creationId xmlns:p14="http://schemas.microsoft.com/office/powerpoint/2010/main" val="205096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53262"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dirty="0"/>
              <a:t>Project Details</a:t>
            </a:r>
            <a:endParaRPr dirty="0"/>
          </a:p>
        </p:txBody>
      </p:sp>
      <p:sp>
        <p:nvSpPr>
          <p:cNvPr id="98" name="Google Shape;98;p2"/>
          <p:cNvSpPr txBox="1">
            <a:spLocks noGrp="1"/>
          </p:cNvSpPr>
          <p:nvPr>
            <p:ph idx="1"/>
          </p:nvPr>
        </p:nvSpPr>
        <p:spPr>
          <a:xfrm>
            <a:off x="665973" y="2277922"/>
            <a:ext cx="8466457" cy="4475180"/>
          </a:xfrm>
          <a:prstGeom prst="rect">
            <a:avLst/>
          </a:prstGeom>
          <a:noFill/>
          <a:ln>
            <a:noFill/>
          </a:ln>
        </p:spPr>
        <p:txBody>
          <a:bodyPr spcFirstLastPara="1" wrap="square" lIns="104475" tIns="52225" rIns="104475" bIns="52225" anchor="t" anchorCtr="0">
            <a:normAutofit/>
          </a:bodyPr>
          <a:lstStyle/>
          <a:p>
            <a:pPr marL="391847" indent="-174549" algn="just">
              <a:spcBef>
                <a:spcPts val="684"/>
              </a:spcBef>
              <a:buClr>
                <a:schemeClr val="dk1"/>
              </a:buClr>
              <a:buSzPct val="100000"/>
              <a:buNone/>
            </a:pPr>
            <a:r>
              <a:rPr lang="en-US" sz="2000" b="0" i="0" dirty="0">
                <a:effectLst/>
                <a:latin typeface="Verdana" panose="020B0604030504040204" pitchFamily="34" charset="0"/>
              </a:rPr>
              <a:t>	Bus reservation system is a very simple project showing the implementation of class along with the object of C++ language. This project is very simple to understand, and it will help you learn how to create class and object in your C++ project/mini project. Here, the user can perform tasks like install bus information, reserve bus seat, show reservation information and show information regarding the buses available.</a:t>
            </a:r>
            <a:endParaRPr lang="en-US" sz="2000" dirty="0"/>
          </a:p>
          <a:p>
            <a:pPr marL="391847" lvl="0" indent="-174549" algn="just" rtl="0">
              <a:spcBef>
                <a:spcPts val="684"/>
              </a:spcBef>
              <a:spcAft>
                <a:spcPts val="0"/>
              </a:spcAft>
              <a:buClr>
                <a:schemeClr val="dk1"/>
              </a:buClr>
              <a:buSzPct val="100000"/>
              <a:buNone/>
            </a:pP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746904" y="222115"/>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Motivation</a:t>
            </a:r>
            <a:endParaRPr sz="4500" dirty="0">
              <a:solidFill>
                <a:srgbClr val="FF0000"/>
              </a:solidFill>
            </a:endParaRPr>
          </a:p>
        </p:txBody>
      </p:sp>
      <p:sp>
        <p:nvSpPr>
          <p:cNvPr id="114" name="Google Shape;114;p4"/>
          <p:cNvSpPr txBox="1">
            <a:spLocks noGrp="1"/>
          </p:cNvSpPr>
          <p:nvPr>
            <p:ph idx="1"/>
          </p:nvPr>
        </p:nvSpPr>
        <p:spPr>
          <a:xfrm>
            <a:off x="231355" y="2156462"/>
            <a:ext cx="4924540" cy="4475180"/>
          </a:xfrm>
          <a:prstGeom prst="rect">
            <a:avLst/>
          </a:prstGeom>
          <a:noFill/>
          <a:ln>
            <a:noFill/>
          </a:ln>
        </p:spPr>
        <p:txBody>
          <a:bodyPr spcFirstLastPara="1" wrap="square" lIns="104475" tIns="52225" rIns="104475" bIns="52225" anchor="t" anchorCtr="0">
            <a:normAutofit/>
          </a:bodyPr>
          <a:lstStyle/>
          <a:p>
            <a:pPr marL="391847" lvl="0" indent="-156896" algn="just" rtl="0">
              <a:spcBef>
                <a:spcPts val="740"/>
              </a:spcBef>
              <a:spcAft>
                <a:spcPts val="0"/>
              </a:spcAft>
              <a:buClr>
                <a:schemeClr val="dk1"/>
              </a:buClr>
              <a:buSzPts val="3700"/>
              <a:buNone/>
            </a:pPr>
            <a:r>
              <a:rPr lang="en-US" sz="1800" b="0" i="0" dirty="0">
                <a:effectLst/>
                <a:latin typeface="Verdana" panose="020B0604030504040204" pitchFamily="34" charset="0"/>
                <a:ea typeface="Verdana" panose="020B0604030504040204" pitchFamily="34" charset="0"/>
              </a:rPr>
              <a:t>  Basically, an online reservation system allows a potential customer to book and pay for a service directly through a website. That means from the moment a customer decides they want to book a slot for your service (be it an in-house class or online appointment) to choosing a date, picking a time, and paying for the booking, membership management, everything is handled online! It greatly reduces the workload on your staff and removes the opportunity for double-bookings.</a:t>
            </a:r>
            <a:endParaRPr sz="18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FD9EBFCE-8DDA-4A0B-B855-C43FFCA9380A}"/>
              </a:ext>
            </a:extLst>
          </p:cNvPr>
          <p:cNvPicPr>
            <a:picLocks noChangeAspect="1"/>
          </p:cNvPicPr>
          <p:nvPr/>
        </p:nvPicPr>
        <p:blipFill>
          <a:blip r:embed="rId3"/>
          <a:stretch>
            <a:fillRect/>
          </a:stretch>
        </p:blipFill>
        <p:spPr>
          <a:xfrm>
            <a:off x="5407696" y="2156462"/>
            <a:ext cx="5092962" cy="3968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702838" y="51841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Problem statement</a:t>
            </a:r>
            <a:endParaRPr dirty="0"/>
          </a:p>
        </p:txBody>
      </p:sp>
      <p:sp>
        <p:nvSpPr>
          <p:cNvPr id="123" name="Google Shape;123;p5"/>
          <p:cNvSpPr txBox="1">
            <a:spLocks noGrp="1"/>
          </p:cNvSpPr>
          <p:nvPr>
            <p:ph idx="1"/>
          </p:nvPr>
        </p:nvSpPr>
        <p:spPr>
          <a:xfrm>
            <a:off x="702838" y="2378908"/>
            <a:ext cx="8466456" cy="3790537"/>
          </a:xfrm>
          <a:prstGeom prst="rect">
            <a:avLst/>
          </a:prstGeom>
          <a:noFill/>
          <a:ln>
            <a:noFill/>
          </a:ln>
        </p:spPr>
        <p:txBody>
          <a:bodyPr spcFirstLastPara="1" wrap="square" lIns="104475" tIns="52225" rIns="104475" bIns="52225" anchor="t" anchorCtr="0">
            <a:noAutofit/>
          </a:bodyPr>
          <a:lstStyle/>
          <a:p>
            <a:pPr marL="0" lvl="0" indent="0" algn="just" rtl="0">
              <a:spcBef>
                <a:spcPts val="0"/>
              </a:spcBef>
              <a:spcAft>
                <a:spcPts val="0"/>
              </a:spcAft>
              <a:buClr>
                <a:schemeClr val="dk1"/>
              </a:buClr>
              <a:buSzPts val="3200"/>
              <a:buNone/>
            </a:pPr>
            <a:r>
              <a:rPr lang="en-US" sz="2200" dirty="0">
                <a:latin typeface="Verdana" panose="020B0604030504040204" pitchFamily="34" charset="0"/>
                <a:ea typeface="Verdana" panose="020B0604030504040204" pitchFamily="34" charset="0"/>
              </a:rPr>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 they buy a bus ticket.</a:t>
            </a:r>
          </a:p>
          <a:p>
            <a:pPr marL="0" lvl="0" indent="0" algn="just" rtl="0">
              <a:spcBef>
                <a:spcPts val="0"/>
              </a:spcBef>
              <a:spcAft>
                <a:spcPts val="0"/>
              </a:spcAft>
              <a:buClr>
                <a:schemeClr val="dk1"/>
              </a:buClr>
              <a:buSzPts val="3200"/>
              <a:buNone/>
            </a:pPr>
            <a:endParaRPr lang="en-US" sz="2200" dirty="0">
              <a:latin typeface="Verdana" panose="020B0604030504040204" pitchFamily="34" charset="0"/>
              <a:ea typeface="Verdana" panose="020B0604030504040204" pitchFamily="34" charset="0"/>
            </a:endParaRPr>
          </a:p>
          <a:p>
            <a:pPr marL="0" lvl="0" indent="0" algn="just" rtl="0">
              <a:spcBef>
                <a:spcPts val="0"/>
              </a:spcBef>
              <a:spcAft>
                <a:spcPts val="0"/>
              </a:spcAft>
              <a:buClr>
                <a:schemeClr val="dk1"/>
              </a:buClr>
              <a:buSzPts val="3200"/>
              <a:buNone/>
            </a:pPr>
            <a:r>
              <a:rPr lang="en-US" sz="2200" dirty="0">
                <a:latin typeface="Verdana" panose="020B0604030504040204" pitchFamily="34" charset="0"/>
                <a:ea typeface="Verdana" panose="020B0604030504040204" pitchFamily="34" charset="0"/>
              </a:rPr>
              <a:t>Hence, we are built basic level of online bus reservation system. By using this system user are not waiting in queue. </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68430"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dirty="0">
                <a:solidFill>
                  <a:schemeClr val="lt1"/>
                </a:solidFill>
                <a:latin typeface="Calibri"/>
                <a:ea typeface="Calibri"/>
                <a:cs typeface="Calibri"/>
                <a:sym typeface="Calibri"/>
              </a:rPr>
              <a:t>Aim and Objectives of the Project</a:t>
            </a:r>
            <a:endParaRPr dirty="0"/>
          </a:p>
        </p:txBody>
      </p:sp>
      <p:sp>
        <p:nvSpPr>
          <p:cNvPr id="132" name="Google Shape;132;p6"/>
          <p:cNvSpPr txBox="1">
            <a:spLocks noGrp="1"/>
          </p:cNvSpPr>
          <p:nvPr>
            <p:ph idx="1"/>
          </p:nvPr>
        </p:nvSpPr>
        <p:spPr>
          <a:xfrm>
            <a:off x="132203" y="2066205"/>
            <a:ext cx="4869455" cy="5007802"/>
          </a:xfrm>
          <a:prstGeom prst="rect">
            <a:avLst/>
          </a:prstGeom>
          <a:noFill/>
          <a:ln>
            <a:noFill/>
          </a:ln>
        </p:spPr>
        <p:txBody>
          <a:bodyPr spcFirstLastPara="1" wrap="square" lIns="104475" tIns="52225" rIns="104475" bIns="52225" anchor="t" anchorCtr="0">
            <a:noAutofit/>
          </a:bodyPr>
          <a:lstStyle/>
          <a:p>
            <a:pPr marL="488951" indent="-285750" algn="just">
              <a:spcBef>
                <a:spcPts val="640"/>
              </a:spcBef>
              <a:buClr>
                <a:schemeClr val="dk1"/>
              </a:buClr>
              <a:buSzPts val="3200"/>
              <a:buFont typeface="Arial" panose="020B0604020202020204" pitchFamily="34" charset="0"/>
              <a:buChar char="•"/>
            </a:pPr>
            <a:r>
              <a:rPr lang="en-US" sz="1800" b="0" i="0" dirty="0">
                <a:effectLst/>
                <a:latin typeface="Verdana" panose="020B0604030504040204" pitchFamily="34" charset="0"/>
                <a:ea typeface="Verdana" panose="020B0604030504040204" pitchFamily="34" charset="0"/>
              </a:rPr>
              <a:t>The main objective of the Railway Reservation System is </a:t>
            </a:r>
            <a:r>
              <a:rPr lang="en-US" sz="1800" b="1" i="0" dirty="0">
                <a:effectLst/>
                <a:latin typeface="Verdana" panose="020B0604030504040204" pitchFamily="34" charset="0"/>
                <a:ea typeface="Verdana" panose="020B0604030504040204" pitchFamily="34" charset="0"/>
              </a:rPr>
              <a:t>to manage the details of Bus, Booking, Installation, Seat, Ticket</a:t>
            </a:r>
            <a:r>
              <a:rPr lang="en-US" sz="1800" b="0" i="0" dirty="0">
                <a:effectLst/>
                <a:latin typeface="Verdana" panose="020B0604030504040204" pitchFamily="34" charset="0"/>
                <a:ea typeface="Verdana" panose="020B0604030504040204" pitchFamily="34" charset="0"/>
              </a:rPr>
              <a:t>. It manages all the information about Bus, Customer, Ticket, Train.</a:t>
            </a:r>
          </a:p>
          <a:p>
            <a:pPr marL="488951" indent="-285750" algn="just">
              <a:spcBef>
                <a:spcPts val="640"/>
              </a:spcBef>
              <a:buClr>
                <a:schemeClr val="dk1"/>
              </a:buClr>
              <a:buSzPts val="3200"/>
              <a:buFont typeface="Arial" panose="020B0604020202020204" pitchFamily="34" charset="0"/>
              <a:buChar char="•"/>
            </a:pPr>
            <a:r>
              <a:rPr lang="en-US" sz="1800" b="0" i="0" dirty="0">
                <a:effectLst/>
                <a:latin typeface="Verdana" panose="020B0604030504040204" pitchFamily="34" charset="0"/>
                <a:ea typeface="Verdana" panose="020B0604030504040204" pitchFamily="34" charset="0"/>
              </a:rPr>
              <a:t>This system project is made as user friendly as possible so that any one can use it with little knowledge of system computers.</a:t>
            </a:r>
          </a:p>
          <a:p>
            <a:pPr marL="488951" indent="-285750" algn="just">
              <a:spcBef>
                <a:spcPts val="640"/>
              </a:spcBef>
              <a:buClr>
                <a:schemeClr val="dk1"/>
              </a:buClr>
              <a:buSzPts val="3200"/>
              <a:buFont typeface="Arial" panose="020B0604020202020204" pitchFamily="34" charset="0"/>
              <a:buChar char="•"/>
            </a:pPr>
            <a:r>
              <a:rPr lang="en-US" sz="1800" b="0" i="0" dirty="0">
                <a:effectLst/>
                <a:latin typeface="Verdana" panose="020B0604030504040204" pitchFamily="34" charset="0"/>
                <a:ea typeface="Verdana" panose="020B0604030504040204" pitchFamily="34" charset="0"/>
              </a:rPr>
              <a:t>The objective of my project is to make easy the  ticket booking project system of Ticket Booking Agency simple, reliable, user friendly, and corrective. Moreover less time consuming as compared to manual work. </a:t>
            </a:r>
          </a:p>
          <a:p>
            <a:pPr marL="488951" indent="-285750" algn="just">
              <a:spcBef>
                <a:spcPts val="640"/>
              </a:spcBef>
              <a:buClr>
                <a:schemeClr val="dk1"/>
              </a:buClr>
              <a:buSzPts val="3200"/>
              <a:buFont typeface="Arial" panose="020B0604020202020204" pitchFamily="34" charset="0"/>
              <a:buChar char="•"/>
            </a:pPr>
            <a:endParaRPr lang="en-US" sz="1800" b="0" i="0" dirty="0">
              <a:effectLst/>
              <a:latin typeface="Verdana" panose="020B0604030504040204" pitchFamily="34" charset="0"/>
              <a:ea typeface="Verdana" panose="020B0604030504040204" pitchFamily="34" charset="0"/>
            </a:endParaRPr>
          </a:p>
          <a:p>
            <a:pPr marL="203201" indent="0" algn="just">
              <a:spcBef>
                <a:spcPts val="640"/>
              </a:spcBef>
              <a:buClr>
                <a:schemeClr val="dk1"/>
              </a:buClr>
              <a:buSzPts val="3200"/>
              <a:buNone/>
            </a:pPr>
            <a:endParaRPr lang="en-US" sz="1800" b="0" i="0" dirty="0">
              <a:effectLst/>
              <a:latin typeface="Verdana" panose="020B0604030504040204" pitchFamily="34" charset="0"/>
              <a:ea typeface="Verdana" panose="020B0604030504040204" pitchFamily="34" charset="0"/>
            </a:endParaRPr>
          </a:p>
          <a:p>
            <a:pPr marL="391847" lvl="0" indent="-188646" algn="just" rtl="0">
              <a:spcBef>
                <a:spcPts val="640"/>
              </a:spcBef>
              <a:spcAft>
                <a:spcPts val="0"/>
              </a:spcAft>
              <a:buClr>
                <a:schemeClr val="dk1"/>
              </a:buClr>
              <a:buSzPts val="3200"/>
              <a:buNone/>
            </a:pPr>
            <a:r>
              <a:rPr lang="en-US" sz="1800" b="0" i="0" dirty="0">
                <a:effectLst/>
                <a:latin typeface="Verdana" panose="020B0604030504040204" pitchFamily="34" charset="0"/>
                <a:ea typeface="Verdana" panose="020B0604030504040204" pitchFamily="34" charset="0"/>
              </a:rPr>
              <a:t>	</a:t>
            </a:r>
            <a:endParaRPr sz="18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FB88B7A9-8298-4CAD-A4AC-919CB8EBDD67}"/>
              </a:ext>
            </a:extLst>
          </p:cNvPr>
          <p:cNvSpPr txBox="1"/>
          <p:nvPr/>
        </p:nvSpPr>
        <p:spPr>
          <a:xfrm>
            <a:off x="5001658" y="2118036"/>
            <a:ext cx="5378984" cy="5139869"/>
          </a:xfrm>
          <a:prstGeom prst="rect">
            <a:avLst/>
          </a:prstGeom>
          <a:noFill/>
        </p:spPr>
        <p:txBody>
          <a:bodyPr wrap="square">
            <a:spAutoFit/>
          </a:bodyPr>
          <a:lstStyle/>
          <a:p>
            <a:pPr marL="488951" indent="-285750" algn="just">
              <a:spcBef>
                <a:spcPts val="640"/>
              </a:spcBef>
              <a:buClr>
                <a:schemeClr val="dk1"/>
              </a:buClr>
              <a:buSzPts val="3200"/>
              <a:buFont typeface="Arial" panose="020B0604020202020204" pitchFamily="34" charset="0"/>
              <a:buChar char="•"/>
            </a:pPr>
            <a:r>
              <a:rPr lang="en-US" sz="1800" b="0" i="0" dirty="0">
                <a:effectLst/>
                <a:latin typeface="Verdana" panose="020B0604030504040204" pitchFamily="34" charset="0"/>
                <a:ea typeface="Verdana" panose="020B0604030504040204" pitchFamily="34" charset="0"/>
              </a:rPr>
              <a:t>The ticket booking project will reduce the  ticket booking tedious job of system  paperwork by keeping all the project details of bus ticket booking, cancelling tickets are stored in the form database in computer’s hard disk this is our aim.</a:t>
            </a:r>
          </a:p>
          <a:p>
            <a:pPr marL="203201" algn="just">
              <a:spcBef>
                <a:spcPts val="640"/>
              </a:spcBef>
              <a:buClr>
                <a:schemeClr val="dk1"/>
              </a:buClr>
              <a:buSzPts val="3200"/>
            </a:pPr>
            <a:endParaRPr lang="en-US" sz="1800" b="0" i="0" dirty="0">
              <a:effectLst/>
              <a:latin typeface="Verdana" panose="020B0604030504040204" pitchFamily="34" charset="0"/>
              <a:ea typeface="Verdana" panose="020B0604030504040204" pitchFamily="34" charset="0"/>
            </a:endParaRPr>
          </a:p>
          <a:p>
            <a:pPr marL="488951" indent="-285750" algn="just">
              <a:spcBef>
                <a:spcPts val="640"/>
              </a:spcBef>
              <a:buClr>
                <a:schemeClr val="dk1"/>
              </a:buClr>
              <a:buSzPts val="3200"/>
              <a:buFont typeface="Arial" panose="020B0604020202020204" pitchFamily="34" charset="0"/>
              <a:buChar char="•"/>
            </a:pPr>
            <a:r>
              <a:rPr lang="en-IN" b="0" i="0" dirty="0">
                <a:effectLst/>
                <a:latin typeface="Verdana" panose="020B0604030504040204" pitchFamily="34" charset="0"/>
                <a:ea typeface="Verdana" panose="020B0604030504040204" pitchFamily="34" charset="0"/>
              </a:rPr>
              <a:t>Ticket activities.</a:t>
            </a:r>
          </a:p>
          <a:p>
            <a:pPr marL="488951" indent="-285750" algn="just">
              <a:spcBef>
                <a:spcPts val="640"/>
              </a:spcBef>
              <a:buClr>
                <a:schemeClr val="dk1"/>
              </a:buClr>
              <a:buSzPts val="3200"/>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Assign a bus Tickets according to customer’s </a:t>
            </a:r>
            <a:r>
              <a:rPr lang="en-US" b="1" i="0" dirty="0">
                <a:effectLst/>
                <a:latin typeface="Verdana" panose="020B0604030504040204" pitchFamily="34" charset="0"/>
                <a:ea typeface="Verdana" panose="020B0604030504040204" pitchFamily="34" charset="0"/>
              </a:rPr>
              <a:t>demand.</a:t>
            </a:r>
          </a:p>
          <a:p>
            <a:pPr marL="488951" indent="-285750" algn="just">
              <a:spcBef>
                <a:spcPts val="640"/>
              </a:spcBef>
              <a:buClr>
                <a:schemeClr val="dk1"/>
              </a:buClr>
              <a:buSzPts val="3200"/>
              <a:buFont typeface="Arial" panose="020B0604020202020204" pitchFamily="34" charset="0"/>
              <a:buChar char="•"/>
            </a:pPr>
            <a:r>
              <a:rPr lang="en-US" sz="1800" b="0" i="0" dirty="0">
                <a:effectLst/>
                <a:latin typeface="Verdana" panose="020B0604030504040204" pitchFamily="34" charset="0"/>
                <a:ea typeface="Verdana" panose="020B0604030504040204" pitchFamily="34" charset="0"/>
              </a:rPr>
              <a:t>Installation.</a:t>
            </a:r>
          </a:p>
          <a:p>
            <a:pPr marL="488951" indent="-285750" algn="just">
              <a:spcBef>
                <a:spcPts val="640"/>
              </a:spcBef>
              <a:buClr>
                <a:schemeClr val="dk1"/>
              </a:buClr>
              <a:buSzPts val="3200"/>
              <a:buFont typeface="Arial" panose="020B0604020202020204" pitchFamily="34" charset="0"/>
              <a:buChar char="•"/>
            </a:pPr>
            <a:r>
              <a:rPr lang="en-US" dirty="0">
                <a:latin typeface="Verdana" panose="020B0604030504040204" pitchFamily="34" charset="0"/>
                <a:ea typeface="Verdana" panose="020B0604030504040204" pitchFamily="34" charset="0"/>
              </a:rPr>
              <a:t>Reservation.</a:t>
            </a:r>
          </a:p>
          <a:p>
            <a:pPr marL="488951" indent="-285750" algn="just">
              <a:spcBef>
                <a:spcPts val="640"/>
              </a:spcBef>
              <a:buClr>
                <a:schemeClr val="dk1"/>
              </a:buClr>
              <a:buSzPts val="3200"/>
              <a:buFont typeface="Arial" panose="020B0604020202020204" pitchFamily="34" charset="0"/>
              <a:buChar char="•"/>
            </a:pPr>
            <a:r>
              <a:rPr lang="en-US" dirty="0">
                <a:latin typeface="Verdana" panose="020B0604030504040204" pitchFamily="34" charset="0"/>
                <a:ea typeface="Verdana" panose="020B0604030504040204" pitchFamily="34" charset="0"/>
              </a:rPr>
              <a:t>Buses Available.</a:t>
            </a:r>
          </a:p>
          <a:p>
            <a:pPr marL="488951" indent="-285750" algn="just">
              <a:spcBef>
                <a:spcPts val="640"/>
              </a:spcBef>
              <a:buClr>
                <a:schemeClr val="dk1"/>
              </a:buClr>
              <a:buSzPts val="3200"/>
              <a:buFont typeface="Arial" panose="020B0604020202020204" pitchFamily="34" charset="0"/>
              <a:buChar char="•"/>
            </a:pPr>
            <a:r>
              <a:rPr lang="en-US" dirty="0">
                <a:latin typeface="Verdana" panose="020B0604030504040204" pitchFamily="34" charset="0"/>
                <a:ea typeface="Verdana" panose="020B0604030504040204" pitchFamily="34" charset="0"/>
              </a:rPr>
              <a:t>Exit.</a:t>
            </a:r>
          </a:p>
          <a:p>
            <a:pPr marL="203201" algn="just">
              <a:spcBef>
                <a:spcPts val="640"/>
              </a:spcBef>
              <a:buClr>
                <a:schemeClr val="dk1"/>
              </a:buClr>
              <a:buSzPts val="3200"/>
            </a:pPr>
            <a:endParaRPr lang="en-US" sz="1800" b="0" i="0" dirty="0">
              <a:effectLst/>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768938" y="387368"/>
            <a:ext cx="8466456" cy="1493899"/>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US">
                <a:solidFill>
                  <a:schemeClr val="lt1"/>
                </a:solidFill>
                <a:latin typeface="Calibri"/>
                <a:ea typeface="Calibri"/>
                <a:cs typeface="Calibri"/>
                <a:sym typeface="Calibri"/>
              </a:rPr>
              <a:t>Introduction </a:t>
            </a:r>
            <a:endParaRPr>
              <a:solidFill>
                <a:srgbClr val="FF0000"/>
              </a:solidFill>
            </a:endParaRPr>
          </a:p>
        </p:txBody>
      </p:sp>
      <p:sp>
        <p:nvSpPr>
          <p:cNvPr id="141" name="Google Shape;141;p7"/>
          <p:cNvSpPr txBox="1">
            <a:spLocks noGrp="1"/>
          </p:cNvSpPr>
          <p:nvPr>
            <p:ph idx="1"/>
          </p:nvPr>
        </p:nvSpPr>
        <p:spPr>
          <a:xfrm>
            <a:off x="734320" y="2123686"/>
            <a:ext cx="8585398" cy="4475180"/>
          </a:xfrm>
          <a:prstGeom prst="rect">
            <a:avLst/>
          </a:prstGeom>
          <a:noFill/>
          <a:ln>
            <a:noFill/>
          </a:ln>
        </p:spPr>
        <p:txBody>
          <a:bodyPr spcFirstLastPara="1" wrap="square" lIns="104475" tIns="52225" rIns="104475" bIns="52225" anchor="t" anchorCtr="0">
            <a:normAutofit/>
          </a:bodyPr>
          <a:lstStyle/>
          <a:p>
            <a:pPr marL="0" indent="0" algn="just">
              <a:buNone/>
            </a:pPr>
            <a:r>
              <a:rPr lang="en-US" sz="2200" dirty="0">
                <a:effectLst/>
                <a:latin typeface="Verdana" panose="020B0604030504040204" pitchFamily="34" charset="0"/>
                <a:ea typeface="Verdana" panose="020B0604030504040204" pitchFamily="34" charset="0"/>
              </a:rPr>
              <a:t>Discussing the highlights of this Simple framework of Bus Reservation System, the client can view the list, book tickets, </a:t>
            </a:r>
            <a:r>
              <a:rPr lang="en-US" sz="2200" b="0" i="0" dirty="0">
                <a:effectLst/>
                <a:latin typeface="Verdana" panose="020B0604030504040204" pitchFamily="34" charset="0"/>
              </a:rPr>
              <a:t>bus information, reserve bus seat, show reservation information and show information regarding the buses available. </a:t>
            </a:r>
            <a:r>
              <a:rPr lang="en-US" sz="2200" dirty="0">
                <a:effectLst/>
                <a:latin typeface="Verdana" panose="020B0604030504040204" pitchFamily="34" charset="0"/>
                <a:ea typeface="Verdana" panose="020B0604030504040204" pitchFamily="34" charset="0"/>
              </a:rPr>
              <a:t>While booking tickets. This mini project gives us actual ideas about how to clients book tickets via online application and website and how this system work on background. This system are also easy to use and user-friendly for clients and users.   </a:t>
            </a:r>
            <a:br>
              <a:rPr lang="en-US" sz="2200" b="0" i="0" dirty="0">
                <a:solidFill>
                  <a:srgbClr val="222222"/>
                </a:solidFill>
                <a:effectLst/>
                <a:latin typeface="-apple-system"/>
              </a:rPr>
            </a:br>
            <a:endParaRPr sz="2200" dirty="0">
              <a:solidFill>
                <a:srgbClr val="FF0000"/>
              </a:solidFill>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853262" y="54485"/>
            <a:ext cx="8466456" cy="140206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fontScale="90000"/>
          </a:bodyPr>
          <a:lstStyle/>
          <a:p>
            <a:pPr marL="0" lvl="0" indent="0" algn="ctr" rtl="0">
              <a:spcBef>
                <a:spcPts val="0"/>
              </a:spcBef>
              <a:spcAft>
                <a:spcPts val="0"/>
              </a:spcAft>
              <a:buClr>
                <a:schemeClr val="lt1"/>
              </a:buClr>
              <a:buSzPct val="100000"/>
              <a:buFont typeface="Calibri"/>
              <a:buNone/>
            </a:pPr>
            <a:r>
              <a:rPr lang="en-US" dirty="0">
                <a:solidFill>
                  <a:schemeClr val="lt1"/>
                </a:solidFill>
                <a:latin typeface="Calibri"/>
                <a:ea typeface="Calibri"/>
                <a:cs typeface="Calibri"/>
                <a:sym typeface="Calibri"/>
              </a:rPr>
              <a:t>Background / Existing System Problems </a:t>
            </a:r>
            <a:endParaRPr dirty="0"/>
          </a:p>
        </p:txBody>
      </p:sp>
      <p:sp>
        <p:nvSpPr>
          <p:cNvPr id="168" name="Google Shape;168;p10"/>
          <p:cNvSpPr txBox="1">
            <a:spLocks noGrp="1"/>
          </p:cNvSpPr>
          <p:nvPr>
            <p:ph idx="1"/>
          </p:nvPr>
        </p:nvSpPr>
        <p:spPr>
          <a:xfrm>
            <a:off x="550843" y="2084502"/>
            <a:ext cx="4935557" cy="4475180"/>
          </a:xfrm>
          <a:prstGeom prst="rect">
            <a:avLst/>
          </a:prstGeom>
          <a:noFill/>
          <a:ln>
            <a:noFill/>
          </a:ln>
        </p:spPr>
        <p:txBody>
          <a:bodyPr spcFirstLastPara="1" wrap="square" lIns="104475" tIns="52225" rIns="104475" bIns="52225" anchor="t" anchorCtr="0">
            <a:normAutofit/>
          </a:bodyPr>
          <a:lstStyle/>
          <a:p>
            <a:pPr lvl="0" algn="just" rtl="0">
              <a:spcBef>
                <a:spcPts val="684"/>
              </a:spcBef>
              <a:spcAft>
                <a:spcPts val="0"/>
              </a:spcAft>
              <a:buClr>
                <a:srgbClr val="FF0000"/>
              </a:buClr>
              <a:buSzPct val="100000"/>
              <a:buFont typeface="Wingdings" panose="05000000000000000000" pitchFamily="2" charset="2"/>
              <a:buChar char="v"/>
            </a:pPr>
            <a:r>
              <a:rPr lang="en-US" sz="2000" b="0" i="0" dirty="0">
                <a:effectLst/>
                <a:latin typeface="Verdana" panose="020B0604030504040204" pitchFamily="34" charset="0"/>
              </a:rPr>
              <a:t>In bus reservation system project, file has not been used to store the data of bus information. So, upon every run of the program, previously stored data regarding the aforementioned features are lost.</a:t>
            </a:r>
            <a:endParaRPr lang="en-IN" sz="2000" dirty="0">
              <a:latin typeface="Verdana" panose="020B0604030504040204" pitchFamily="34" charset="0"/>
              <a:ea typeface="Verdana" panose="020B0604030504040204" pitchFamily="34" charset="0"/>
            </a:endParaRPr>
          </a:p>
          <a:p>
            <a:pPr lvl="0" algn="just" rtl="0">
              <a:spcBef>
                <a:spcPts val="684"/>
              </a:spcBef>
              <a:spcAft>
                <a:spcPts val="0"/>
              </a:spcAft>
              <a:buClr>
                <a:srgbClr val="FF0000"/>
              </a:buClr>
              <a:buSzPct val="100000"/>
              <a:buFont typeface="Wingdings" panose="05000000000000000000" pitchFamily="2" charset="2"/>
              <a:buChar char="v"/>
            </a:pPr>
            <a:r>
              <a:rPr lang="en-IN" sz="2000" dirty="0">
                <a:latin typeface="Verdana" panose="020B0604030504040204" pitchFamily="34" charset="0"/>
                <a:ea typeface="Verdana" panose="020B0604030504040204" pitchFamily="34" charset="0"/>
              </a:rPr>
              <a:t>There are multiple tools for creating this type project. We are used visual studio code </a:t>
            </a:r>
            <a:r>
              <a:rPr lang="en-IN" sz="2000" b="1" dirty="0">
                <a:latin typeface="Verdana" panose="020B0604030504040204" pitchFamily="34" charset="0"/>
                <a:ea typeface="Verdana" panose="020B0604030504040204" pitchFamily="34" charset="0"/>
              </a:rPr>
              <a:t>V-</a:t>
            </a:r>
            <a:r>
              <a:rPr lang="en-IN" sz="2000" b="1" i="0" dirty="0">
                <a:effectLst/>
                <a:latin typeface="Verdana" panose="020B0604030504040204" pitchFamily="34" charset="0"/>
                <a:ea typeface="Verdana" panose="020B0604030504040204" pitchFamily="34" charset="0"/>
              </a:rPr>
              <a:t>16.11.10</a:t>
            </a:r>
            <a:r>
              <a:rPr lang="en-IN" sz="2000" b="1" dirty="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code name dev16.</a:t>
            </a:r>
          </a:p>
          <a:p>
            <a:pPr marL="0" lvl="0" indent="0" algn="just" rtl="0">
              <a:spcBef>
                <a:spcPts val="684"/>
              </a:spcBef>
              <a:spcAft>
                <a:spcPts val="0"/>
              </a:spcAft>
              <a:buClr>
                <a:srgbClr val="FF0000"/>
              </a:buClr>
              <a:buSzPct val="100000"/>
              <a:buNone/>
            </a:pPr>
            <a:endParaRPr lang="en-IN" sz="2000" dirty="0">
              <a:latin typeface="Verdana" panose="020B0604030504040204" pitchFamily="34" charset="0"/>
              <a:ea typeface="Verdana" panose="020B0604030504040204" pitchFamily="34" charset="0"/>
            </a:endParaRPr>
          </a:p>
          <a:p>
            <a:pPr lvl="0" algn="just" rtl="0">
              <a:spcBef>
                <a:spcPts val="684"/>
              </a:spcBef>
              <a:spcAft>
                <a:spcPts val="0"/>
              </a:spcAft>
              <a:buClr>
                <a:srgbClr val="FF0000"/>
              </a:buClr>
              <a:buSzPct val="100000"/>
              <a:buFont typeface="Wingdings" panose="05000000000000000000" pitchFamily="2" charset="2"/>
              <a:buChar char="v"/>
            </a:pPr>
            <a:r>
              <a:rPr lang="en-IN" sz="2000" i="0" dirty="0">
                <a:effectLst/>
                <a:latin typeface="Verdana" panose="020B0604030504040204" pitchFamily="34" charset="0"/>
                <a:ea typeface="Verdana" panose="020B0604030504040204" pitchFamily="34" charset="0"/>
              </a:rPr>
              <a:t>This project build in </a:t>
            </a:r>
            <a:r>
              <a:rPr lang="en-IN" sz="2000" b="1" i="0" dirty="0">
                <a:effectLst/>
                <a:latin typeface="Verdana" panose="020B0604030504040204" pitchFamily="34" charset="0"/>
                <a:ea typeface="Verdana" panose="020B0604030504040204" pitchFamily="34" charset="0"/>
              </a:rPr>
              <a:t>C++</a:t>
            </a:r>
            <a:r>
              <a:rPr lang="en-IN" sz="2000" i="0" dirty="0">
                <a:effectLst/>
                <a:latin typeface="Verdana" panose="020B0604030504040204" pitchFamily="34" charset="0"/>
                <a:ea typeface="Verdana" panose="020B0604030504040204" pitchFamily="34" charset="0"/>
              </a:rPr>
              <a:t>.</a:t>
            </a:r>
          </a:p>
          <a:p>
            <a:pPr marL="0" lvl="0" indent="0" algn="just" rtl="0">
              <a:spcBef>
                <a:spcPts val="684"/>
              </a:spcBef>
              <a:spcAft>
                <a:spcPts val="0"/>
              </a:spcAft>
              <a:buClr>
                <a:srgbClr val="FF0000"/>
              </a:buClr>
              <a:buSzPct val="100000"/>
              <a:buNone/>
            </a:pPr>
            <a:endParaRPr sz="20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Box 5">
            <a:extLst>
              <a:ext uri="{FF2B5EF4-FFF2-40B4-BE49-F238E27FC236}">
                <a16:creationId xmlns:a16="http://schemas.microsoft.com/office/drawing/2014/main" id="{9491AAE4-411B-4AAB-B417-C3BAEAC928A6}"/>
              </a:ext>
            </a:extLst>
          </p:cNvPr>
          <p:cNvSpPr txBox="1"/>
          <p:nvPr/>
        </p:nvSpPr>
        <p:spPr>
          <a:xfrm>
            <a:off x="5673687" y="1644436"/>
            <a:ext cx="3646031" cy="5355312"/>
          </a:xfrm>
          <a:prstGeom prst="rect">
            <a:avLst/>
          </a:prstGeom>
          <a:noFill/>
        </p:spPr>
        <p:txBody>
          <a:bodyPr wrap="square">
            <a:spAutoFit/>
          </a:bodyPr>
          <a:lstStyle/>
          <a:p>
            <a:pPr lvl="1"/>
            <a:r>
              <a:rPr lang="en-US" b="0" i="0" dirty="0">
                <a:effectLst/>
                <a:latin typeface="Verdana" panose="020B0604030504040204" pitchFamily="34" charset="0"/>
                <a:ea typeface="Verdana" panose="020B0604030504040204" pitchFamily="34" charset="0"/>
              </a:rPr>
              <a:t>	</a:t>
            </a:r>
            <a:r>
              <a:rPr lang="en-US" b="1" i="0" dirty="0">
                <a:effectLst/>
                <a:latin typeface="Verdana" panose="020B0604030504040204" pitchFamily="34" charset="0"/>
                <a:ea typeface="Verdana" panose="020B0604030504040204" pitchFamily="34" charset="0"/>
              </a:rPr>
              <a:t>Advantages</a:t>
            </a:r>
          </a:p>
          <a:p>
            <a:pPr marL="285750" indent="-285750" algn="jus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Online booking systems save your staff time.</a:t>
            </a:r>
          </a:p>
          <a:p>
            <a:pPr marL="285750" indent="-285750" algn="just">
              <a:buFont typeface="Arial" panose="020B0604020202020204" pitchFamily="34" charset="0"/>
              <a:buChar char="•"/>
            </a:pPr>
            <a:r>
              <a:rPr lang="en-US" b="0" i="0" dirty="0">
                <a:effectLst/>
                <a:latin typeface="arial" panose="020B0604020202020204" pitchFamily="34" charset="0"/>
              </a:rPr>
              <a:t>Online booking systems save your staff time.</a:t>
            </a:r>
          </a:p>
          <a:p>
            <a:pPr marL="285750" indent="-285750" algn="just">
              <a:buFont typeface="Arial" panose="020B0604020202020204" pitchFamily="34" charset="0"/>
              <a:buChar char="•"/>
            </a:pPr>
            <a:r>
              <a:rPr lang="en-US" b="0" i="0" dirty="0">
                <a:effectLst/>
                <a:latin typeface="arial" panose="020B0604020202020204" pitchFamily="34" charset="0"/>
              </a:rPr>
              <a:t>Online booking systems save your staff time.</a:t>
            </a:r>
          </a:p>
          <a:p>
            <a:pPr marL="285750" indent="-285750" algn="just">
              <a:buFont typeface="Arial" panose="020B0604020202020204" pitchFamily="34" charset="0"/>
              <a:buChar char="•"/>
            </a:pPr>
            <a:r>
              <a:rPr lang="en-US" b="0" i="0" dirty="0">
                <a:effectLst/>
                <a:latin typeface="arial" panose="020B0604020202020204" pitchFamily="34" charset="0"/>
              </a:rPr>
              <a:t>Greater sales and marketing synergy.</a:t>
            </a:r>
          </a:p>
          <a:p>
            <a:pPr algn="just"/>
            <a:endParaRPr lang="en-US" b="0" i="0" dirty="0">
              <a:effectLst/>
              <a:latin typeface="arial" panose="020B0604020202020204" pitchFamily="34" charset="0"/>
            </a:endParaRPr>
          </a:p>
          <a:p>
            <a:pPr algn="ctr"/>
            <a:r>
              <a:rPr lang="en-US" b="1" dirty="0">
                <a:latin typeface="arial" panose="020B0604020202020204" pitchFamily="34" charset="0"/>
                <a:ea typeface="Verdana" panose="020B0604030504040204" pitchFamily="34" charset="0"/>
              </a:rPr>
              <a:t>Disadvantages</a:t>
            </a:r>
          </a:p>
          <a:p>
            <a:pPr algn="ctr"/>
            <a:endParaRPr lang="en-US" b="1" dirty="0">
              <a:latin typeface="arial" panose="020B0604020202020204" pitchFamily="34" charset="0"/>
              <a:ea typeface="Verdana" panose="020B0604030504040204" pitchFamily="34" charset="0"/>
            </a:endParaRPr>
          </a:p>
          <a:p>
            <a:pPr marL="285750" indent="-285750" algn="just">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You need internet access. Reliable internet access is required to check reservations and add bookings that are made over the phone.</a:t>
            </a:r>
            <a:endParaRPr lang="en-IN" b="1" dirty="0">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rmAutofit/>
          </a:bodyPr>
          <a:lstStyle/>
          <a:p>
            <a:pPr marL="0" lvl="0" indent="0" algn="ctr" rtl="0">
              <a:spcBef>
                <a:spcPts val="0"/>
              </a:spcBef>
              <a:spcAft>
                <a:spcPts val="0"/>
              </a:spcAft>
              <a:buClr>
                <a:schemeClr val="lt1"/>
              </a:buClr>
              <a:buSzPts val="5000"/>
              <a:buFont typeface="Calibri"/>
              <a:buNone/>
            </a:pPr>
            <a:r>
              <a:rPr lang="en-IN" sz="4500" dirty="0">
                <a:solidFill>
                  <a:schemeClr val="lt1"/>
                </a:solidFill>
              </a:rPr>
              <a:t>Methodology</a:t>
            </a:r>
            <a:endParaRPr sz="4500" dirty="0">
              <a:solidFill>
                <a:schemeClr val="lt1"/>
              </a:solidFill>
            </a:endParaRPr>
          </a:p>
        </p:txBody>
      </p:sp>
      <p:sp>
        <p:nvSpPr>
          <p:cNvPr id="3" name="Text Placeholder 2"/>
          <p:cNvSpPr>
            <a:spLocks noGrp="1"/>
          </p:cNvSpPr>
          <p:nvPr>
            <p:ph idx="1"/>
          </p:nvPr>
        </p:nvSpPr>
        <p:spPr>
          <a:xfrm>
            <a:off x="548640" y="1626913"/>
            <a:ext cx="9875520" cy="4827694"/>
          </a:xfrm>
        </p:spPr>
        <p:txBody>
          <a:bodyPr>
            <a:normAutofit lnSpcReduction="10000"/>
          </a:bodyPr>
          <a:lstStyle/>
          <a:p>
            <a:pPr>
              <a:buFont typeface="Wingdings" panose="05000000000000000000" pitchFamily="2" charset="2"/>
              <a:buChar char="v"/>
            </a:pPr>
            <a:r>
              <a:rPr lang="en-IN" sz="1800" b="1" i="0" dirty="0">
                <a:effectLst/>
                <a:latin typeface="Verdana" panose="020B0604030504040204" pitchFamily="34" charset="0"/>
              </a:rPr>
              <a:t>Install Bus Information</a:t>
            </a:r>
          </a:p>
          <a:p>
            <a:pPr marL="0" indent="0" algn="just">
              <a:buNone/>
            </a:pPr>
            <a:r>
              <a:rPr lang="en-US" sz="1800" b="0" i="0" dirty="0">
                <a:effectLst/>
                <a:latin typeface="Verdana" panose="020B0604030504040204" pitchFamily="34" charset="0"/>
                <a:ea typeface="Verdana" panose="020B0604030504040204" pitchFamily="34" charset="0"/>
                <a:cs typeface="Times New Roman" panose="02020603050405020304" pitchFamily="18" charset="0"/>
              </a:rPr>
              <a:t>This feature allows you to install a typical bus information before it can be reserved by the passengers or shown in buses available. It includes the bus no., driver’s name, arrival time, departure time and destination (from and to) of the bus.</a:t>
            </a:r>
            <a:endParaRPr lang="en-IN" sz="1800" b="1" i="0" dirty="0">
              <a:effectLst/>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v"/>
            </a:pPr>
            <a:r>
              <a:rPr lang="en-IN" sz="1800" b="1" i="0" dirty="0">
                <a:effectLst/>
                <a:latin typeface="Verdana" panose="020B0604030504040204" pitchFamily="34" charset="0"/>
              </a:rPr>
              <a:t>Reservation</a:t>
            </a:r>
          </a:p>
          <a:p>
            <a:pPr marL="0" indent="0" algn="just">
              <a:buNone/>
            </a:pPr>
            <a:r>
              <a:rPr lang="en-US" sz="1800" b="0" i="0" dirty="0">
                <a:effectLst/>
                <a:latin typeface="Verdana" panose="020B0604030504040204" pitchFamily="34" charset="0"/>
              </a:rPr>
              <a:t>This feature is very simple; it includes the bus no., seat number and the passenger’s name. The seat number of the particular bus is reserved under the passenger’s name.</a:t>
            </a:r>
            <a:endParaRPr lang="en-IN" sz="1800" dirty="0"/>
          </a:p>
          <a:p>
            <a:pPr>
              <a:buFont typeface="Wingdings" panose="05000000000000000000" pitchFamily="2" charset="2"/>
              <a:buChar char="v"/>
            </a:pPr>
            <a:r>
              <a:rPr lang="en-IN" sz="1800" b="1" i="0" dirty="0">
                <a:effectLst/>
                <a:latin typeface="Verdana" panose="020B0604030504040204" pitchFamily="34" charset="0"/>
                <a:ea typeface="Verdana" panose="020B0604030504040204" pitchFamily="34" charset="0"/>
              </a:rPr>
              <a:t>Show Reservation Information</a:t>
            </a:r>
          </a:p>
          <a:p>
            <a:pPr marL="0" indent="0" algn="just">
              <a:buNone/>
            </a:pPr>
            <a:r>
              <a:rPr lang="en-US" sz="1800" b="0" i="0" dirty="0">
                <a:effectLst/>
                <a:latin typeface="Verdana" panose="020B0604030504040204" pitchFamily="34" charset="0"/>
              </a:rPr>
              <a:t>This feature is very simple; it includes the bus no., seat number and the passenger’s name. The seat number of the particular bus is reserved under the passenger’s name.</a:t>
            </a:r>
            <a:endParaRPr lang="en-IN" sz="1800" b="1" i="0" dirty="0">
              <a:effectLst/>
              <a:latin typeface="Verdana" panose="020B0604030504040204" pitchFamily="34" charset="0"/>
              <a:ea typeface="Verdana" panose="020B0604030504040204" pitchFamily="34" charset="0"/>
            </a:endParaRPr>
          </a:p>
          <a:p>
            <a:pPr>
              <a:buFont typeface="Wingdings" panose="05000000000000000000" pitchFamily="2" charset="2"/>
              <a:buChar char="v"/>
            </a:pPr>
            <a:r>
              <a:rPr lang="en-IN" sz="1800" b="1" i="0" dirty="0">
                <a:effectLst/>
                <a:latin typeface="Verdana" panose="020B0604030504040204" pitchFamily="34" charset="0"/>
              </a:rPr>
              <a:t>Buses Available</a:t>
            </a:r>
          </a:p>
          <a:p>
            <a:pPr marL="0" indent="0" algn="just">
              <a:buNone/>
            </a:pPr>
            <a:r>
              <a:rPr lang="en-US" sz="1800" b="0" i="0" dirty="0">
                <a:effectLst/>
                <a:latin typeface="Verdana" panose="020B0604030504040204" pitchFamily="34" charset="0"/>
              </a:rPr>
              <a:t>This feature simply shows the buses available for reservation, and the information regarding the bus no. stored under the first feature.</a:t>
            </a:r>
            <a:endParaRPr lang="en-IN" sz="1800" dirty="0">
              <a:latin typeface="Verdana" panose="020B0604030504040204" pitchFamily="34" charset="0"/>
              <a:ea typeface="Verdana" panose="020B0604030504040204" pitchFamily="34" charset="0"/>
            </a:endParaRPr>
          </a:p>
          <a:p>
            <a:pPr marL="0" indent="0">
              <a:buNone/>
            </a:pPr>
            <a:endParaRPr lang="en-IN" sz="1800" b="1" i="0" dirty="0">
              <a:effectLst/>
              <a:latin typeface="Verdana" panose="020B0604030504040204" pitchFamily="34"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179599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196</TotalTime>
  <Words>1116</Words>
  <Application>Microsoft Office PowerPoint</Application>
  <PresentationFormat>Custom</PresentationFormat>
  <Paragraphs>102</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Arial</vt:lpstr>
      <vt:lpstr>Calibri</vt:lpstr>
      <vt:lpstr>Century Gothic</vt:lpstr>
      <vt:lpstr>Verdana</vt:lpstr>
      <vt:lpstr>Wingdings</vt:lpstr>
      <vt:lpstr>Wingdings 3</vt:lpstr>
      <vt:lpstr>Ion</vt:lpstr>
      <vt:lpstr>PowerPoint Presentation</vt:lpstr>
      <vt:lpstr>PowerPoint Presentation</vt:lpstr>
      <vt:lpstr>Project Details</vt:lpstr>
      <vt:lpstr>Motivation</vt:lpstr>
      <vt:lpstr>Problem statement</vt:lpstr>
      <vt:lpstr>Aim and Objectives of the Project</vt:lpstr>
      <vt:lpstr>Introduction </vt:lpstr>
      <vt:lpstr>Background / Existing System Problems </vt:lpstr>
      <vt:lpstr>Methodology</vt:lpstr>
      <vt:lpstr>Implementation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College of Engineering  Department of Artificial Intelligence &amp; Machine Learning</dc:title>
  <dc:creator>NJUke</dc:creator>
  <cp:lastModifiedBy>shankarkarande5008@outlook.com</cp:lastModifiedBy>
  <cp:revision>43</cp:revision>
  <dcterms:created xsi:type="dcterms:W3CDTF">2006-08-16T00:00:00Z</dcterms:created>
  <dcterms:modified xsi:type="dcterms:W3CDTF">2022-04-27T18:11:11Z</dcterms:modified>
</cp:coreProperties>
</file>