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9/23/2024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#TestologyWithNitesh</a:t>
            </a: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9/23/2024</a:t>
            </a:fld>
            <a:endParaRPr lang="en-US"/>
          </a:p>
        </p:txBody>
      </p:sp>
      <p:sp>
        <p:nvSpPr>
          <p:cNvPr id="5" name="Footer Placeholder 4"/>
          <p:cNvSpPr>
            <a:spLocks noGrp="1"/>
          </p:cNvSpPr>
          <p:nvPr>
            <p:ph type="ftr" sz="quarter" idx="11"/>
          </p:nvPr>
        </p:nvSpPr>
        <p:spPr/>
        <p:txBody>
          <a:bodyPr/>
          <a:lstStyle/>
          <a:p>
            <a:r>
              <a:rPr lang="en-US"/>
              <a:t>#TestologyWithNitesh</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9/23/2024</a:t>
            </a:fld>
            <a:endParaRPr lang="en-US"/>
          </a:p>
        </p:txBody>
      </p:sp>
      <p:sp>
        <p:nvSpPr>
          <p:cNvPr id="5" name="Footer Placeholder 4"/>
          <p:cNvSpPr>
            <a:spLocks noGrp="1"/>
          </p:cNvSpPr>
          <p:nvPr>
            <p:ph type="ftr" sz="quarter" idx="11"/>
          </p:nvPr>
        </p:nvSpPr>
        <p:spPr/>
        <p:txBody>
          <a:bodyPr/>
          <a:lstStyle/>
          <a:p>
            <a:r>
              <a:rPr lang="en-US"/>
              <a:t>#TestologyWithNitesh</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9/23/2024</a:t>
            </a:fld>
            <a:endParaRPr lang="en-US"/>
          </a:p>
        </p:txBody>
      </p:sp>
      <p:sp>
        <p:nvSpPr>
          <p:cNvPr id="5" name="Footer Placeholder 4"/>
          <p:cNvSpPr>
            <a:spLocks noGrp="1"/>
          </p:cNvSpPr>
          <p:nvPr>
            <p:ph type="ftr" sz="quarter" idx="11"/>
          </p:nvPr>
        </p:nvSpPr>
        <p:spPr/>
        <p:txBody>
          <a:bodyPr/>
          <a:lstStyle/>
          <a:p>
            <a:r>
              <a:rPr lang="en-US"/>
              <a:t>#TestologyWithNitesh</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9/23/2024</a:t>
            </a:fld>
            <a:endParaRPr lang="en-US"/>
          </a:p>
        </p:txBody>
      </p:sp>
      <p:sp>
        <p:nvSpPr>
          <p:cNvPr id="5" name="Footer Placeholder 4"/>
          <p:cNvSpPr>
            <a:spLocks noGrp="1"/>
          </p:cNvSpPr>
          <p:nvPr>
            <p:ph type="ftr" sz="quarter" idx="11"/>
          </p:nvPr>
        </p:nvSpPr>
        <p:spPr/>
        <p:txBody>
          <a:bodyPr/>
          <a:lstStyle/>
          <a:p>
            <a:r>
              <a:rPr lang="en-US"/>
              <a:t>#TestologyWithNitesh</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9/23/2024</a:t>
            </a:fld>
            <a:endParaRPr lang="en-US"/>
          </a:p>
        </p:txBody>
      </p:sp>
      <p:sp>
        <p:nvSpPr>
          <p:cNvPr id="6" name="Footer Placeholder 5"/>
          <p:cNvSpPr>
            <a:spLocks noGrp="1"/>
          </p:cNvSpPr>
          <p:nvPr>
            <p:ph type="ftr" sz="quarter" idx="11"/>
          </p:nvPr>
        </p:nvSpPr>
        <p:spPr/>
        <p:txBody>
          <a:bodyPr/>
          <a:lstStyle/>
          <a:p>
            <a:r>
              <a:rPr lang="en-US"/>
              <a:t>#TestologyWithNitesh</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9/23/2024</a:t>
            </a:fld>
            <a:endParaRPr lang="en-US"/>
          </a:p>
        </p:txBody>
      </p:sp>
      <p:sp>
        <p:nvSpPr>
          <p:cNvPr id="8" name="Footer Placeholder 7"/>
          <p:cNvSpPr>
            <a:spLocks noGrp="1"/>
          </p:cNvSpPr>
          <p:nvPr>
            <p:ph type="ftr" sz="quarter" idx="11"/>
          </p:nvPr>
        </p:nvSpPr>
        <p:spPr/>
        <p:txBody>
          <a:bodyPr/>
          <a:lstStyle/>
          <a:p>
            <a:r>
              <a:rPr lang="en-US"/>
              <a:t>#TestologyWithNitesh</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9/23/2024</a:t>
            </a:fld>
            <a:endParaRPr lang="en-US"/>
          </a:p>
        </p:txBody>
      </p:sp>
      <p:sp>
        <p:nvSpPr>
          <p:cNvPr id="4" name="Footer Placeholder 3"/>
          <p:cNvSpPr>
            <a:spLocks noGrp="1"/>
          </p:cNvSpPr>
          <p:nvPr>
            <p:ph type="ftr" sz="quarter" idx="11"/>
          </p:nvPr>
        </p:nvSpPr>
        <p:spPr/>
        <p:txBody>
          <a:bodyPr/>
          <a:lstStyle/>
          <a:p>
            <a:r>
              <a:rPr lang="en-US"/>
              <a:t>#TestologyWithNitesh</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9/23/2024</a:t>
            </a:fld>
            <a:endParaRPr lang="en-US"/>
          </a:p>
        </p:txBody>
      </p:sp>
      <p:sp>
        <p:nvSpPr>
          <p:cNvPr id="3" name="Footer Placeholder 2"/>
          <p:cNvSpPr>
            <a:spLocks noGrp="1"/>
          </p:cNvSpPr>
          <p:nvPr>
            <p:ph type="ftr" sz="quarter" idx="11"/>
          </p:nvPr>
        </p:nvSpPr>
        <p:spPr/>
        <p:txBody>
          <a:bodyPr/>
          <a:lstStyle/>
          <a:p>
            <a:r>
              <a:rPr lang="en-US"/>
              <a:t>#TestologyWithNitesh</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9/23/2024</a:t>
            </a:fld>
            <a:endParaRPr lang="en-US"/>
          </a:p>
        </p:txBody>
      </p:sp>
      <p:sp>
        <p:nvSpPr>
          <p:cNvPr id="6" name="Footer Placeholder 5"/>
          <p:cNvSpPr>
            <a:spLocks noGrp="1"/>
          </p:cNvSpPr>
          <p:nvPr>
            <p:ph type="ftr" sz="quarter" idx="11"/>
          </p:nvPr>
        </p:nvSpPr>
        <p:spPr/>
        <p:txBody>
          <a:bodyPr/>
          <a:lstStyle/>
          <a:p>
            <a:r>
              <a:rPr lang="en-US"/>
              <a:t>#TestologyWithNitesh</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9/23/2024</a:t>
            </a:fld>
            <a:endParaRPr lang="en-US"/>
          </a:p>
        </p:txBody>
      </p:sp>
      <p:sp>
        <p:nvSpPr>
          <p:cNvPr id="6" name="Footer Placeholder 5"/>
          <p:cNvSpPr>
            <a:spLocks noGrp="1"/>
          </p:cNvSpPr>
          <p:nvPr>
            <p:ph type="ftr" sz="quarter" idx="11"/>
          </p:nvPr>
        </p:nvSpPr>
        <p:spPr/>
        <p:txBody>
          <a:bodyPr/>
          <a:lstStyle/>
          <a:p>
            <a:r>
              <a:rPr lang="en-US"/>
              <a:t>#TestologyWithNitesh</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9/23/2024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#TestologyWithNitesh</a:t>
            </a: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API-Testing</a:t>
            </a:r>
          </a:p>
        </p:txBody>
      </p:sp>
      <p:sp>
        <p:nvSpPr>
          <p:cNvPr id="3" name="Subtitle 2"/>
          <p:cNvSpPr>
            <a:spLocks noGrp="1"/>
          </p:cNvSpPr>
          <p:nvPr>
            <p:ph type="subTitle" idx="1"/>
          </p:nvPr>
        </p:nvSpPr>
        <p:spPr/>
        <p:txBody>
          <a:bodyPr>
            <a:normAutofit fontScale="62500" lnSpcReduction="20000"/>
          </a:bodyPr>
          <a:lstStyle/>
          <a:p>
            <a:endParaRPr lang="en-IN" altLang="en-US" dirty="0"/>
          </a:p>
          <a:p>
            <a:endParaRPr lang="en-IN" altLang="en-US" dirty="0"/>
          </a:p>
          <a:p>
            <a:r>
              <a:rPr lang="en-IN" altLang="en-US" dirty="0"/>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Learning goals</a:t>
            </a:r>
          </a:p>
        </p:txBody>
      </p:sp>
      <p:sp>
        <p:nvSpPr>
          <p:cNvPr id="3" name="Content Placeholder 2"/>
          <p:cNvSpPr>
            <a:spLocks noGrp="1"/>
          </p:cNvSpPr>
          <p:nvPr>
            <p:ph idx="1"/>
          </p:nvPr>
        </p:nvSpPr>
        <p:spPr/>
        <p:txBody>
          <a:bodyPr/>
          <a:lstStyle/>
          <a:p>
            <a:r>
              <a:rPr lang="en-IN" altLang="en-US"/>
              <a:t>Learn ....and learn effectively</a:t>
            </a:r>
          </a:p>
          <a:p>
            <a:r>
              <a:rPr lang="en-IN" altLang="en-US"/>
              <a:t>learn by doing it , implementing it</a:t>
            </a:r>
          </a:p>
          <a:p>
            <a:r>
              <a:rPr lang="en-IN" altLang="en-US"/>
              <a:t>practical mindset</a:t>
            </a:r>
          </a:p>
          <a:p>
            <a:r>
              <a:rPr lang="en-IN" altLang="en-US"/>
              <a:t>How much time is required? (4+4) every weekends</a:t>
            </a:r>
          </a:p>
          <a:p>
            <a:r>
              <a:rPr lang="en-IN" altLang="en-US"/>
              <a:t>Systematic approach</a:t>
            </a:r>
          </a:p>
          <a:p>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Hey , What is API</a:t>
            </a:r>
          </a:p>
        </p:txBody>
      </p:sp>
      <p:sp>
        <p:nvSpPr>
          <p:cNvPr id="3" name="Content Placeholder 2"/>
          <p:cNvSpPr>
            <a:spLocks noGrp="1"/>
          </p:cNvSpPr>
          <p:nvPr>
            <p:ph idx="1"/>
          </p:nvPr>
        </p:nvSpPr>
        <p:spPr/>
        <p:txBody>
          <a:bodyPr/>
          <a:lstStyle/>
          <a:p>
            <a:r>
              <a:rPr lang="en-IN" altLang="en-US" b="1"/>
              <a:t>Application programming interface</a:t>
            </a:r>
            <a:endParaRPr lang="en-IN" altLang="en-US"/>
          </a:p>
          <a:p>
            <a:endParaRPr lang="en-IN" altLang="en-US"/>
          </a:p>
          <a:p>
            <a:r>
              <a:rPr lang="en-IN" altLang="en-US"/>
              <a:t>how different flight website works</a:t>
            </a:r>
          </a:p>
          <a:p>
            <a:r>
              <a:rPr lang="en-IN" altLang="en-US"/>
              <a:t>how different app show same result for maps</a:t>
            </a:r>
          </a:p>
          <a:p>
            <a:r>
              <a:rPr lang="en-IN" altLang="en-US"/>
              <a:t>do you wonder when you select country , state automatically comes accurately for lots of different websites?</a:t>
            </a:r>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how application works</a:t>
            </a:r>
          </a:p>
        </p:txBody>
      </p:sp>
      <p:graphicFrame>
        <p:nvGraphicFramePr>
          <p:cNvPr id="4" name="Content Placeholder 3"/>
          <p:cNvGraphicFramePr>
            <a:graphicFrameLocks noGrp="1" noChangeAspect="1"/>
          </p:cNvGraphicFramePr>
          <p:nvPr>
            <p:ph idx="1"/>
          </p:nvPr>
        </p:nvGraphicFramePr>
        <p:xfrm>
          <a:off x="879475" y="1444625"/>
          <a:ext cx="10431780" cy="4411980"/>
        </p:xfrm>
        <a:graphic>
          <a:graphicData uri="http://schemas.openxmlformats.org/presentationml/2006/ole">
            <mc:AlternateContent xmlns:mc="http://schemas.openxmlformats.org/markup-compatibility/2006">
              <mc:Choice xmlns:v="urn:schemas-microsoft-com:vml" Requires="v">
                <p:oleObj r:id="rId2" imgW="10431780" imgH="4411980" progId="Paint.Picture">
                  <p:embed/>
                </p:oleObj>
              </mc:Choice>
              <mc:Fallback>
                <p:oleObj r:id="rId2" imgW="10431780" imgH="4411980" progId="Paint.Picture">
                  <p:embed/>
                  <p:pic>
                    <p:nvPicPr>
                      <p:cNvPr id="0" name="Picture 4"/>
                      <p:cNvPicPr/>
                      <p:nvPr/>
                    </p:nvPicPr>
                    <p:blipFill>
                      <a:blip r:embed="rId3"/>
                      <a:stretch>
                        <a:fillRect/>
                      </a:stretch>
                    </p:blipFill>
                    <p:spPr>
                      <a:xfrm>
                        <a:off x="879475" y="1444625"/>
                        <a:ext cx="10431780" cy="441198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check on browser</a:t>
            </a:r>
          </a:p>
        </p:txBody>
      </p:sp>
      <p:sp>
        <p:nvSpPr>
          <p:cNvPr id="3" name="Content Placeholder 2"/>
          <p:cNvSpPr>
            <a:spLocks noGrp="1"/>
          </p:cNvSpPr>
          <p:nvPr>
            <p:ph idx="1"/>
          </p:nvPr>
        </p:nvSpPr>
        <p:spPr/>
        <p:txBody>
          <a:bodyPr/>
          <a:lstStyle/>
          <a:p>
            <a:r>
              <a:rPr lang="en-IN" altLang="en-US"/>
              <a:t>Dev tool</a:t>
            </a:r>
          </a:p>
          <a:p>
            <a:r>
              <a:rPr lang="en-IN" altLang="en-US"/>
              <a:t>F12</a:t>
            </a:r>
          </a:p>
          <a:p>
            <a:r>
              <a:rPr lang="en-IN" altLang="en-US"/>
              <a:t>Page rendering</a:t>
            </a:r>
          </a:p>
          <a:p>
            <a:r>
              <a:rPr lang="en-IN" altLang="en-US"/>
              <a:t>notepad++</a:t>
            </a:r>
          </a:p>
          <a:p>
            <a:r>
              <a:rPr lang="en-IN" altLang="en-US"/>
              <a:t>postman profile</a:t>
            </a:r>
          </a:p>
          <a:p>
            <a:endParaRPr lang="en-IN" altLang="en-US"/>
          </a:p>
          <a:p>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API types</a:t>
            </a:r>
          </a:p>
        </p:txBody>
      </p:sp>
      <p:sp>
        <p:nvSpPr>
          <p:cNvPr id="3" name="Content Placeholder 2"/>
          <p:cNvSpPr>
            <a:spLocks noGrp="1"/>
          </p:cNvSpPr>
          <p:nvPr>
            <p:ph idx="1"/>
          </p:nvPr>
        </p:nvSpPr>
        <p:spPr/>
        <p:txBody>
          <a:bodyPr/>
          <a:lstStyle/>
          <a:p>
            <a:r>
              <a:rPr lang="en-US" sz="2800"/>
              <a:t>REST API has no has no official standard at all because it is an architectural style. SOAP API, on the other hand, has an official standard because it is a protocol.</a:t>
            </a:r>
          </a:p>
          <a:p>
            <a:r>
              <a:rPr lang="en-US" sz="2800"/>
              <a:t>REST APIs uses multiple standards like HTTP, JSON, URL, and XML while SOAP APIs is largely based on HTTP and XML.</a:t>
            </a:r>
          </a:p>
          <a:p>
            <a:r>
              <a:rPr lang="en-US" sz="2800"/>
              <a:t>As REST API deploys multiple standards, so it takes fewer resources and bandwidth as compared to SOAP that uses XML for the creation of Payload and results in the large sized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API types</a:t>
            </a:r>
          </a:p>
        </p:txBody>
      </p:sp>
      <p:sp>
        <p:nvSpPr>
          <p:cNvPr id="3" name="Content Placeholder 2"/>
          <p:cNvSpPr>
            <a:spLocks noGrp="1"/>
          </p:cNvSpPr>
          <p:nvPr>
            <p:ph idx="1"/>
          </p:nvPr>
        </p:nvSpPr>
        <p:spPr/>
        <p:txBody>
          <a:bodyPr/>
          <a:lstStyle/>
          <a:p>
            <a:r>
              <a:rPr lang="en-US" sz="2000"/>
              <a:t>The ways both APIs exposes the business logics are also different. REST API takes advantage of URL exposure like @path("/WeatherService") while SOAP API use of services interfaces like @WebService.</a:t>
            </a:r>
          </a:p>
          <a:p>
            <a:r>
              <a:rPr lang="en-US" sz="2000"/>
              <a:t>SOAP API defines too many standards, and its implementer implements the things in a standard way only. In the case of miscommunication from service, the result will be the error. REST API, on the other hand, don't make emphasis on too many standards and results in corrupt API in the end.</a:t>
            </a:r>
          </a:p>
          <a:p>
            <a:r>
              <a:rPr lang="en-US" sz="2000"/>
              <a:t>REST API uses Web Application Description Language, and SOAP API used Web Services Description language for describing the functionalities being offered by web services.</a:t>
            </a:r>
          </a:p>
          <a:p>
            <a:r>
              <a:rPr lang="en-US" sz="2000"/>
              <a:t>REST APIs are more convenient with JavaScript and can be implemented easily as well. SOAP APIs are also convenient with JavaScript but don't support for greater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difference....</a:t>
            </a:r>
          </a:p>
        </p:txBody>
      </p:sp>
      <p:sp>
        <p:nvSpPr>
          <p:cNvPr id="3" name="Content Placeholder 2"/>
          <p:cNvSpPr>
            <a:spLocks noGrp="1"/>
          </p:cNvSpPr>
          <p:nvPr>
            <p:ph idx="1"/>
          </p:nvPr>
        </p:nvSpPr>
        <p:spPr/>
        <p:txBody>
          <a:bodyPr/>
          <a:lstStyle/>
          <a:p>
            <a:r>
              <a:rPr lang="en-US"/>
              <a:t>https://www.javatpoint.com/soap-vs-rest-web-services</a:t>
            </a:r>
          </a:p>
          <a:p>
            <a:endParaRPr lang="en-US"/>
          </a:p>
          <a:p>
            <a:endParaRPr lang="en-US"/>
          </a:p>
          <a:p>
            <a:r>
              <a:rPr lang="en-IN" altLang="en-US"/>
              <a:t>we will learn here Rest API testing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connected stuff</a:t>
            </a:r>
          </a:p>
        </p:txBody>
      </p:sp>
      <p:sp>
        <p:nvSpPr>
          <p:cNvPr id="3" name="Content Placeholder 2"/>
          <p:cNvSpPr>
            <a:spLocks noGrp="1"/>
          </p:cNvSpPr>
          <p:nvPr>
            <p:ph idx="1"/>
          </p:nvPr>
        </p:nvSpPr>
        <p:spPr/>
        <p:txBody>
          <a:bodyPr/>
          <a:lstStyle/>
          <a:p>
            <a:r>
              <a:rPr lang="en-IN" altLang="en-US"/>
              <a:t>HTML</a:t>
            </a:r>
          </a:p>
          <a:p>
            <a:r>
              <a:rPr lang="en-IN" altLang="en-US"/>
              <a:t>Json</a:t>
            </a:r>
          </a:p>
          <a:p>
            <a:r>
              <a:rPr lang="en-IN" altLang="en-US"/>
              <a:t>JavaScript</a:t>
            </a:r>
          </a:p>
          <a:p>
            <a:r>
              <a:rPr lang="en-IN" altLang="en-US"/>
              <a:t>W3schools  --- lets learn</a:t>
            </a:r>
          </a:p>
          <a:p>
            <a:endParaRPr lang="en-IN" alt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368</Words>
  <Application>Microsoft Office PowerPoint</Application>
  <PresentationFormat>Widescreen</PresentationFormat>
  <Paragraphs>42</Paragraphs>
  <Slides>9</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3" baseType="lpstr">
      <vt:lpstr>Arial</vt:lpstr>
      <vt:lpstr>Calibri</vt:lpstr>
      <vt:lpstr>Green Color</vt:lpstr>
      <vt:lpstr>Paintbrush Picture</vt:lpstr>
      <vt:lpstr>API-Testing</vt:lpstr>
      <vt:lpstr>Learning goals</vt:lpstr>
      <vt:lpstr>Hey , What is API</vt:lpstr>
      <vt:lpstr>how application works</vt:lpstr>
      <vt:lpstr>check on browser</vt:lpstr>
      <vt:lpstr>API types</vt:lpstr>
      <vt:lpstr>API types</vt:lpstr>
      <vt:lpstr>difference....</vt:lpstr>
      <vt:lpstr>connected stuff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API-Testing</dc:title>
  <dc:creator/>
  <cp:lastModifiedBy>shankar krishna murthy</cp:lastModifiedBy>
  <cp:revision>8</cp:revision>
  <dcterms:created xsi:type="dcterms:W3CDTF">2020-04-24T06:51:00Z</dcterms:created>
  <dcterms:modified xsi:type="dcterms:W3CDTF">2024-09-23T23:00:42Z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