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T Sans Narrow" panose="020B0506020203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AF847-BF6E-4CCB-9C54-2511E843A112}" v="37" dt="2022-03-27T17:54:28.182"/>
    <p1510:client id="{A664F853-A9EF-4D63-B12B-EA90725A5ED8}" v="18" dt="2022-03-27T17:47:38.564"/>
  </p1510:revLst>
</p1510:revInfo>
</file>

<file path=ppt/tableStyles.xml><?xml version="1.0" encoding="utf-8"?>
<a:tblStyleLst xmlns:a="http://schemas.openxmlformats.org/drawingml/2006/main" def="{238AF06F-6457-428E-B12C-4F299CCEBF71}">
  <a:tblStyle styleId="{238AF06F-6457-428E-B12C-4F299CCEB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54411a6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54411a6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54411a6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54411a6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f54411a6c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f54411a6c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f54411a6c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f54411a6c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f54411a6c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f54411a6c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54411a6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f54411a6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54411a6c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54411a6c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54411a6c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54411a6c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54411a6c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f54411a6c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f54411a6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f54411a6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54411a6c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54411a6c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TRACKER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BHOLENATH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RESULT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system can precisely keep track of users expense as well as their budgeting. 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Bar chart is automatically generated on monthly basis for users to review their income and expenditures. 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This report is retrieved from local database where user inputs are managed. 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Goals achieved are :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 friendly and flexible interface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Efficient calculation and forecasting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Instant access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system can only be used by  individuals as it includes personal expenses only.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system cannot be operated online in current scenario.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Expense tracker  ?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66175" y="1425550"/>
            <a:ext cx="8520600" cy="28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Expense tracker is a web site designed to manage personal financial transaction details. 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It is designed for local devices where overall coded software is installed. </a:t>
            </a:r>
            <a:endParaRPr sz="2100"/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" sz="2100"/>
              <a:t>Expense tracker helps you monitor your budgets, incomes and expenditure. </a:t>
            </a:r>
            <a:endParaRPr sz="21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052750"/>
            <a:ext cx="8520600" cy="3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design user friendly interface for easy user access. </a:t>
            </a:r>
            <a:endParaRPr sz="2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develop systematic system that helps to improve user financial management. </a:t>
            </a:r>
            <a:endParaRPr sz="2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 test and evaluate the reliability if the system to generate monthly report and forecast budget for users.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FOR DEVELOPMENT </a:t>
            </a:r>
            <a:endParaRPr/>
          </a:p>
        </p:txBody>
      </p:sp>
      <p:graphicFrame>
        <p:nvGraphicFramePr>
          <p:cNvPr id="85" name="Google Shape;85;p16"/>
          <p:cNvGraphicFramePr/>
          <p:nvPr>
            <p:extLst>
              <p:ext uri="{D42A27DB-BD31-4B8C-83A1-F6EECF244321}">
                <p14:modId xmlns:p14="http://schemas.microsoft.com/office/powerpoint/2010/main" val="3045894269"/>
              </p:ext>
            </p:extLst>
          </p:nvPr>
        </p:nvGraphicFramePr>
        <p:xfrm>
          <a:off x="615725" y="1565050"/>
          <a:ext cx="7660050" cy="2579000"/>
        </p:xfrm>
        <a:graphic>
          <a:graphicData uri="http://schemas.openxmlformats.org/drawingml/2006/table">
            <a:tbl>
              <a:tblPr>
                <a:noFill/>
                <a:tableStyleId>{238AF06F-6457-428E-B12C-4F299CCEBF71}</a:tableStyleId>
              </a:tblPr>
              <a:tblGrid>
                <a:gridCol w="25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SOFTWARE REQUIREMENT</a:t>
                      </a:r>
                      <a:endParaRPr sz="17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XAMPP 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Used as local server to render website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 REQUIREMENT</a:t>
                      </a:r>
                      <a:endParaRPr sz="17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PC TYPE MACHINE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To code, implement, design and develop a complete website 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it out !!!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" b="1" i="1" dirty="0"/>
              <a:t>expense_tracker </a:t>
            </a:r>
            <a:endParaRPr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 b="0">
                <a:solidFill>
                  <a:srgbClr val="CC0000"/>
                </a:solidFill>
              </a:rPr>
              <a:t>System design model</a:t>
            </a:r>
            <a:endParaRPr sz="6000">
              <a:solidFill>
                <a:srgbClr val="CC0000"/>
              </a:solidFill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4939500" y="1143800"/>
            <a:ext cx="3837000" cy="31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Waterfall model</a:t>
            </a:r>
            <a:endParaRPr lang="en-US" sz="4200" b="1" dirty="0">
              <a:solidFill>
                <a:schemeClr val="bg2">
                  <a:lumMod val="40000"/>
                  <a:lumOff val="60000"/>
                </a:schemeClr>
              </a:solidFill>
              <a:latin typeface="PT Sans Narrow"/>
              <a:ea typeface="PT Sans Narrow"/>
              <a:cs typeface="PT Sans Narrow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 b="1" dirty="0">
                <a:latin typeface="Times New Roman"/>
                <a:ea typeface="Times New Roman"/>
                <a:cs typeface="Times New Roman"/>
                <a:sym typeface="Times New Roman"/>
              </a:rPr>
              <a:t>Very simple to use and understand</a:t>
            </a:r>
            <a:endParaRPr sz="21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 b="1" dirty="0">
                <a:latin typeface="Times New Roman"/>
                <a:ea typeface="Times New Roman"/>
                <a:cs typeface="Times New Roman"/>
                <a:sym typeface="Times New Roman"/>
              </a:rPr>
              <a:t>No overlapping of phases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438275"/>
            <a:ext cx="42048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endParaRPr sz="1600" b="1" u="sng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</a:endParaRPr>
          </a:p>
          <a:p>
            <a:pPr indent="-330200">
              <a:spcBef>
                <a:spcPts val="1200"/>
              </a:spcBef>
              <a:buClr>
                <a:srgbClr val="000000"/>
              </a:buClr>
              <a:buSzPts val="1600"/>
              <a:buChar char="➔"/>
            </a:pPr>
            <a:r>
              <a:rPr lang="en" sz="1600" dirty="0">
                <a:solidFill>
                  <a:srgbClr val="000000"/>
                </a:solidFill>
              </a:rPr>
              <a:t>Through traversing to websites </a:t>
            </a:r>
            <a:endParaRPr lang="en" sz="1600">
              <a:solidFill>
                <a:srgbClr val="000000"/>
              </a:solidFill>
            </a:endParaRPr>
          </a:p>
          <a:p>
            <a:pPr marL="0" indent="0">
              <a:spcBef>
                <a:spcPts val="1200"/>
              </a:spcBef>
              <a:buClr>
                <a:srgbClr val="695D46"/>
              </a:buClr>
              <a:buNone/>
            </a:pPr>
            <a:endParaRPr lang="en"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" sz="1600" dirty="0">
                <a:solidFill>
                  <a:srgbClr val="000000"/>
                </a:solidFill>
              </a:rPr>
              <a:t>Prepared informal group interviews to students 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lang="en" sz="1600" dirty="0">
                <a:solidFill>
                  <a:srgbClr val="000000"/>
                </a:solidFill>
              </a:rPr>
              <a:t>Overlook of pre-existing software's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indent="-330200">
              <a:spcBef>
                <a:spcPts val="1200"/>
              </a:spcBef>
              <a:buClr>
                <a:srgbClr val="000000"/>
              </a:buClr>
              <a:buSzPts val="1600"/>
              <a:buChar char="➔"/>
            </a:pPr>
            <a:r>
              <a:rPr lang="en" sz="1600" dirty="0">
                <a:solidFill>
                  <a:srgbClr val="000000"/>
                </a:solidFill>
              </a:rPr>
              <a:t>Gathered requirements are studied 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4803825" y="495325"/>
            <a:ext cx="39999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 b="1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1600" b="1" u="sng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600" u="sng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Design of system for expense tracker specifying hardware and software requirements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Dynamically generated bar chart supports a clear description of your monthly transaction. 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You can filter your transaction details based on different parameters.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449650"/>
            <a:ext cx="3999900" cy="4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600" b="1" u="sng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Coding is performed as per the requirement.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Programming languages used are PHP, MySQL server, Bootstrap Framework.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indent="-336550" algn="just">
              <a:spcBef>
                <a:spcPts val="1200"/>
              </a:spcBef>
              <a:buClr>
                <a:srgbClr val="000000"/>
              </a:buClr>
              <a:buSzPts val="1700"/>
            </a:pPr>
            <a:r>
              <a:rPr lang="en" sz="1700" dirty="0">
                <a:solidFill>
                  <a:srgbClr val="000000"/>
                </a:solidFill>
              </a:rPr>
              <a:t>Information from previous phases are analyzed and code is written to create functional product 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2"/>
          </p:nvPr>
        </p:nvSpPr>
        <p:spPr>
          <a:xfrm>
            <a:off x="4832400" y="449575"/>
            <a:ext cx="3999900" cy="4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1600" b="1" u="sng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algn="just">
              <a:spcBef>
                <a:spcPts val="1200"/>
              </a:spcBef>
              <a:buClr>
                <a:srgbClr val="000000"/>
              </a:buClr>
              <a:buSzPts val="1700"/>
            </a:pPr>
            <a:r>
              <a:rPr lang="en" sz="1700" dirty="0">
                <a:solidFill>
                  <a:srgbClr val="000000"/>
                </a:solidFill>
              </a:rPr>
              <a:t>Once implementation is completed, the final product of expense tracker is tested and evaluated to find any problem if exists to measure system performance. </a:t>
            </a:r>
            <a:endParaRPr sz="17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indent="-336550" algn="just">
              <a:spcBef>
                <a:spcPts val="1200"/>
              </a:spcBef>
              <a:buClr>
                <a:srgbClr val="000000"/>
              </a:buClr>
              <a:buSzPts val="1700"/>
            </a:pPr>
            <a:r>
              <a:rPr lang="en" sz="1700" dirty="0">
                <a:solidFill>
                  <a:srgbClr val="000000"/>
                </a:solidFill>
              </a:rPr>
              <a:t>Checks whether requirements are met or not. 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449650"/>
            <a:ext cx="3999900" cy="4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sz="1700" b="1" u="sng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In this phase, complete product  is installed to the user’s device </a:t>
            </a:r>
            <a:endParaRPr sz="17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Expense tracker is executed on daily basis by the user. </a:t>
            </a:r>
            <a:endParaRPr sz="17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User feedback is generated by their experience 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2"/>
          </p:nvPr>
        </p:nvSpPr>
        <p:spPr>
          <a:xfrm>
            <a:off x="4832400" y="449575"/>
            <a:ext cx="3999900" cy="4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</a:t>
            </a:r>
            <a:endParaRPr sz="1700" b="1" u="sng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Any modification or changes are derived from user feedback. </a:t>
            </a:r>
            <a:endParaRPr sz="17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This phase ensures the system works perfectly. </a:t>
            </a:r>
            <a:endParaRPr sz="1700">
              <a:solidFill>
                <a:srgbClr val="000000"/>
              </a:solidFill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➔"/>
            </a:pPr>
            <a:r>
              <a:rPr lang="en" sz="1700">
                <a:solidFill>
                  <a:srgbClr val="000000"/>
                </a:solidFill>
              </a:rPr>
              <a:t>But if any user come across any error ,defect or bugs, fixing them is the main aim of this phase. </a:t>
            </a:r>
            <a:endParaRPr sz="17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Tropic</vt:lpstr>
      <vt:lpstr>EXPENSE TRACKER</vt:lpstr>
      <vt:lpstr>What is Expense tracker  ?</vt:lpstr>
      <vt:lpstr>Objectives</vt:lpstr>
      <vt:lpstr>REQUIREMENT FOR DEVELOPMENT </vt:lpstr>
      <vt:lpstr>Let’s check it out !!!</vt:lpstr>
      <vt:lpstr>System design model</vt:lpstr>
      <vt:lpstr>PowerPoint Presentation</vt:lpstr>
      <vt:lpstr>PowerPoint Presentation</vt:lpstr>
      <vt:lpstr>PowerPoint Presentation</vt:lpstr>
      <vt:lpstr>EXPECTED RESULT</vt:lpstr>
      <vt:lpstr>LIMITATIONS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cp:revision>29</cp:revision>
  <dcterms:modified xsi:type="dcterms:W3CDTF">2022-03-27T18:02:04Z</dcterms:modified>
</cp:coreProperties>
</file>