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3 -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26" y="561158"/>
            <a:ext cx="10324420" cy="52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23" y="289560"/>
            <a:ext cx="10458450" cy="553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935" y="436244"/>
            <a:ext cx="10322242" cy="5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5" y="701312"/>
            <a:ext cx="10363200" cy="405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7283</TotalTime>
  <Words>4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335</cp:revision>
  <dcterms:created xsi:type="dcterms:W3CDTF">2021-03-13T13:53:48Z</dcterms:created>
  <dcterms:modified xsi:type="dcterms:W3CDTF">2022-06-29T06:06:39Z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