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377" y="1767840"/>
            <a:ext cx="4448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] – targeting attribute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19462" y="2024856"/>
            <a:ext cx="55530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 – matching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6549" y="2155349"/>
            <a:ext cx="8177348" cy="43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=^</a:t>
            </a:r>
            <a:r>
              <a:rPr lang="en-US" dirty="0" err="1" smtClean="0"/>
              <a:t>val</a:t>
            </a:r>
            <a:r>
              <a:rPr lang="en-US" dirty="0" smtClean="0"/>
              <a:t>] – should start with this value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9590" y="1982401"/>
            <a:ext cx="10010775" cy="44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=|</a:t>
            </a:r>
            <a:r>
              <a:rPr lang="en-US" dirty="0" err="1" smtClean="0"/>
              <a:t>val</a:t>
            </a:r>
            <a:r>
              <a:rPr lang="en-US" dirty="0" smtClean="0"/>
              <a:t>] – value should have </a:t>
            </a:r>
            <a:r>
              <a:rPr lang="en-US" dirty="0" err="1" smtClean="0"/>
              <a:t>hypen</a:t>
            </a:r>
            <a:r>
              <a:rPr lang="en-US" dirty="0" smtClean="0"/>
              <a:t> after that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438" y="1988253"/>
            <a:ext cx="10602007" cy="433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=$</a:t>
            </a:r>
            <a:r>
              <a:rPr lang="en-US" dirty="0" err="1" smtClean="0"/>
              <a:t>val</a:t>
            </a:r>
            <a:r>
              <a:rPr lang="en-US" dirty="0" smtClean="0"/>
              <a:t>] – value end with this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666" y="1893274"/>
            <a:ext cx="10241007" cy="438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=*</a:t>
            </a:r>
            <a:r>
              <a:rPr lang="en-US" dirty="0" err="1" smtClean="0"/>
              <a:t>val</a:t>
            </a:r>
            <a:r>
              <a:rPr lang="en-US" dirty="0" smtClean="0"/>
              <a:t>] – match with value anywhere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664" y="1737360"/>
            <a:ext cx="7956233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=~</a:t>
            </a:r>
            <a:r>
              <a:rPr lang="en-US" dirty="0" err="1" smtClean="0"/>
              <a:t>val</a:t>
            </a:r>
            <a:r>
              <a:rPr lang="en-US" dirty="0" smtClean="0"/>
              <a:t>] – similar like * but space should be there between 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2" y="1904183"/>
            <a:ext cx="6936377" cy="42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8685</TotalTime>
  <Words>73</Words>
  <Application>Microsoft Office PowerPoint</Application>
  <PresentationFormat>Custom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Advanced CSS Selector</vt:lpstr>
      <vt:lpstr>A[attr] – targeting attribute </vt:lpstr>
      <vt:lpstr>A[attr=val] – matching value</vt:lpstr>
      <vt:lpstr>A[attr=^val] – should start with this value</vt:lpstr>
      <vt:lpstr>A[attr=|val] – value should have hypen after that</vt:lpstr>
      <vt:lpstr>A[attr=$val] – value end with this value</vt:lpstr>
      <vt:lpstr>A[attr=*val] – match with value anywhere</vt:lpstr>
      <vt:lpstr>A[attr=~val] – similar like * but space should be there between 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431</cp:revision>
  <dcterms:created xsi:type="dcterms:W3CDTF">2021-03-13T13:53:48Z</dcterms:created>
  <dcterms:modified xsi:type="dcterms:W3CDTF">2022-07-13T11:52:40Z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