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14" r:id="rId3"/>
    <p:sldId id="470" r:id="rId4"/>
    <p:sldId id="47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>
        <p:scale>
          <a:sx n="66" d="100"/>
          <a:sy n="66" d="100"/>
        </p:scale>
        <p:origin x="-882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Classes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26255" y="1825625"/>
            <a:ext cx="773948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link(),hover(),active(),visited() – used for anchor tag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710" y="2098494"/>
            <a:ext cx="26289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4743" y="1525361"/>
            <a:ext cx="51816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target() – used for anchor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778" y="2125663"/>
            <a:ext cx="56769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4674" y="2743200"/>
            <a:ext cx="4084183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8520</TotalTime>
  <Words>28</Words>
  <Application>Microsoft Office PowerPoint</Application>
  <PresentationFormat>Custom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Pseudo Classes</vt:lpstr>
      <vt:lpstr>PseudoClass: link(),hover(),active(),visited() – used for anchor tag</vt:lpstr>
      <vt:lpstr>PseudoClass: target() – used for anchor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459</cp:revision>
  <dcterms:created xsi:type="dcterms:W3CDTF">2021-03-13T13:53:48Z</dcterms:created>
  <dcterms:modified xsi:type="dcterms:W3CDTF">2022-07-14T06:48:22Z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