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4" r:id="rId3"/>
    <p:sldId id="415" r:id="rId4"/>
    <p:sldId id="416" r:id="rId5"/>
    <p:sldId id="417" r:id="rId6"/>
    <p:sldId id="41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1532" y="2198461"/>
            <a:ext cx="2000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0086" y="1897970"/>
            <a:ext cx="441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2" y="1796597"/>
            <a:ext cx="7191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939" y="2592614"/>
            <a:ext cx="4459061" cy="3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828" y="1704975"/>
            <a:ext cx="4252458" cy="49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9984" y="2111828"/>
            <a:ext cx="2390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429" y="2320472"/>
            <a:ext cx="198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514" y="1572532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767" y="2331357"/>
            <a:ext cx="3133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3068184"/>
            <a:ext cx="27146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35" y="1679574"/>
            <a:ext cx="4447722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682" y="2567215"/>
            <a:ext cx="1276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71" y="2274751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1366"/>
            <a:ext cx="9639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93" y="2390367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58" y="2463665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6795" y="4501697"/>
            <a:ext cx="1304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9288" y="4134303"/>
            <a:ext cx="1343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54" y="2152605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898" y="2058899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68" y="3814536"/>
            <a:ext cx="15049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6570" y="3510870"/>
            <a:ext cx="1247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8520</TotalTime>
  <Words>148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459</cp:revision>
  <dcterms:created xsi:type="dcterms:W3CDTF">2021-03-13T13:53:48Z</dcterms:created>
  <dcterms:modified xsi:type="dcterms:W3CDTF">2022-07-14T06:48:55Z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