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94" r:id="rId3"/>
    <p:sldId id="390" r:id="rId4"/>
    <p:sldId id="421" r:id="rId5"/>
    <p:sldId id="422" r:id="rId6"/>
    <p:sldId id="440" r:id="rId7"/>
    <p:sldId id="423" r:id="rId8"/>
    <p:sldId id="424" r:id="rId9"/>
    <p:sldId id="391" r:id="rId10"/>
    <p:sldId id="392" r:id="rId11"/>
    <p:sldId id="425" r:id="rId12"/>
    <p:sldId id="426" r:id="rId13"/>
    <p:sldId id="435" r:id="rId14"/>
    <p:sldId id="438" r:id="rId15"/>
    <p:sldId id="436" r:id="rId16"/>
    <p:sldId id="431" r:id="rId17"/>
    <p:sldId id="439" r:id="rId18"/>
    <p:sldId id="433" r:id="rId19"/>
    <p:sldId id="43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border-box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3062" y="1867989"/>
            <a:ext cx="306092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4330" y="1541417"/>
            <a:ext cx="5956663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0891" y="533784"/>
            <a:ext cx="10881360" cy="563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0608" y="1643063"/>
            <a:ext cx="9300754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474" y="1916679"/>
            <a:ext cx="10022205" cy="36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Position - static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855" y="1847443"/>
            <a:ext cx="44291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75960" y="1864254"/>
            <a:ext cx="5990985" cy="432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- relative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6937" y="1939131"/>
            <a:ext cx="78581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Position:absolute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105" y="1767001"/>
            <a:ext cx="76104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1" y="444138"/>
            <a:ext cx="10345783" cy="569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Position:sticky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57198"/>
            <a:ext cx="10515600" cy="368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Position:fixed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19296"/>
            <a:ext cx="10515600" cy="396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Property – Text overflow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5474" y="1789610"/>
            <a:ext cx="9196252" cy="445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 and 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725" y="1899671"/>
            <a:ext cx="60102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5120" y="1833154"/>
            <a:ext cx="51511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954" y="1913234"/>
            <a:ext cx="10515600" cy="245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9142" y="1197019"/>
            <a:ext cx="5252058" cy="54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4930" y="2508989"/>
            <a:ext cx="5217459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492" y="1721122"/>
            <a:ext cx="575261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6925" y="1601424"/>
            <a:ext cx="5434149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83" y="1767425"/>
            <a:ext cx="10515600" cy="391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without border 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6367" y="2060916"/>
            <a:ext cx="3666444" cy="394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8561" y="1528354"/>
            <a:ext cx="52907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8723</TotalTime>
  <Words>38</Words>
  <Application>Microsoft Office PowerPoint</Application>
  <PresentationFormat>Custom</PresentationFormat>
  <Paragraphs>16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CSS Property – Text overflow</vt:lpstr>
      <vt:lpstr>Flex box and grid</vt:lpstr>
      <vt:lpstr>flexbox</vt:lpstr>
      <vt:lpstr>FlexBoX</vt:lpstr>
      <vt:lpstr>Flexbox</vt:lpstr>
      <vt:lpstr>Grid</vt:lpstr>
      <vt:lpstr>Grid</vt:lpstr>
      <vt:lpstr>Box sizing – without border box</vt:lpstr>
      <vt:lpstr>Box sizing – border-box</vt:lpstr>
      <vt:lpstr>Slide 11</vt:lpstr>
      <vt:lpstr>Slide 12</vt:lpstr>
      <vt:lpstr>Position</vt:lpstr>
      <vt:lpstr>Default Position - static</vt:lpstr>
      <vt:lpstr>Position - relative</vt:lpstr>
      <vt:lpstr>Position:absolute</vt:lpstr>
      <vt:lpstr>Slide 17</vt:lpstr>
      <vt:lpstr>Position:sticky</vt:lpstr>
      <vt:lpstr>Position:fixed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446</cp:revision>
  <dcterms:created xsi:type="dcterms:W3CDTF">2021-03-13T13:53:48Z</dcterms:created>
  <dcterms:modified xsi:type="dcterms:W3CDTF">2022-07-06T09:39:38Z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