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35" r:id="rId3"/>
    <p:sldId id="438" r:id="rId4"/>
    <p:sldId id="433" r:id="rId5"/>
    <p:sldId id="434" r:id="rId6"/>
    <p:sldId id="431" r:id="rId7"/>
    <p:sldId id="439" r:id="rId8"/>
    <p:sldId id="440" r:id="rId9"/>
    <p:sldId id="441" r:id="rId10"/>
    <p:sldId id="442" r:id="rId11"/>
    <p:sldId id="443" r:id="rId12"/>
    <p:sldId id="453" r:id="rId13"/>
    <p:sldId id="454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5" r:id="rId24"/>
    <p:sldId id="456" r:id="rId25"/>
    <p:sldId id="4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 – max-width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031" y="1686582"/>
            <a:ext cx="9594940" cy="472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specific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0969" y="1797754"/>
            <a:ext cx="8744631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 Resolution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2024991"/>
            <a:ext cx="10424159" cy="374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606" y="444137"/>
            <a:ext cx="10502268" cy="61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Text-overflow</a:t>
            </a:r>
          </a:p>
          <a:p>
            <a:endParaRPr lang="en-IN" dirty="0" smtClean="0"/>
          </a:p>
          <a:p>
            <a:r>
              <a:rPr lang="en-IN" dirty="0" smtClean="0"/>
              <a:t>Word-wrap</a:t>
            </a:r>
          </a:p>
          <a:p>
            <a:endParaRPr lang="en-IN" dirty="0" smtClean="0"/>
          </a:p>
          <a:p>
            <a:r>
              <a:rPr lang="en-IN" dirty="0" smtClean="0"/>
              <a:t>Word-break</a:t>
            </a:r>
          </a:p>
          <a:p>
            <a:endParaRPr lang="en-IN" dirty="0" smtClean="0"/>
          </a:p>
          <a:p>
            <a:r>
              <a:rPr lang="en-IN" dirty="0" smtClean="0"/>
              <a:t>Writing-mode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</a:t>
            </a:r>
            <a:r>
              <a:rPr lang="en-IN" dirty="0" err="1" smtClean="0"/>
              <a:t>overflow:clip</a:t>
            </a:r>
            <a:endParaRPr lang="en-US" dirty="0"/>
          </a:p>
        </p:txBody>
      </p:sp>
      <p:pic>
        <p:nvPicPr>
          <p:cNvPr id="378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830" y="1968522"/>
            <a:ext cx="607422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7454" y="2364378"/>
            <a:ext cx="4290740" cy="209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</a:t>
            </a:r>
            <a:r>
              <a:rPr lang="en-IN" dirty="0" err="1" smtClean="0"/>
              <a:t>overflow:ellipsis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16092" y="5669279"/>
            <a:ext cx="3437708" cy="50768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27" y="1754505"/>
            <a:ext cx="653142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3275" y="1916022"/>
            <a:ext cx="3948794" cy="20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Overflow:visible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074" y="1786437"/>
            <a:ext cx="527677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8127" y="1946093"/>
            <a:ext cx="4323942" cy="222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</a:t>
            </a:r>
            <a:r>
              <a:rPr lang="en-IN" dirty="0" err="1" smtClean="0"/>
              <a:t>wrap:break</a:t>
            </a:r>
            <a:r>
              <a:rPr lang="en-IN" dirty="0" smtClean="0"/>
              <a:t>-word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075" y="1642745"/>
            <a:ext cx="97452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Word-break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380" y="1799499"/>
            <a:ext cx="846831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Word-break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757907"/>
            <a:ext cx="7262949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9095" y="1864814"/>
            <a:ext cx="72633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mode - 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5362" y="1856537"/>
            <a:ext cx="10055815" cy="416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Image – type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1094" y="1978727"/>
            <a:ext cx="7520939" cy="44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image – type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776" y="1655807"/>
            <a:ext cx="7602583" cy="4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Video - 1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77" y="1654356"/>
            <a:ext cx="8153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57198"/>
            <a:ext cx="10515600" cy="36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19296"/>
            <a:ext cx="10515600" cy="39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 absolute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104" y="1917065"/>
            <a:ext cx="52987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7555" y="1515291"/>
            <a:ext cx="4389120" cy="397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3509" y="1679916"/>
            <a:ext cx="10605679" cy="490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 – min-width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758" y="1679779"/>
            <a:ext cx="9737408" cy="45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8703</TotalTime>
  <Words>60</Words>
  <Application>Microsoft Office PowerPoint</Application>
  <PresentationFormat>Custom</PresentationFormat>
  <Paragraphs>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Position</vt:lpstr>
      <vt:lpstr>Default Position - static</vt:lpstr>
      <vt:lpstr>Position:sticky</vt:lpstr>
      <vt:lpstr>Position:fixed</vt:lpstr>
      <vt:lpstr>Position:absolute</vt:lpstr>
      <vt:lpstr>Position absolute</vt:lpstr>
      <vt:lpstr>Media Query</vt:lpstr>
      <vt:lpstr>Media query – min-width</vt:lpstr>
      <vt:lpstr>Media query – max-width</vt:lpstr>
      <vt:lpstr>Targeting specific</vt:lpstr>
      <vt:lpstr>Screen Size Resolution</vt:lpstr>
      <vt:lpstr>Slide 13</vt:lpstr>
      <vt:lpstr>Text Effects</vt:lpstr>
      <vt:lpstr>text-overflow:clip</vt:lpstr>
      <vt:lpstr>text-overflow:ellipsis</vt:lpstr>
      <vt:lpstr>Overflow:visible</vt:lpstr>
      <vt:lpstr>Word-wrap:break-word</vt:lpstr>
      <vt:lpstr>Word-break</vt:lpstr>
      <vt:lpstr>Word-break</vt:lpstr>
      <vt:lpstr>Writing Mode</vt:lpstr>
      <vt:lpstr>Writing mode - output</vt:lpstr>
      <vt:lpstr>Responsive Image – type 1</vt:lpstr>
      <vt:lpstr>Responsive image – type 2</vt:lpstr>
      <vt:lpstr>Responsive Video - 1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479</cp:revision>
  <dcterms:created xsi:type="dcterms:W3CDTF">2021-03-13T13:53:48Z</dcterms:created>
  <dcterms:modified xsi:type="dcterms:W3CDTF">2022-07-12T07:18:01Z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