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63" r:id="rId3"/>
    <p:sldId id="464" r:id="rId4"/>
    <p:sldId id="465" r:id="rId5"/>
    <p:sldId id="466" r:id="rId6"/>
    <p:sldId id="467" r:id="rId7"/>
    <p:sldId id="432" r:id="rId8"/>
    <p:sldId id="433" r:id="rId9"/>
    <p:sldId id="434" r:id="rId10"/>
    <p:sldId id="438" r:id="rId11"/>
    <p:sldId id="439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Repeating-radial-gradient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766888"/>
            <a:ext cx="10306050" cy="403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Repeating-linear-gradient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776413"/>
            <a:ext cx="10315575" cy="408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- you only specify the horizontal shadow (2px) and the vertical shadow (2px)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329" y="1760310"/>
            <a:ext cx="54640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607" y="1763486"/>
            <a:ext cx="5447210" cy="41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- add a color to the shadow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295" y="2047694"/>
            <a:ext cx="60256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7043" y="2257152"/>
            <a:ext cx="4410075" cy="38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– with color text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4667" y="1799499"/>
            <a:ext cx="571914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7211" y="1895611"/>
            <a:ext cx="4837475" cy="382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Text-shadow-multiple-shadow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48" y="1838688"/>
            <a:ext cx="577378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5741" y="1999570"/>
            <a:ext cx="4775699" cy="415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5809" y="1463040"/>
            <a:ext cx="7973241" cy="51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942" y="1734184"/>
            <a:ext cx="4480137" cy="469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6731" y="1645920"/>
            <a:ext cx="5136697" cy="451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 with color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621" y="1734185"/>
            <a:ext cx="406682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17" y="2133873"/>
            <a:ext cx="4495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 – blur effect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9845" y="1747248"/>
            <a:ext cx="44682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6059" y="2024199"/>
            <a:ext cx="4476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661" y="1511458"/>
            <a:ext cx="10190389" cy="449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Box-shadow- The inset parameter changes the shadow from an outer shadow (outset) to an inner shadow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859" y="1874792"/>
            <a:ext cx="56769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05067" y="2461373"/>
            <a:ext cx="44862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Box-shadow-multiple shadows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0904" y="1890939"/>
            <a:ext cx="47195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6800" y="2424521"/>
            <a:ext cx="47720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892186"/>
            <a:ext cx="10058400" cy="386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7916" y="1761423"/>
            <a:ext cx="8048625" cy="217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2884" y="1799500"/>
            <a:ext cx="455731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9658" y="2076995"/>
            <a:ext cx="2843348" cy="361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145" y="1867989"/>
            <a:ext cx="10649358" cy="433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0889" y="1930128"/>
            <a:ext cx="440743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4217" y="1384663"/>
            <a:ext cx="4136435" cy="54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an Animation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6" y="1695291"/>
            <a:ext cx="7837714" cy="339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How Many Times an Animation Should Run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679" y="1777206"/>
            <a:ext cx="10064931" cy="347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infinite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5119" y="1786436"/>
            <a:ext cx="567337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0329" y="1767272"/>
            <a:ext cx="9675088" cy="408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Direction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3" y="1826463"/>
            <a:ext cx="10215154" cy="343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Direction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6" y="2107315"/>
            <a:ext cx="9065623" cy="360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speed Curve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1231" y="1945118"/>
            <a:ext cx="9609500" cy="35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speed curve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001" y="1930128"/>
            <a:ext cx="607038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 – to - right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276" y="1634331"/>
            <a:ext cx="11465923" cy="453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 – top - right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5975" y="2205831"/>
            <a:ext cx="8020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 – multiple color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87" y="2377281"/>
            <a:ext cx="80486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Radial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71650"/>
            <a:ext cx="10287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Radial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1781175"/>
            <a:ext cx="10353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Radial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795463"/>
            <a:ext cx="10277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8683</TotalTime>
  <Words>108</Words>
  <Application>Microsoft Office PowerPoint</Application>
  <PresentationFormat>Custom</PresentationFormat>
  <Paragraphs>33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Gradient</vt:lpstr>
      <vt:lpstr>Linear Gradient</vt:lpstr>
      <vt:lpstr>Linear Gradient – to - right</vt:lpstr>
      <vt:lpstr>Linear Gradient – top - right</vt:lpstr>
      <vt:lpstr>Linear Gradient – multiple color</vt:lpstr>
      <vt:lpstr>Radial Gradient</vt:lpstr>
      <vt:lpstr>Radial Gradient</vt:lpstr>
      <vt:lpstr>Radial Gradient</vt:lpstr>
      <vt:lpstr>Repeating-radial-gradient</vt:lpstr>
      <vt:lpstr>Repeating-linear-gradient</vt:lpstr>
      <vt:lpstr>Text-shadow - you only specify the horizontal shadow (2px) and the vertical shadow (2px)</vt:lpstr>
      <vt:lpstr>Text-shadow - add a color to the shadow</vt:lpstr>
      <vt:lpstr>Text-shadow – with color text</vt:lpstr>
      <vt:lpstr>Text-shadow-multiple-shadow</vt:lpstr>
      <vt:lpstr>Text-shadow</vt:lpstr>
      <vt:lpstr>Box-shadow</vt:lpstr>
      <vt:lpstr>Box-shadow with color</vt:lpstr>
      <vt:lpstr>Box-shadow – blur effect</vt:lpstr>
      <vt:lpstr>Box-shadow- The inset parameter changes the shadow from an outer shadow (outset) to an inner shadow </vt:lpstr>
      <vt:lpstr>Box-shadow-multiple shadows</vt:lpstr>
      <vt:lpstr>Animation</vt:lpstr>
      <vt:lpstr>@keyframes</vt:lpstr>
      <vt:lpstr>@keyframes</vt:lpstr>
      <vt:lpstr>@keyframes</vt:lpstr>
      <vt:lpstr>@keyframes</vt:lpstr>
      <vt:lpstr>Delay an Animation </vt:lpstr>
      <vt:lpstr>Set How Many Times an Animation Should Run </vt:lpstr>
      <vt:lpstr>Animation infinite </vt:lpstr>
      <vt:lpstr>Animation Direction</vt:lpstr>
      <vt:lpstr>Animation Direction</vt:lpstr>
      <vt:lpstr>Animation speed Curve</vt:lpstr>
      <vt:lpstr>Animation speed curve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488</cp:revision>
  <dcterms:created xsi:type="dcterms:W3CDTF">2021-03-13T13:53:48Z</dcterms:created>
  <dcterms:modified xsi:type="dcterms:W3CDTF">2022-07-13T17:26:24Z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