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21" r:id="rId3"/>
    <p:sldId id="422" r:id="rId4"/>
    <p:sldId id="432" r:id="rId5"/>
    <p:sldId id="430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3" r:id="rId14"/>
    <p:sldId id="434" r:id="rId15"/>
    <p:sldId id="370" r:id="rId16"/>
    <p:sldId id="371" r:id="rId17"/>
    <p:sldId id="372" r:id="rId18"/>
    <p:sldId id="410" r:id="rId19"/>
    <p:sldId id="411" r:id="rId20"/>
    <p:sldId id="412" r:id="rId21"/>
    <p:sldId id="414" r:id="rId22"/>
    <p:sldId id="415" r:id="rId23"/>
    <p:sldId id="416" r:id="rId24"/>
    <p:sldId id="417" r:id="rId25"/>
    <p:sldId id="418" r:id="rId26"/>
    <p:sldId id="419" r:id="rId27"/>
    <p:sldId id="42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Length Units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563" y="1414599"/>
            <a:ext cx="10868568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 of absolute Units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90949" y="1894114"/>
            <a:ext cx="6805748" cy="462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 of relative Units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88115"/>
            <a:ext cx="10620103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7683" y="715736"/>
            <a:ext cx="28860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05959" y="0"/>
            <a:ext cx="4486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 of relative and absolute % related to parent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679" y="1633130"/>
            <a:ext cx="120300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 of relative and absolute </a:t>
            </a:r>
            <a:r>
              <a:rPr lang="en-US" dirty="0" err="1" smtClean="0"/>
              <a:t>vw</a:t>
            </a:r>
            <a:r>
              <a:rPr lang="en-US" dirty="0" smtClean="0"/>
              <a:t> and </a:t>
            </a:r>
            <a:r>
              <a:rPr lang="en-US" dirty="0" err="1" smtClean="0"/>
              <a:t>vh</a:t>
            </a:r>
            <a:r>
              <a:rPr lang="en-US" dirty="0" smtClean="0"/>
              <a:t> related to </a:t>
            </a:r>
            <a:r>
              <a:rPr lang="en-US" smtClean="0"/>
              <a:t>screen size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868669"/>
            <a:ext cx="10090242" cy="440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 Basic Selectors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947" y="837564"/>
            <a:ext cx="677954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CSS selector selects the HTML element(s) which we want to style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Types of Selectors: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element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id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class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Universal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383" y="802821"/>
            <a:ext cx="9362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element Selector: </a:t>
            </a:r>
            <a:r>
              <a:rPr lang="en-US" dirty="0" smtClean="0"/>
              <a:t>- The element selector selects HTML elements based on the element name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id Selector </a:t>
            </a:r>
            <a:r>
              <a:rPr lang="en-US" dirty="0" smtClean="0"/>
              <a:t>- id selector uses the id attribute of an HTML element to select a specific element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class Selector</a:t>
            </a:r>
            <a:r>
              <a:rPr lang="en-US" dirty="0" smtClean="0"/>
              <a:t> - Class selector selects HTML elements with a specific class attribute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</a:p>
          <a:p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4431" y="2990489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#</a:t>
            </a:r>
            <a:r>
              <a:rPr lang="es-ES" sz="1600" dirty="0" err="1" smtClean="0">
                <a:solidFill>
                  <a:schemeClr val="dk1"/>
                </a:solidFill>
              </a:rPr>
              <a:t>textBoxName</a:t>
            </a:r>
            <a:r>
              <a:rPr lang="es-ES" sz="1600" dirty="0" smtClean="0">
                <a:solidFill>
                  <a:schemeClr val="dk1"/>
                </a:solidFill>
              </a:rPr>
              <a:t>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red;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60182" y="4626633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.portal 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 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</a:t>
            </a:r>
            <a:r>
              <a:rPr lang="es-ES" sz="1600" dirty="0" err="1" smtClean="0">
                <a:solidFill>
                  <a:schemeClr val="dk1"/>
                </a:solidFill>
              </a:rPr>
              <a:t>black</a:t>
            </a:r>
            <a:r>
              <a:rPr lang="es-ES" sz="1600" dirty="0" smtClean="0">
                <a:solidFill>
                  <a:schemeClr val="dk1"/>
                </a:solidFill>
              </a:rPr>
              <a:t>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383" y="802821"/>
            <a:ext cx="936284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Universal Selector:</a:t>
            </a:r>
            <a:r>
              <a:rPr lang="en-US" dirty="0" smtClean="0"/>
              <a:t> -  </a:t>
            </a:r>
            <a:r>
              <a:rPr lang="en-US" sz="1600" dirty="0" smtClean="0"/>
              <a:t>CSS rule below will affect every HTML element on the page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*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blue;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37178" y="3131389"/>
            <a:ext cx="3597108" cy="30451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dk1"/>
                </a:solidFill>
              </a:rPr>
              <a:t>h1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h2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p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7372817" y="3775493"/>
            <a:ext cx="3597108" cy="133134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h1, h2, 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856672" y="4123426"/>
            <a:ext cx="1871932" cy="4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001" y="1785529"/>
            <a:ext cx="8060055" cy="338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118" y="1854381"/>
            <a:ext cx="6153013" cy="291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83" y="1790700"/>
            <a:ext cx="1065929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299" y="1793965"/>
            <a:ext cx="7362552" cy="315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755" y="1798729"/>
            <a:ext cx="7429908" cy="384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055" y="1854108"/>
            <a:ext cx="7258050" cy="316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482" y="1841727"/>
            <a:ext cx="8445272" cy="356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928" y="1776413"/>
            <a:ext cx="7628301" cy="274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536" y="1725385"/>
            <a:ext cx="7575504" cy="343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056" y="1728516"/>
            <a:ext cx="6534150" cy="289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7184" y="1834651"/>
            <a:ext cx="7270976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Text-align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7944" y="1781016"/>
            <a:ext cx="6363382" cy="216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1838" y="1237433"/>
            <a:ext cx="35147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Colors </a:t>
            </a:r>
            <a:r>
              <a:rPr lang="en-US" dirty="0" smtClean="0"/>
              <a:t>- Colors are specified using predefined color names, or RGB, HEX, HSL, RGBA, HSLA values.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Text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Color Values - </a:t>
            </a:r>
            <a:r>
              <a:rPr lang="en-US" sz="1600" dirty="0" smtClean="0"/>
              <a:t>In CSS, colors can also be specified using RGB values, HEX values, HSL values: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&lt;h1 style="</a:t>
            </a:r>
            <a:r>
              <a:rPr lang="en-US" sz="1600" dirty="0" err="1" smtClean="0">
                <a:solidFill>
                  <a:schemeClr val="tx1"/>
                </a:solidFill>
              </a:rPr>
              <a:t>color:blue</a:t>
            </a:r>
            <a:r>
              <a:rPr lang="en-US" sz="1600" dirty="0" smtClean="0">
                <a:solidFill>
                  <a:schemeClr val="tx1"/>
                </a:solidFill>
              </a:rPr>
              <a:t>;"&gt;Hello World&lt;/h1&gt;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21537" y="4068791"/>
            <a:ext cx="5046350" cy="46870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&lt;h1 style="background-</a:t>
            </a:r>
            <a:r>
              <a:rPr lang="en-US" sz="1400" dirty="0" err="1" smtClean="0">
                <a:solidFill>
                  <a:schemeClr val="tx1"/>
                </a:solidFill>
              </a:rPr>
              <a:t>color:DodgerBlue</a:t>
            </a:r>
            <a:r>
              <a:rPr lang="en-US" sz="1400" dirty="0" smtClean="0">
                <a:solidFill>
                  <a:schemeClr val="tx1"/>
                </a:solidFill>
              </a:rPr>
              <a:t>;"&gt;Hello World&lt;/h1&gt;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&lt;h1 style="border:2px solid Tomato;"&gt;Hello World&lt;/h1&gt;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27288" y="5213229"/>
            <a:ext cx="5046350" cy="1040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Tomato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rgb</a:t>
            </a:r>
            <a:r>
              <a:rPr lang="en-US" sz="1400" dirty="0" smtClean="0">
                <a:solidFill>
                  <a:schemeClr val="tx1"/>
                </a:solidFill>
              </a:rPr>
              <a:t>(255, 99, 71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 smtClean="0"/>
              <a:t>background-</a:t>
            </a:r>
            <a:r>
              <a:rPr lang="en-US" sz="1400" dirty="0" err="1" smtClean="0"/>
              <a:t>color:rgba</a:t>
            </a:r>
            <a:r>
              <a:rPr lang="en-US" sz="1400" dirty="0" smtClean="0"/>
              <a:t>(255,0,0,0.3);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#</a:t>
            </a:r>
            <a:r>
              <a:rPr lang="en-US" sz="1400" dirty="0" smtClean="0">
                <a:solidFill>
                  <a:schemeClr val="tx1"/>
                </a:solidFill>
              </a:rPr>
              <a:t>ff6347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hsl</a:t>
            </a:r>
            <a:r>
              <a:rPr lang="en-US" sz="1400" dirty="0" smtClean="0">
                <a:solidFill>
                  <a:schemeClr val="tx1"/>
                </a:solidFill>
              </a:rPr>
              <a:t>(9, 100%, 64%)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86596" y="1825625"/>
            <a:ext cx="661880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Unit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4725" y="1641951"/>
            <a:ext cx="10455457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8112" y="3365863"/>
            <a:ext cx="7715250" cy="162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two general kinds of units used for length and size in CSS: absolute and relative.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1267" y="1924050"/>
            <a:ext cx="10395041" cy="370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Length Units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5624" y="1825625"/>
            <a:ext cx="746075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Length Units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353" y="1842135"/>
            <a:ext cx="10436270" cy="4140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8606</TotalTime>
  <Words>273</Words>
  <Application>Microsoft Office PowerPoint</Application>
  <PresentationFormat>Custom</PresentationFormat>
  <Paragraphs>79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Text-align</vt:lpstr>
      <vt:lpstr>Text-align</vt:lpstr>
      <vt:lpstr>Slide 4</vt:lpstr>
      <vt:lpstr>Font-size</vt:lpstr>
      <vt:lpstr>CSS Unit</vt:lpstr>
      <vt:lpstr>There are two general kinds of units used for length and size in CSS: absolute and relative.</vt:lpstr>
      <vt:lpstr>Absolute Length Units</vt:lpstr>
      <vt:lpstr>Relative Length Units</vt:lpstr>
      <vt:lpstr>Relative Length Units</vt:lpstr>
      <vt:lpstr>Other example of absolute Units</vt:lpstr>
      <vt:lpstr>Other example of relative Units</vt:lpstr>
      <vt:lpstr>Other example of relative and absolute % related to parent</vt:lpstr>
      <vt:lpstr>Other example of relative and absolute vw and vh related to screen size</vt:lpstr>
      <vt:lpstr>Slide 15</vt:lpstr>
      <vt:lpstr>Slide 16</vt:lpstr>
      <vt:lpstr>Slide 17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474</cp:revision>
  <dcterms:created xsi:type="dcterms:W3CDTF">2021-03-13T13:53:48Z</dcterms:created>
  <dcterms:modified xsi:type="dcterms:W3CDTF">2022-06-30T08:31:52Z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